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60" r:id="rId5"/>
  </p:sldMasterIdLst>
  <p:notesMasterIdLst>
    <p:notesMasterId r:id="rId36"/>
  </p:notesMasterIdLst>
  <p:sldIdLst>
    <p:sldId id="256" r:id="rId6"/>
    <p:sldId id="262" r:id="rId7"/>
    <p:sldId id="579" r:id="rId8"/>
    <p:sldId id="582" r:id="rId9"/>
    <p:sldId id="488" r:id="rId10"/>
    <p:sldId id="489" r:id="rId11"/>
    <p:sldId id="569" r:id="rId12"/>
    <p:sldId id="581" r:id="rId13"/>
    <p:sldId id="576" r:id="rId14"/>
    <p:sldId id="577" r:id="rId15"/>
    <p:sldId id="575" r:id="rId16"/>
    <p:sldId id="578" r:id="rId17"/>
    <p:sldId id="580" r:id="rId18"/>
    <p:sldId id="574" r:id="rId19"/>
    <p:sldId id="573" r:id="rId20"/>
    <p:sldId id="572" r:id="rId21"/>
    <p:sldId id="571" r:id="rId22"/>
    <p:sldId id="570" r:id="rId23"/>
    <p:sldId id="561" r:id="rId24"/>
    <p:sldId id="338" r:id="rId25"/>
    <p:sldId id="517" r:id="rId26"/>
    <p:sldId id="518" r:id="rId27"/>
    <p:sldId id="566" r:id="rId28"/>
    <p:sldId id="565" r:id="rId29"/>
    <p:sldId id="564" r:id="rId30"/>
    <p:sldId id="563" r:id="rId31"/>
    <p:sldId id="562" r:id="rId32"/>
    <p:sldId id="553" r:id="rId33"/>
    <p:sldId id="583" r:id="rId34"/>
    <p:sldId id="516" r:id="rId35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0" roundtripDataSignature="AMtx7miBFwBIruBTb9dkLfsZP9sssPE1v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77F7D1-E595-FB6C-1AD1-D7D32B2F4F40}" name="Huječek Roman" initials="HR" userId="S::roman.hujecek@mmr.cz::e8dc6e14-bdd5-4c0c-96b4-a8b90d46ff31" providerId="AD"/>
  <p188:author id="{6B0C7AD5-717C-9375-DDA5-548E185EC25C}" name="Danovská Krista" initials="KD" userId="S::krista.danovska@mmr.cz::4e4f32ad-0b9a-4541-aba5-a2ce538ab17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A75"/>
    <a:srgbClr val="FBD9E6"/>
    <a:srgbClr val="616161"/>
    <a:srgbClr val="EFE4D5"/>
    <a:srgbClr val="003458"/>
    <a:srgbClr val="FFFFFF"/>
    <a:srgbClr val="FAF7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6AAAA84-C7BF-495B-AA2B-9CCD1904EBCE}">
  <a:tblStyle styleId="{56AAAA84-C7BF-495B-AA2B-9CCD1904EBC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B0DA8AB-3381-4E41-8C6D-92B696BEC4A9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744" y="6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50" Type="http://customschemas.google.com/relationships/presentationmetadata" Target="metadata"/><Relationship Id="rId55" Type="http://schemas.microsoft.com/office/2018/10/relationships/authors" Target="author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53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slide" Target="slides/slide26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</a:t>
            </a:fld>
            <a:endParaRPr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85249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004580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6897793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13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7196568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14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295114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5556945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53095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803776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5176362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007049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80" name="Google Shape;180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</a:t>
            </a:fld>
            <a:endParaRPr dirty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5" name="Google Shape;21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155432637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4021646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034700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749051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6527164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1592108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78490195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1473855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5" name="Google Shape;21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668353002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29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212806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1788667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2" name="Google Shape;422;g277a7447323_4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23" name="Google Shape;423;g277a7447323_4_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24" name="Google Shape;424;g277a7447323_4_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30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444495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5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59819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124648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790351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1557704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84600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Úvodní snímek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377240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Nadpis a obsah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566694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va obsahy" type="twoObj">
  <p:cSld name="Dva obsah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23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23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23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1" name="Google Shape;31;p23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23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23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818289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oddílu" type="secHead">
  <p:cSld name="Záhlaví oddílu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920163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Porovnání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99966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enom nadpis" type="titleOnly">
  <p:cSld name="Jenom nadpis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13605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Prázdný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161252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sah s titulkem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40454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Obrázek s titulkem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22156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Nadpis a svislý 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870226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Svislý nadpis a 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964111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oddílu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enom nadpis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rázdný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27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27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27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11" Type="http://schemas.openxmlformats.org/officeDocument/2006/relationships/slideLayout" Target="../slideLayouts/slideLayout21.xml"/><Relationship Id="rId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20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2087366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25.svg"/><Relationship Id="rId18" Type="http://schemas.openxmlformats.org/officeDocument/2006/relationships/image" Target="../media/image20.png"/><Relationship Id="rId3" Type="http://schemas.openxmlformats.org/officeDocument/2006/relationships/image" Target="../media/image8.png"/><Relationship Id="rId7" Type="http://schemas.openxmlformats.org/officeDocument/2006/relationships/image" Target="../media/image19.svg"/><Relationship Id="rId12" Type="http://schemas.openxmlformats.org/officeDocument/2006/relationships/image" Target="../media/image17.png"/><Relationship Id="rId17" Type="http://schemas.openxmlformats.org/officeDocument/2006/relationships/image" Target="../media/image29.svg"/><Relationship Id="rId2" Type="http://schemas.openxmlformats.org/officeDocument/2006/relationships/notesSlide" Target="../notesSlides/notesSlide11.xml"/><Relationship Id="rId1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11" Type="http://schemas.openxmlformats.org/officeDocument/2006/relationships/image" Target="../media/image23.svg"/><Relationship Id="rId5" Type="http://schemas.openxmlformats.org/officeDocument/2006/relationships/image" Target="../media/image5.png"/><Relationship Id="rId15" Type="http://schemas.openxmlformats.org/officeDocument/2006/relationships/image" Target="../media/image27.svg"/><Relationship Id="rId10" Type="http://schemas.openxmlformats.org/officeDocument/2006/relationships/image" Target="../media/image16.png"/><Relationship Id="rId19" Type="http://schemas.openxmlformats.org/officeDocument/2006/relationships/image" Target="../media/image31.svg"/><Relationship Id="rId4" Type="http://schemas.openxmlformats.org/officeDocument/2006/relationships/image" Target="../media/image2.png"/><Relationship Id="rId9" Type="http://schemas.openxmlformats.org/officeDocument/2006/relationships/image" Target="../media/image21.svg"/><Relationship Id="rId14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2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anna.hajkova@mmr.cz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svg"/><Relationship Id="rId3" Type="http://schemas.openxmlformats.org/officeDocument/2006/relationships/image" Target="../media/image8.png"/><Relationship Id="rId7" Type="http://schemas.openxmlformats.org/officeDocument/2006/relationships/image" Target="../media/image9.sv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3.svg"/><Relationship Id="rId5" Type="http://schemas.openxmlformats.org/officeDocument/2006/relationships/image" Target="../media/image5.png"/><Relationship Id="rId15" Type="http://schemas.openxmlformats.org/officeDocument/2006/relationships/image" Target="../media/image17.svg"/><Relationship Id="rId10" Type="http://schemas.openxmlformats.org/officeDocument/2006/relationships/image" Target="../media/image11.png"/><Relationship Id="rId4" Type="http://schemas.openxmlformats.org/officeDocument/2006/relationships/image" Target="../media/image2.png"/><Relationship Id="rId9" Type="http://schemas.openxmlformats.org/officeDocument/2006/relationships/image" Target="../media/image11.svg"/><Relationship Id="rId1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145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34300" y="0"/>
            <a:ext cx="44577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5200" y="6105108"/>
            <a:ext cx="1354667" cy="2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3788" y="1208414"/>
            <a:ext cx="240982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81600" y="0"/>
            <a:ext cx="7010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562934" y="1942354"/>
            <a:ext cx="4543317" cy="1754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cs-CZ" sz="3600" b="1" dirty="0">
                <a:solidFill>
                  <a:srgbClr val="EFE4D5"/>
                </a:solidFill>
              </a:rPr>
              <a:t>Zákon o podpoře bydlení – Asistence v bydlení</a:t>
            </a:r>
            <a:endParaRPr sz="3600" b="1" i="0" u="none" strike="noStrike" cap="none" dirty="0">
              <a:solidFill>
                <a:srgbClr val="EFE4D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" name="Google Shape;94;p1"/>
          <p:cNvCxnSpPr/>
          <p:nvPr/>
        </p:nvCxnSpPr>
        <p:spPr>
          <a:xfrm>
            <a:off x="653788" y="5098143"/>
            <a:ext cx="3646069" cy="0"/>
          </a:xfrm>
          <a:prstGeom prst="straightConnector1">
            <a:avLst/>
          </a:prstGeom>
          <a:noFill/>
          <a:ln w="9525" cap="flat" cmpd="sng">
            <a:solidFill>
              <a:srgbClr val="EFE4D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9" name="Google Shape;99;p1" descr="Obsah obrázku text, Písmo, Grafika, symbol&#10;&#10;Popis byl vytvořen automaticky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178253" y="6075228"/>
            <a:ext cx="1229901" cy="317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88" y="243881"/>
            <a:ext cx="3110914" cy="8066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>
                <a:solidFill>
                  <a:srgbClr val="005A75"/>
                </a:solidFill>
                <a:latin typeface="+mj-lt"/>
              </a:rPr>
              <a:t>Příspěvky na poskytování asistence (III/III)</a:t>
            </a:r>
            <a:endParaRPr kumimoji="0" sz="1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10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86138" y="921928"/>
            <a:ext cx="11670073" cy="4324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spcAft>
                <a:spcPts val="1800"/>
              </a:spcAft>
              <a:buClr>
                <a:srgbClr val="000000"/>
              </a:buClr>
              <a:buSzPts val="1400"/>
            </a:pPr>
            <a:r>
              <a:rPr lang="cs-CZ" sz="200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V případě vybraných skupin domácností je navrhována o 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20 % vyšší částka státního příspěvku na výkon asistence</a:t>
            </a:r>
            <a:r>
              <a:rPr lang="cs-CZ" sz="200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, </a:t>
            </a:r>
          </a:p>
          <a:p>
            <a:pPr>
              <a:spcAft>
                <a:spcPts val="1800"/>
              </a:spcAft>
              <a:buClr>
                <a:srgbClr val="000000"/>
              </a:buClr>
              <a:buSzPts val="1400"/>
            </a:pPr>
            <a:r>
              <a:rPr lang="cs-CZ" sz="200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konkrétně se jedná o domácnosti vyznačující se kumulací vícero znaků zvláštní potřebnosti, které jsou vymezeny v příloze č. 4 zákona, </a:t>
            </a:r>
          </a:p>
          <a:p>
            <a:pPr>
              <a:spcAft>
                <a:spcPts val="1800"/>
              </a:spcAft>
              <a:buClr>
                <a:srgbClr val="000000"/>
              </a:buClr>
              <a:buSzPts val="1400"/>
            </a:pPr>
            <a:r>
              <a:rPr lang="cs-CZ" sz="200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v případě domácností s členem se 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závažnými zdravotními potížemi duševní povahy </a:t>
            </a:r>
            <a:r>
              <a:rPr lang="cs-CZ" sz="200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podle přílohy č. 4 k zákonu anebo s 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osobou</a:t>
            </a:r>
            <a:r>
              <a:rPr lang="cs-CZ" sz="200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, která byla 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bez střechy</a:t>
            </a:r>
            <a:r>
              <a:rPr lang="cs-CZ" sz="200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 podle přílohy č. 4 k zákonu, je 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navrhovaná o 40 % navýšená částka státního příspěvku na výkon asistence</a:t>
            </a:r>
          </a:p>
          <a:p>
            <a:pPr>
              <a:spcAft>
                <a:spcPts val="1800"/>
              </a:spcAft>
              <a:buClr>
                <a:srgbClr val="000000"/>
              </a:buClr>
              <a:buSzPts val="1400"/>
            </a:pPr>
            <a:r>
              <a:rPr lang="cs-CZ" sz="2000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p</a:t>
            </a:r>
            <a:r>
              <a:rPr lang="cs-CZ" sz="200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říspěvek na poskytování asistence se přiznává na dobu účinnosti smlouvy o asistenci, 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nejdéle však na 1 rok</a:t>
            </a:r>
            <a:r>
              <a:rPr lang="cs-CZ" sz="200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, dobu přiznání příspěvku lze na žádost poskytovatele prodloužit, </a:t>
            </a:r>
          </a:p>
          <a:p>
            <a:pPr>
              <a:spcAft>
                <a:spcPts val="1800"/>
              </a:spcAft>
              <a:buClr>
                <a:srgbClr val="000000"/>
              </a:buClr>
              <a:buSzPts val="1400"/>
            </a:pPr>
            <a:r>
              <a:rPr lang="cs-CZ" sz="2000" b="1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podpůrné opatření asistence lze ale poskytovat pouze po dobu 2 let </a:t>
            </a:r>
            <a:r>
              <a:rPr lang="cs-CZ" sz="2000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(pozměňovací návrh).</a:t>
            </a:r>
            <a:endParaRPr lang="cs-CZ" sz="1400" b="0" i="0" u="none" strike="noStrike" cap="none" dirty="0">
              <a:solidFill>
                <a:srgbClr val="005A7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43" name="Přímá spojnice 42">
            <a:extLst>
              <a:ext uri="{FF2B5EF4-FFF2-40B4-BE49-F238E27FC236}">
                <a16:creationId xmlns:a16="http://schemas.microsoft.com/office/drawing/2014/main" id="{6283E221-F87C-6C8C-B0FC-A8FB503EB816}"/>
              </a:ext>
            </a:extLst>
          </p:cNvPr>
          <p:cNvCxnSpPr>
            <a:cxnSpLocks/>
          </p:cNvCxnSpPr>
          <p:nvPr/>
        </p:nvCxnSpPr>
        <p:spPr>
          <a:xfrm>
            <a:off x="356400" y="4556436"/>
            <a:ext cx="11471165" cy="0"/>
          </a:xfrm>
          <a:prstGeom prst="line">
            <a:avLst/>
          </a:prstGeom>
          <a:ln w="28575">
            <a:solidFill>
              <a:srgbClr val="005A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Přímá spojnice 56">
            <a:extLst>
              <a:ext uri="{FF2B5EF4-FFF2-40B4-BE49-F238E27FC236}">
                <a16:creationId xmlns:a16="http://schemas.microsoft.com/office/drawing/2014/main" id="{1094E76B-B7A7-0306-1637-DBFB806AB415}"/>
              </a:ext>
            </a:extLst>
          </p:cNvPr>
          <p:cNvCxnSpPr>
            <a:cxnSpLocks/>
          </p:cNvCxnSpPr>
          <p:nvPr/>
        </p:nvCxnSpPr>
        <p:spPr>
          <a:xfrm>
            <a:off x="360417" y="3685106"/>
            <a:ext cx="11471165" cy="0"/>
          </a:xfrm>
          <a:prstGeom prst="line">
            <a:avLst/>
          </a:prstGeom>
          <a:ln w="28575">
            <a:solidFill>
              <a:srgbClr val="005A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Přímá spojnice 57">
            <a:extLst>
              <a:ext uri="{FF2B5EF4-FFF2-40B4-BE49-F238E27FC236}">
                <a16:creationId xmlns:a16="http://schemas.microsoft.com/office/drawing/2014/main" id="{D7886CBA-B92E-36E2-7DEA-D401EF340820}"/>
              </a:ext>
            </a:extLst>
          </p:cNvPr>
          <p:cNvCxnSpPr>
            <a:cxnSpLocks/>
          </p:cNvCxnSpPr>
          <p:nvPr/>
        </p:nvCxnSpPr>
        <p:spPr>
          <a:xfrm>
            <a:off x="360417" y="2515601"/>
            <a:ext cx="11471165" cy="0"/>
          </a:xfrm>
          <a:prstGeom prst="line">
            <a:avLst/>
          </a:prstGeom>
          <a:ln w="28575">
            <a:solidFill>
              <a:srgbClr val="005A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Přímá spojnice 58">
            <a:extLst>
              <a:ext uri="{FF2B5EF4-FFF2-40B4-BE49-F238E27FC236}">
                <a16:creationId xmlns:a16="http://schemas.microsoft.com/office/drawing/2014/main" id="{99B2A856-3B59-D55D-74C5-45CC1CF61D3F}"/>
              </a:ext>
            </a:extLst>
          </p:cNvPr>
          <p:cNvCxnSpPr>
            <a:cxnSpLocks/>
          </p:cNvCxnSpPr>
          <p:nvPr/>
        </p:nvCxnSpPr>
        <p:spPr>
          <a:xfrm>
            <a:off x="360417" y="1693966"/>
            <a:ext cx="11471165" cy="0"/>
          </a:xfrm>
          <a:prstGeom prst="line">
            <a:avLst/>
          </a:prstGeom>
          <a:ln w="28575">
            <a:solidFill>
              <a:srgbClr val="005A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0599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661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>
                <a:solidFill>
                  <a:srgbClr val="005A75"/>
                </a:solidFill>
                <a:latin typeface="+mj-lt"/>
              </a:rPr>
              <a:t>Cílová skupina PO asistence</a:t>
            </a:r>
            <a:br>
              <a:rPr lang="cs-CZ" sz="3600" dirty="0">
                <a:solidFill>
                  <a:srgbClr val="005A75"/>
                </a:solidFill>
                <a:latin typeface="+mj-lt"/>
              </a:rPr>
            </a:br>
            <a:endParaRPr kumimoji="0" sz="1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11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330997" y="812498"/>
            <a:ext cx="6783682" cy="50936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28625" marR="0" lvl="0" indent="-342900" defTabSz="914400" rtl="0" eaLnBrk="1" fontAlgn="auto" latinLnBrk="0" hangingPunct="1">
              <a:spcBef>
                <a:spcPts val="0"/>
              </a:spcBef>
              <a:spcAft>
                <a:spcPts val="1800"/>
              </a:spcAft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+mn-lt"/>
                <a:ea typeface="Calibri"/>
                <a:cs typeface="Calibri"/>
                <a:sym typeface="Calibri"/>
              </a:rPr>
              <a:t>Cílovou skupinou pro poskytování asistence v bydlení jsou domácnosti, které byly ze stavu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+mn-lt"/>
                <a:ea typeface="Calibri"/>
                <a:cs typeface="Calibri"/>
                <a:sym typeface="Calibri"/>
              </a:rPr>
              <a:t>bytové nouze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+mn-lt"/>
                <a:ea typeface="Calibri"/>
                <a:cs typeface="Calibri"/>
                <a:sym typeface="Calibri"/>
              </a:rPr>
              <a:t>zabydleny v soukromém nebo obecním bytě, nebo byly v bezprostředním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+mn-lt"/>
                <a:ea typeface="Calibri"/>
                <a:cs typeface="Calibri"/>
                <a:sym typeface="Calibri"/>
              </a:rPr>
              <a:t>ohrožení bytovou nouzí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+mn-lt"/>
                <a:ea typeface="Calibri"/>
                <a:cs typeface="Calibri"/>
                <a:sym typeface="Calibri"/>
              </a:rPr>
              <a:t>a zůstávají v původním bytě.</a:t>
            </a:r>
          </a:p>
          <a:p>
            <a:pPr marL="428625" marR="0" lvl="0" indent="-342900" defTabSz="914400" rtl="0" eaLnBrk="1" fontAlgn="auto" latinLnBrk="0" hangingPunct="1">
              <a:spcBef>
                <a:spcPts val="0"/>
              </a:spcBef>
              <a:spcAft>
                <a:spcPts val="1800"/>
              </a:spcAft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+mn-lt"/>
                <a:ea typeface="Calibri"/>
                <a:cs typeface="Calibri"/>
                <a:sym typeface="Calibri"/>
              </a:rPr>
              <a:t>Zároveň jsou to domácnosti, u nichž je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+mn-lt"/>
                <a:ea typeface="Calibri"/>
                <a:cs typeface="Calibri"/>
                <a:sym typeface="Calibri"/>
              </a:rPr>
              <a:t>zvýšené riziko ztráty bydlení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+mn-lt"/>
                <a:ea typeface="Calibri"/>
                <a:cs typeface="Calibri"/>
                <a:sym typeface="Calibri"/>
              </a:rPr>
              <a:t> a potřebují podporu při získávání kompetencí potřebných k bydlení.</a:t>
            </a:r>
          </a:p>
          <a:p>
            <a:pPr marL="428625" lvl="0" indent="-342900">
              <a:spcAft>
                <a:spcPts val="1800"/>
              </a:spcAft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srgbClr val="005A75"/>
                </a:solidFill>
                <a:latin typeface="+mn-lt"/>
                <a:ea typeface="Calibri"/>
                <a:cs typeface="Calibri"/>
                <a:sym typeface="Calibri"/>
              </a:rPr>
              <a:t>Osoba či osoby v těchto domácnostech budou příslušet nejméně k jedné ze skupin osob podle přílohy č. 4 k tomuto zákonu (</a:t>
            </a:r>
            <a:r>
              <a:rPr lang="cs-CZ" sz="2000" dirty="0">
                <a:solidFill>
                  <a:srgbClr val="005A75"/>
                </a:solidFill>
                <a:latin typeface="+mn-lt"/>
              </a:rPr>
              <a:t>pokud by se ukázalo, že není v území žádná potřebná domácnost se zvláštní potřebností, lze požádat KMB o rozšířenou využitelnost bytu )</a:t>
            </a: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n-lt"/>
              <a:ea typeface="Calibri"/>
              <a:cs typeface="Calibri"/>
              <a:sym typeface="Calibri"/>
            </a:endParaRPr>
          </a:p>
        </p:txBody>
      </p:sp>
      <p:grpSp>
        <p:nvGrpSpPr>
          <p:cNvPr id="2" name="Grafický objekt 6" descr="Člověk v držbě">
            <a:extLst>
              <a:ext uri="{FF2B5EF4-FFF2-40B4-BE49-F238E27FC236}">
                <a16:creationId xmlns:a16="http://schemas.microsoft.com/office/drawing/2014/main" id="{CF1E0BB8-DB5E-F9F7-10BE-C268679381AF}"/>
              </a:ext>
            </a:extLst>
          </p:cNvPr>
          <p:cNvGrpSpPr/>
          <p:nvPr/>
        </p:nvGrpSpPr>
        <p:grpSpPr>
          <a:xfrm>
            <a:off x="9611529" y="617227"/>
            <a:ext cx="1800955" cy="4218981"/>
            <a:chOff x="9245743" y="946763"/>
            <a:chExt cx="1800955" cy="4218981"/>
          </a:xfrm>
        </p:grpSpPr>
        <p:grpSp>
          <p:nvGrpSpPr>
            <p:cNvPr id="3" name="Grafický objekt 6" descr="Člověk v držbě">
              <a:extLst>
                <a:ext uri="{FF2B5EF4-FFF2-40B4-BE49-F238E27FC236}">
                  <a16:creationId xmlns:a16="http://schemas.microsoft.com/office/drawing/2014/main" id="{4D47D62F-DC23-827E-7524-22477C8FD7EF}"/>
                </a:ext>
              </a:extLst>
            </p:cNvPr>
            <p:cNvGrpSpPr/>
            <p:nvPr/>
          </p:nvGrpSpPr>
          <p:grpSpPr>
            <a:xfrm>
              <a:off x="9245743" y="1460991"/>
              <a:ext cx="1800955" cy="3704754"/>
              <a:chOff x="9245743" y="1460991"/>
              <a:chExt cx="1800955" cy="3704754"/>
            </a:xfrm>
          </p:grpSpPr>
          <p:sp>
            <p:nvSpPr>
              <p:cNvPr id="13" name="Volný tvar: obrazec 12">
                <a:extLst>
                  <a:ext uri="{FF2B5EF4-FFF2-40B4-BE49-F238E27FC236}">
                    <a16:creationId xmlns:a16="http://schemas.microsoft.com/office/drawing/2014/main" id="{7CEC494E-C0E4-D296-0C64-B95C3E67E673}"/>
                  </a:ext>
                </a:extLst>
              </p:cNvPr>
              <p:cNvSpPr/>
              <p:nvPr/>
            </p:nvSpPr>
            <p:spPr>
              <a:xfrm>
                <a:off x="9261813" y="1465756"/>
                <a:ext cx="1770935" cy="3689783"/>
              </a:xfrm>
              <a:custGeom>
                <a:avLst/>
                <a:gdLst>
                  <a:gd name="connsiteX0" fmla="*/ 572202 w 1770935"/>
                  <a:gd name="connsiteY0" fmla="*/ 0 h 3689783"/>
                  <a:gd name="connsiteX1" fmla="*/ 908473 w 1770935"/>
                  <a:gd name="connsiteY1" fmla="*/ 106385 h 3689783"/>
                  <a:gd name="connsiteX2" fmla="*/ 934952 w 1770935"/>
                  <a:gd name="connsiteY2" fmla="*/ 94498 h 3689783"/>
                  <a:gd name="connsiteX3" fmla="*/ 972243 w 1770935"/>
                  <a:gd name="connsiteY3" fmla="*/ 66932 h 3689783"/>
                  <a:gd name="connsiteX4" fmla="*/ 1150046 w 1770935"/>
                  <a:gd name="connsiteY4" fmla="*/ 201397 h 3689783"/>
                  <a:gd name="connsiteX5" fmla="*/ 1404049 w 1770935"/>
                  <a:gd name="connsiteY5" fmla="*/ 480632 h 3689783"/>
                  <a:gd name="connsiteX6" fmla="*/ 1510786 w 1770935"/>
                  <a:gd name="connsiteY6" fmla="*/ 1096728 h 3689783"/>
                  <a:gd name="connsiteX7" fmla="*/ 1374321 w 1770935"/>
                  <a:gd name="connsiteY7" fmla="*/ 1416939 h 3689783"/>
                  <a:gd name="connsiteX8" fmla="*/ 1381884 w 1770935"/>
                  <a:gd name="connsiteY8" fmla="*/ 1570968 h 3689783"/>
                  <a:gd name="connsiteX9" fmla="*/ 1282443 w 1770935"/>
                  <a:gd name="connsiteY9" fmla="*/ 1616907 h 3689783"/>
                  <a:gd name="connsiteX10" fmla="*/ 1357386 w 1770935"/>
                  <a:gd name="connsiteY10" fmla="*/ 1973780 h 3689783"/>
                  <a:gd name="connsiteX11" fmla="*/ 1397019 w 1770935"/>
                  <a:gd name="connsiteY11" fmla="*/ 2327586 h 3689783"/>
                  <a:gd name="connsiteX12" fmla="*/ 1386933 w 1770935"/>
                  <a:gd name="connsiteY12" fmla="*/ 2967466 h 3689783"/>
                  <a:gd name="connsiteX13" fmla="*/ 1413507 w 1770935"/>
                  <a:gd name="connsiteY13" fmla="*/ 3076099 h 3689783"/>
                  <a:gd name="connsiteX14" fmla="*/ 1452693 w 1770935"/>
                  <a:gd name="connsiteY14" fmla="*/ 3234176 h 3689783"/>
                  <a:gd name="connsiteX15" fmla="*/ 1585100 w 1770935"/>
                  <a:gd name="connsiteY15" fmla="*/ 3379642 h 3689783"/>
                  <a:gd name="connsiteX16" fmla="*/ 1768847 w 1770935"/>
                  <a:gd name="connsiteY16" fmla="*/ 3562493 h 3689783"/>
                  <a:gd name="connsiteX17" fmla="*/ 1547267 w 1770935"/>
                  <a:gd name="connsiteY17" fmla="*/ 3586810 h 3689783"/>
                  <a:gd name="connsiteX18" fmla="*/ 1409278 w 1770935"/>
                  <a:gd name="connsiteY18" fmla="*/ 3482683 h 3689783"/>
                  <a:gd name="connsiteX19" fmla="*/ 1391981 w 1770935"/>
                  <a:gd name="connsiteY19" fmla="*/ 3480521 h 3689783"/>
                  <a:gd name="connsiteX20" fmla="*/ 1281729 w 1770935"/>
                  <a:gd name="connsiteY20" fmla="*/ 3498533 h 3689783"/>
                  <a:gd name="connsiteX21" fmla="*/ 1216244 w 1770935"/>
                  <a:gd name="connsiteY21" fmla="*/ 3419265 h 3689783"/>
                  <a:gd name="connsiteX22" fmla="*/ 1201385 w 1770935"/>
                  <a:gd name="connsiteY22" fmla="*/ 3216602 h 3689783"/>
                  <a:gd name="connsiteX23" fmla="*/ 1150589 w 1770935"/>
                  <a:gd name="connsiteY23" fmla="*/ 3136078 h 3689783"/>
                  <a:gd name="connsiteX24" fmla="*/ 1118975 w 1770935"/>
                  <a:gd name="connsiteY24" fmla="*/ 2985564 h 3689783"/>
                  <a:gd name="connsiteX25" fmla="*/ 1094658 w 1770935"/>
                  <a:gd name="connsiteY25" fmla="*/ 2693727 h 3689783"/>
                  <a:gd name="connsiteX26" fmla="*/ 1069169 w 1770935"/>
                  <a:gd name="connsiteY26" fmla="*/ 2470976 h 3689783"/>
                  <a:gd name="connsiteX27" fmla="*/ 896233 w 1770935"/>
                  <a:gd name="connsiteY27" fmla="*/ 2087623 h 3689783"/>
                  <a:gd name="connsiteX28" fmla="*/ 775809 w 1770935"/>
                  <a:gd name="connsiteY28" fmla="*/ 2555910 h 3689783"/>
                  <a:gd name="connsiteX29" fmla="*/ 761483 w 1770935"/>
                  <a:gd name="connsiteY29" fmla="*/ 3083471 h 3689783"/>
                  <a:gd name="connsiteX30" fmla="*/ 780219 w 1770935"/>
                  <a:gd name="connsiteY30" fmla="*/ 3111570 h 3689783"/>
                  <a:gd name="connsiteX31" fmla="*/ 760759 w 1770935"/>
                  <a:gd name="connsiteY31" fmla="*/ 3203800 h 3689783"/>
                  <a:gd name="connsiteX32" fmla="*/ 796068 w 1770935"/>
                  <a:gd name="connsiteY32" fmla="*/ 3404397 h 3689783"/>
                  <a:gd name="connsiteX33" fmla="*/ 783095 w 1770935"/>
                  <a:gd name="connsiteY33" fmla="*/ 3437992 h 3689783"/>
                  <a:gd name="connsiteX34" fmla="*/ 848665 w 1770935"/>
                  <a:gd name="connsiteY34" fmla="*/ 3601565 h 3689783"/>
                  <a:gd name="connsiteX35" fmla="*/ 830206 w 1770935"/>
                  <a:gd name="connsiteY35" fmla="*/ 3672869 h 3689783"/>
                  <a:gd name="connsiteX36" fmla="*/ 704542 w 1770935"/>
                  <a:gd name="connsiteY36" fmla="*/ 3688032 h 3689783"/>
                  <a:gd name="connsiteX37" fmla="*/ 550333 w 1770935"/>
                  <a:gd name="connsiteY37" fmla="*/ 3561931 h 3689783"/>
                  <a:gd name="connsiteX38" fmla="*/ 546732 w 1770935"/>
                  <a:gd name="connsiteY38" fmla="*/ 3504286 h 3689783"/>
                  <a:gd name="connsiteX39" fmla="*/ 595729 w 1770935"/>
                  <a:gd name="connsiteY39" fmla="*/ 3279467 h 3689783"/>
                  <a:gd name="connsiteX40" fmla="*/ 504213 w 1770935"/>
                  <a:gd name="connsiteY40" fmla="*/ 3015282 h 3689783"/>
                  <a:gd name="connsiteX41" fmla="*/ 471790 w 1770935"/>
                  <a:gd name="connsiteY41" fmla="*/ 2586981 h 3689783"/>
                  <a:gd name="connsiteX42" fmla="*/ 487639 w 1770935"/>
                  <a:gd name="connsiteY42" fmla="*/ 2312441 h 3689783"/>
                  <a:gd name="connsiteX43" fmla="*/ 454492 w 1770935"/>
                  <a:gd name="connsiteY43" fmla="*/ 2104911 h 3689783"/>
                  <a:gd name="connsiteX44" fmla="*/ 338030 w 1770935"/>
                  <a:gd name="connsiteY44" fmla="*/ 1616897 h 3689783"/>
                  <a:gd name="connsiteX45" fmla="*/ 278670 w 1770935"/>
                  <a:gd name="connsiteY45" fmla="*/ 1583207 h 3689783"/>
                  <a:gd name="connsiteX46" fmla="*/ 270021 w 1770935"/>
                  <a:gd name="connsiteY46" fmla="*/ 1267587 h 3689783"/>
                  <a:gd name="connsiteX47" fmla="*/ 264 w 1770935"/>
                  <a:gd name="connsiteY47" fmla="*/ 1035939 h 3689783"/>
                  <a:gd name="connsiteX48" fmla="*/ 73311 w 1770935"/>
                  <a:gd name="connsiteY48" fmla="*/ 544859 h 3689783"/>
                  <a:gd name="connsiteX49" fmla="*/ 268593 w 1770935"/>
                  <a:gd name="connsiteY49" fmla="*/ 277520 h 3689783"/>
                  <a:gd name="connsiteX50" fmla="*/ 280842 w 1770935"/>
                  <a:gd name="connsiteY50" fmla="*/ 246536 h 3689783"/>
                  <a:gd name="connsiteX51" fmla="*/ 571954 w 1770935"/>
                  <a:gd name="connsiteY51" fmla="*/ 20993 h 3689783"/>
                  <a:gd name="connsiteX52" fmla="*/ 572202 w 1770935"/>
                  <a:gd name="connsiteY52" fmla="*/ 0 h 3689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1770935" h="3689783">
                    <a:moveTo>
                      <a:pt x="572202" y="0"/>
                    </a:moveTo>
                    <a:cubicBezTo>
                      <a:pt x="572202" y="0"/>
                      <a:pt x="862534" y="40176"/>
                      <a:pt x="908473" y="106385"/>
                    </a:cubicBezTo>
                    <a:cubicBezTo>
                      <a:pt x="908473" y="106385"/>
                      <a:pt x="916664" y="97107"/>
                      <a:pt x="934952" y="94498"/>
                    </a:cubicBezTo>
                    <a:cubicBezTo>
                      <a:pt x="946306" y="92878"/>
                      <a:pt x="955888" y="66932"/>
                      <a:pt x="972243" y="66932"/>
                    </a:cubicBezTo>
                    <a:cubicBezTo>
                      <a:pt x="972243" y="66932"/>
                      <a:pt x="1060939" y="111519"/>
                      <a:pt x="1150046" y="201397"/>
                    </a:cubicBezTo>
                    <a:cubicBezTo>
                      <a:pt x="1223369" y="275358"/>
                      <a:pt x="1355414" y="388087"/>
                      <a:pt x="1404049" y="480632"/>
                    </a:cubicBezTo>
                    <a:cubicBezTo>
                      <a:pt x="1501328" y="665731"/>
                      <a:pt x="1544562" y="917038"/>
                      <a:pt x="1510786" y="1096728"/>
                    </a:cubicBezTo>
                    <a:cubicBezTo>
                      <a:pt x="1477010" y="1276417"/>
                      <a:pt x="1471600" y="1387212"/>
                      <a:pt x="1374321" y="1416939"/>
                    </a:cubicBezTo>
                    <a:cubicBezTo>
                      <a:pt x="1374321" y="1416939"/>
                      <a:pt x="1426595" y="1509446"/>
                      <a:pt x="1381884" y="1570968"/>
                    </a:cubicBezTo>
                    <a:cubicBezTo>
                      <a:pt x="1365368" y="1593695"/>
                      <a:pt x="1330916" y="1606334"/>
                      <a:pt x="1282443" y="1616907"/>
                    </a:cubicBezTo>
                    <a:cubicBezTo>
                      <a:pt x="1282443" y="1616907"/>
                      <a:pt x="1325506" y="1793053"/>
                      <a:pt x="1357386" y="1973780"/>
                    </a:cubicBezTo>
                    <a:cubicBezTo>
                      <a:pt x="1382980" y="2118874"/>
                      <a:pt x="1394010" y="2265617"/>
                      <a:pt x="1397019" y="2327586"/>
                    </a:cubicBezTo>
                    <a:cubicBezTo>
                      <a:pt x="1403773" y="2466747"/>
                      <a:pt x="1386933" y="2967466"/>
                      <a:pt x="1386933" y="2967466"/>
                    </a:cubicBezTo>
                    <a:cubicBezTo>
                      <a:pt x="1386933" y="2967466"/>
                      <a:pt x="1419356" y="3035922"/>
                      <a:pt x="1413507" y="3076099"/>
                    </a:cubicBezTo>
                    <a:cubicBezTo>
                      <a:pt x="1407583" y="3116761"/>
                      <a:pt x="1452693" y="3234176"/>
                      <a:pt x="1452693" y="3234176"/>
                    </a:cubicBezTo>
                    <a:cubicBezTo>
                      <a:pt x="1452693" y="3234176"/>
                      <a:pt x="1512139" y="3340465"/>
                      <a:pt x="1585100" y="3379642"/>
                    </a:cubicBezTo>
                    <a:cubicBezTo>
                      <a:pt x="1658062" y="3418818"/>
                      <a:pt x="1789030" y="3471872"/>
                      <a:pt x="1768847" y="3562493"/>
                    </a:cubicBezTo>
                    <a:cubicBezTo>
                      <a:pt x="1762960" y="3588915"/>
                      <a:pt x="1666520" y="3626082"/>
                      <a:pt x="1547267" y="3586810"/>
                    </a:cubicBezTo>
                    <a:cubicBezTo>
                      <a:pt x="1424261" y="3546300"/>
                      <a:pt x="1416031" y="3528622"/>
                      <a:pt x="1409278" y="3482683"/>
                    </a:cubicBezTo>
                    <a:cubicBezTo>
                      <a:pt x="1409278" y="3482683"/>
                      <a:pt x="1397181" y="3470720"/>
                      <a:pt x="1391981" y="3480521"/>
                    </a:cubicBezTo>
                    <a:cubicBezTo>
                      <a:pt x="1373245" y="3515830"/>
                      <a:pt x="1340822" y="3511506"/>
                      <a:pt x="1281729" y="3498533"/>
                    </a:cubicBezTo>
                    <a:cubicBezTo>
                      <a:pt x="1192518" y="3478949"/>
                      <a:pt x="1216244" y="3419265"/>
                      <a:pt x="1216244" y="3419265"/>
                    </a:cubicBezTo>
                    <a:lnTo>
                      <a:pt x="1201385" y="3216602"/>
                    </a:lnTo>
                    <a:cubicBezTo>
                      <a:pt x="1201385" y="3216602"/>
                      <a:pt x="1151932" y="3190123"/>
                      <a:pt x="1150589" y="3136078"/>
                    </a:cubicBezTo>
                    <a:cubicBezTo>
                      <a:pt x="1149236" y="3082033"/>
                      <a:pt x="1118975" y="2985564"/>
                      <a:pt x="1118975" y="2985564"/>
                    </a:cubicBezTo>
                    <a:cubicBezTo>
                      <a:pt x="1118975" y="2985564"/>
                      <a:pt x="1089248" y="2804513"/>
                      <a:pt x="1094658" y="2693727"/>
                    </a:cubicBezTo>
                    <a:cubicBezTo>
                      <a:pt x="1100059" y="2582942"/>
                      <a:pt x="1069169" y="2470976"/>
                      <a:pt x="1069169" y="2470976"/>
                    </a:cubicBezTo>
                    <a:cubicBezTo>
                      <a:pt x="1069169" y="2470976"/>
                      <a:pt x="919646" y="2087261"/>
                      <a:pt x="896233" y="2087623"/>
                    </a:cubicBezTo>
                    <a:cubicBezTo>
                      <a:pt x="872821" y="2087985"/>
                      <a:pt x="792468" y="2251920"/>
                      <a:pt x="775809" y="2555910"/>
                    </a:cubicBezTo>
                    <a:cubicBezTo>
                      <a:pt x="759216" y="2858634"/>
                      <a:pt x="761483" y="3083471"/>
                      <a:pt x="761483" y="3083471"/>
                    </a:cubicBezTo>
                    <a:cubicBezTo>
                      <a:pt x="761483" y="3083471"/>
                      <a:pt x="777752" y="3084205"/>
                      <a:pt x="780219" y="3111570"/>
                    </a:cubicBezTo>
                    <a:cubicBezTo>
                      <a:pt x="781819" y="3129334"/>
                      <a:pt x="768693" y="3162014"/>
                      <a:pt x="760759" y="3203800"/>
                    </a:cubicBezTo>
                    <a:cubicBezTo>
                      <a:pt x="760759" y="3203800"/>
                      <a:pt x="803269" y="3247034"/>
                      <a:pt x="796068" y="3404397"/>
                    </a:cubicBezTo>
                    <a:lnTo>
                      <a:pt x="783095" y="3437992"/>
                    </a:lnTo>
                    <a:cubicBezTo>
                      <a:pt x="783095" y="3437992"/>
                      <a:pt x="870287" y="3550225"/>
                      <a:pt x="848665" y="3601565"/>
                    </a:cubicBezTo>
                    <a:cubicBezTo>
                      <a:pt x="848665" y="3601565"/>
                      <a:pt x="870535" y="3649104"/>
                      <a:pt x="830206" y="3672869"/>
                    </a:cubicBezTo>
                    <a:cubicBezTo>
                      <a:pt x="811737" y="3683756"/>
                      <a:pt x="757168" y="3693976"/>
                      <a:pt x="704542" y="3688032"/>
                    </a:cubicBezTo>
                    <a:cubicBezTo>
                      <a:pt x="704542" y="3688032"/>
                      <a:pt x="509804" y="3680822"/>
                      <a:pt x="550333" y="3561931"/>
                    </a:cubicBezTo>
                    <a:lnTo>
                      <a:pt x="546732" y="3504286"/>
                    </a:lnTo>
                    <a:lnTo>
                      <a:pt x="595729" y="3279467"/>
                    </a:lnTo>
                    <a:lnTo>
                      <a:pt x="504213" y="3015282"/>
                    </a:lnTo>
                    <a:cubicBezTo>
                      <a:pt x="504213" y="3015282"/>
                      <a:pt x="459626" y="2712634"/>
                      <a:pt x="471790" y="2586981"/>
                    </a:cubicBezTo>
                    <a:cubicBezTo>
                      <a:pt x="483953" y="2461327"/>
                      <a:pt x="487639" y="2312441"/>
                      <a:pt x="487639" y="2312441"/>
                    </a:cubicBezTo>
                    <a:lnTo>
                      <a:pt x="454492" y="2104911"/>
                    </a:lnTo>
                    <a:cubicBezTo>
                      <a:pt x="454492" y="2104911"/>
                      <a:pt x="307493" y="1766240"/>
                      <a:pt x="338030" y="1616897"/>
                    </a:cubicBezTo>
                    <a:cubicBezTo>
                      <a:pt x="338030" y="1616897"/>
                      <a:pt x="295968" y="1611316"/>
                      <a:pt x="278670" y="1583207"/>
                    </a:cubicBezTo>
                    <a:cubicBezTo>
                      <a:pt x="261373" y="1555099"/>
                      <a:pt x="270021" y="1267587"/>
                      <a:pt x="270021" y="1267587"/>
                    </a:cubicBezTo>
                    <a:cubicBezTo>
                      <a:pt x="270021" y="1267587"/>
                      <a:pt x="2969" y="1157535"/>
                      <a:pt x="264" y="1035939"/>
                    </a:cubicBezTo>
                    <a:cubicBezTo>
                      <a:pt x="-2441" y="914343"/>
                      <a:pt x="15218" y="684019"/>
                      <a:pt x="73311" y="544859"/>
                    </a:cubicBezTo>
                    <a:cubicBezTo>
                      <a:pt x="131404" y="405698"/>
                      <a:pt x="268593" y="277520"/>
                      <a:pt x="268593" y="277520"/>
                    </a:cubicBezTo>
                    <a:cubicBezTo>
                      <a:pt x="268593" y="277520"/>
                      <a:pt x="269145" y="262309"/>
                      <a:pt x="280842" y="246536"/>
                    </a:cubicBezTo>
                    <a:cubicBezTo>
                      <a:pt x="326409" y="185061"/>
                      <a:pt x="455835" y="38195"/>
                      <a:pt x="571954" y="20993"/>
                    </a:cubicBezTo>
                    <a:lnTo>
                      <a:pt x="572202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  <p:grpSp>
            <p:nvGrpSpPr>
              <p:cNvPr id="14" name="Grafický objekt 6" descr="Člověk v držbě">
                <a:extLst>
                  <a:ext uri="{FF2B5EF4-FFF2-40B4-BE49-F238E27FC236}">
                    <a16:creationId xmlns:a16="http://schemas.microsoft.com/office/drawing/2014/main" id="{8B232DDD-8085-4A7C-B6D6-F3668CC8F70F}"/>
                  </a:ext>
                </a:extLst>
              </p:cNvPr>
              <p:cNvGrpSpPr/>
              <p:nvPr/>
            </p:nvGrpSpPr>
            <p:grpSpPr>
              <a:xfrm>
                <a:off x="9809369" y="4543345"/>
                <a:ext cx="1216177" cy="606680"/>
                <a:chOff x="9809369" y="4543345"/>
                <a:chExt cx="1216177" cy="606680"/>
              </a:xfrm>
              <a:solidFill>
                <a:srgbClr val="FFFFFF"/>
              </a:solidFill>
            </p:grpSpPr>
            <p:sp>
              <p:nvSpPr>
                <p:cNvPr id="28" name="Volný tvar: obrazec 27">
                  <a:extLst>
                    <a:ext uri="{FF2B5EF4-FFF2-40B4-BE49-F238E27FC236}">
                      <a16:creationId xmlns:a16="http://schemas.microsoft.com/office/drawing/2014/main" id="{23D84548-E5B0-3859-239F-CC9FD1B3B95C}"/>
                    </a:ext>
                  </a:extLst>
                </p:cNvPr>
                <p:cNvSpPr/>
                <p:nvPr/>
              </p:nvSpPr>
              <p:spPr>
                <a:xfrm>
                  <a:off x="10465116" y="4543345"/>
                  <a:ext cx="560430" cy="521981"/>
                </a:xfrm>
                <a:custGeom>
                  <a:avLst/>
                  <a:gdLst>
                    <a:gd name="connsiteX0" fmla="*/ 560048 w 560430"/>
                    <a:gd name="connsiteY0" fmla="*/ 485228 h 521981"/>
                    <a:gd name="connsiteX1" fmla="*/ 558438 w 560430"/>
                    <a:gd name="connsiteY1" fmla="*/ 462130 h 521981"/>
                    <a:gd name="connsiteX2" fmla="*/ 367386 w 560430"/>
                    <a:gd name="connsiteY2" fmla="*/ 294118 h 521981"/>
                    <a:gd name="connsiteX3" fmla="*/ 253333 w 560430"/>
                    <a:gd name="connsiteY3" fmla="*/ 182199 h 521981"/>
                    <a:gd name="connsiteX4" fmla="*/ 234874 w 560430"/>
                    <a:gd name="connsiteY4" fmla="*/ 147262 h 521981"/>
                    <a:gd name="connsiteX5" fmla="*/ 209747 w 560430"/>
                    <a:gd name="connsiteY5" fmla="*/ 36914 h 521981"/>
                    <a:gd name="connsiteX6" fmla="*/ 202165 w 560430"/>
                    <a:gd name="connsiteY6" fmla="*/ 4834 h 521981"/>
                    <a:gd name="connsiteX7" fmla="*/ 147739 w 560430"/>
                    <a:gd name="connsiteY7" fmla="*/ 36038 h 521981"/>
                    <a:gd name="connsiteX8" fmla="*/ 95980 w 560430"/>
                    <a:gd name="connsiteY8" fmla="*/ 111867 h 521981"/>
                    <a:gd name="connsiteX9" fmla="*/ 15818 w 560430"/>
                    <a:gd name="connsiteY9" fmla="*/ 139146 h 521981"/>
                    <a:gd name="connsiteX10" fmla="*/ 5264 w 560430"/>
                    <a:gd name="connsiteY10" fmla="*/ 140889 h 521981"/>
                    <a:gd name="connsiteX11" fmla="*/ 92 w 560430"/>
                    <a:gd name="connsiteY11" fmla="*/ 147881 h 521981"/>
                    <a:gd name="connsiteX12" fmla="*/ 14751 w 560430"/>
                    <a:gd name="connsiteY12" fmla="*/ 285336 h 521981"/>
                    <a:gd name="connsiteX13" fmla="*/ 12484 w 560430"/>
                    <a:gd name="connsiteY13" fmla="*/ 368784 h 521981"/>
                    <a:gd name="connsiteX14" fmla="*/ 47450 w 560430"/>
                    <a:gd name="connsiteY14" fmla="*/ 408694 h 521981"/>
                    <a:gd name="connsiteX15" fmla="*/ 132480 w 560430"/>
                    <a:gd name="connsiteY15" fmla="*/ 428868 h 521981"/>
                    <a:gd name="connsiteX16" fmla="*/ 161303 w 560430"/>
                    <a:gd name="connsiteY16" fmla="*/ 428144 h 521981"/>
                    <a:gd name="connsiteX17" fmla="*/ 181477 w 560430"/>
                    <a:gd name="connsiteY17" fmla="*/ 405808 h 521981"/>
                    <a:gd name="connsiteX18" fmla="*/ 210995 w 560430"/>
                    <a:gd name="connsiteY18" fmla="*/ 412228 h 521981"/>
                    <a:gd name="connsiteX19" fmla="*/ 208852 w 560430"/>
                    <a:gd name="connsiteY19" fmla="*/ 430306 h 521981"/>
                    <a:gd name="connsiteX20" fmla="*/ 278032 w 560430"/>
                    <a:gd name="connsiteY20" fmla="*/ 484351 h 521981"/>
                    <a:gd name="connsiteX21" fmla="*/ 525196 w 560430"/>
                    <a:gd name="connsiteY21" fmla="*/ 513174 h 521981"/>
                    <a:gd name="connsiteX22" fmla="*/ 560048 w 560430"/>
                    <a:gd name="connsiteY22" fmla="*/ 485228 h 5219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60430" h="521981">
                      <a:moveTo>
                        <a:pt x="560048" y="485228"/>
                      </a:moveTo>
                      <a:cubicBezTo>
                        <a:pt x="559657" y="484285"/>
                        <a:pt x="558667" y="465073"/>
                        <a:pt x="558438" y="462130"/>
                      </a:cubicBezTo>
                      <a:cubicBezTo>
                        <a:pt x="552180" y="376576"/>
                        <a:pt x="427346" y="339086"/>
                        <a:pt x="367386" y="294118"/>
                      </a:cubicBezTo>
                      <a:cubicBezTo>
                        <a:pt x="367976" y="293651"/>
                        <a:pt x="255953" y="186181"/>
                        <a:pt x="253333" y="182199"/>
                      </a:cubicBezTo>
                      <a:cubicBezTo>
                        <a:pt x="251933" y="180161"/>
                        <a:pt x="236274" y="150310"/>
                        <a:pt x="234874" y="147262"/>
                      </a:cubicBezTo>
                      <a:cubicBezTo>
                        <a:pt x="218843" y="111876"/>
                        <a:pt x="210156" y="73729"/>
                        <a:pt x="209747" y="36914"/>
                      </a:cubicBezTo>
                      <a:cubicBezTo>
                        <a:pt x="209576" y="26742"/>
                        <a:pt x="210795" y="13073"/>
                        <a:pt x="202165" y="4834"/>
                      </a:cubicBezTo>
                      <a:cubicBezTo>
                        <a:pt x="178857" y="-11920"/>
                        <a:pt x="158617" y="18903"/>
                        <a:pt x="147739" y="36038"/>
                      </a:cubicBezTo>
                      <a:cubicBezTo>
                        <a:pt x="134728" y="55574"/>
                        <a:pt x="98095" y="109342"/>
                        <a:pt x="95980" y="111867"/>
                      </a:cubicBezTo>
                      <a:cubicBezTo>
                        <a:pt x="78083" y="132307"/>
                        <a:pt x="46365" y="148671"/>
                        <a:pt x="15818" y="139146"/>
                      </a:cubicBezTo>
                      <a:cubicBezTo>
                        <a:pt x="12246" y="138156"/>
                        <a:pt x="8808" y="140794"/>
                        <a:pt x="5264" y="140889"/>
                      </a:cubicBezTo>
                      <a:cubicBezTo>
                        <a:pt x="1978" y="141280"/>
                        <a:pt x="-517" y="144613"/>
                        <a:pt x="92" y="147881"/>
                      </a:cubicBezTo>
                      <a:cubicBezTo>
                        <a:pt x="6521" y="187667"/>
                        <a:pt x="11170" y="231319"/>
                        <a:pt x="14751" y="285336"/>
                      </a:cubicBezTo>
                      <a:cubicBezTo>
                        <a:pt x="16266" y="303976"/>
                        <a:pt x="12532" y="366403"/>
                        <a:pt x="12484" y="368784"/>
                      </a:cubicBezTo>
                      <a:cubicBezTo>
                        <a:pt x="11989" y="394378"/>
                        <a:pt x="36592" y="405913"/>
                        <a:pt x="47450" y="408694"/>
                      </a:cubicBezTo>
                      <a:cubicBezTo>
                        <a:pt x="74673" y="417352"/>
                        <a:pt x="105972" y="424991"/>
                        <a:pt x="132480" y="428868"/>
                      </a:cubicBezTo>
                      <a:cubicBezTo>
                        <a:pt x="140919" y="430211"/>
                        <a:pt x="152825" y="431544"/>
                        <a:pt x="161303" y="428144"/>
                      </a:cubicBezTo>
                      <a:cubicBezTo>
                        <a:pt x="166189" y="425811"/>
                        <a:pt x="183296" y="412504"/>
                        <a:pt x="181477" y="405808"/>
                      </a:cubicBezTo>
                      <a:cubicBezTo>
                        <a:pt x="181172" y="404913"/>
                        <a:pt x="210690" y="408666"/>
                        <a:pt x="210995" y="412228"/>
                      </a:cubicBezTo>
                      <a:cubicBezTo>
                        <a:pt x="211614" y="419248"/>
                        <a:pt x="208347" y="429049"/>
                        <a:pt x="208852" y="430306"/>
                      </a:cubicBezTo>
                      <a:cubicBezTo>
                        <a:pt x="218129" y="455757"/>
                        <a:pt x="256191" y="474160"/>
                        <a:pt x="278032" y="484351"/>
                      </a:cubicBezTo>
                      <a:cubicBezTo>
                        <a:pt x="359928" y="521451"/>
                        <a:pt x="440595" y="531243"/>
                        <a:pt x="525196" y="513174"/>
                      </a:cubicBezTo>
                      <a:cubicBezTo>
                        <a:pt x="533254" y="510897"/>
                        <a:pt x="564210" y="496086"/>
                        <a:pt x="560048" y="48522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/>
                </a:p>
              </p:txBody>
            </p:sp>
            <p:sp>
              <p:nvSpPr>
                <p:cNvPr id="29" name="Volný tvar: obrazec 28">
                  <a:extLst>
                    <a:ext uri="{FF2B5EF4-FFF2-40B4-BE49-F238E27FC236}">
                      <a16:creationId xmlns:a16="http://schemas.microsoft.com/office/drawing/2014/main" id="{33AE2C98-A5EC-C1B1-154D-B0544F99E5E8}"/>
                    </a:ext>
                  </a:extLst>
                </p:cNvPr>
                <p:cNvSpPr/>
                <p:nvPr/>
              </p:nvSpPr>
              <p:spPr>
                <a:xfrm>
                  <a:off x="9809369" y="4571782"/>
                  <a:ext cx="307078" cy="578243"/>
                </a:xfrm>
                <a:custGeom>
                  <a:avLst/>
                  <a:gdLst>
                    <a:gd name="connsiteX0" fmla="*/ 294079 w 307078"/>
                    <a:gd name="connsiteY0" fmla="*/ 485851 h 578243"/>
                    <a:gd name="connsiteX1" fmla="*/ 260027 w 307078"/>
                    <a:gd name="connsiteY1" fmla="*/ 388649 h 578243"/>
                    <a:gd name="connsiteX2" fmla="*/ 247712 w 307078"/>
                    <a:gd name="connsiteY2" fmla="*/ 299561 h 578243"/>
                    <a:gd name="connsiteX3" fmla="*/ 241206 w 307078"/>
                    <a:gd name="connsiteY3" fmla="*/ 157334 h 578243"/>
                    <a:gd name="connsiteX4" fmla="*/ 211431 w 307078"/>
                    <a:gd name="connsiteY4" fmla="*/ 105918 h 578243"/>
                    <a:gd name="connsiteX5" fmla="*/ 204525 w 307078"/>
                    <a:gd name="connsiteY5" fmla="*/ 88068 h 578243"/>
                    <a:gd name="connsiteX6" fmla="*/ 141108 w 307078"/>
                    <a:gd name="connsiteY6" fmla="*/ 0 h 578243"/>
                    <a:gd name="connsiteX7" fmla="*/ 75785 w 307078"/>
                    <a:gd name="connsiteY7" fmla="*/ 92116 h 578243"/>
                    <a:gd name="connsiteX8" fmla="*/ 29656 w 307078"/>
                    <a:gd name="connsiteY8" fmla="*/ 295313 h 578243"/>
                    <a:gd name="connsiteX9" fmla="*/ 10911 w 307078"/>
                    <a:gd name="connsiteY9" fmla="*/ 437740 h 578243"/>
                    <a:gd name="connsiteX10" fmla="*/ 14 w 307078"/>
                    <a:gd name="connsiteY10" fmla="*/ 485785 h 578243"/>
                    <a:gd name="connsiteX11" fmla="*/ 57050 w 307078"/>
                    <a:gd name="connsiteY11" fmla="*/ 550155 h 578243"/>
                    <a:gd name="connsiteX12" fmla="*/ 279468 w 307078"/>
                    <a:gd name="connsiteY12" fmla="*/ 558841 h 578243"/>
                    <a:gd name="connsiteX13" fmla="*/ 307071 w 307078"/>
                    <a:gd name="connsiteY13" fmla="*/ 521694 h 578243"/>
                    <a:gd name="connsiteX14" fmla="*/ 294079 w 307078"/>
                    <a:gd name="connsiteY14" fmla="*/ 485851 h 578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07078" h="578243">
                      <a:moveTo>
                        <a:pt x="294079" y="485851"/>
                      </a:moveTo>
                      <a:cubicBezTo>
                        <a:pt x="303880" y="459972"/>
                        <a:pt x="291250" y="425234"/>
                        <a:pt x="260027" y="388649"/>
                      </a:cubicBezTo>
                      <a:cubicBezTo>
                        <a:pt x="246321" y="371170"/>
                        <a:pt x="227157" y="328651"/>
                        <a:pt x="247712" y="299561"/>
                      </a:cubicBezTo>
                      <a:cubicBezTo>
                        <a:pt x="249169" y="297351"/>
                        <a:pt x="242197" y="161077"/>
                        <a:pt x="241206" y="157334"/>
                      </a:cubicBezTo>
                      <a:cubicBezTo>
                        <a:pt x="238844" y="148390"/>
                        <a:pt x="214746" y="109795"/>
                        <a:pt x="211431" y="105918"/>
                      </a:cubicBezTo>
                      <a:cubicBezTo>
                        <a:pt x="209364" y="102632"/>
                        <a:pt x="204258" y="93850"/>
                        <a:pt x="204525" y="88068"/>
                      </a:cubicBezTo>
                      <a:cubicBezTo>
                        <a:pt x="196943" y="23031"/>
                        <a:pt x="165692" y="0"/>
                        <a:pt x="141108" y="0"/>
                      </a:cubicBezTo>
                      <a:cubicBezTo>
                        <a:pt x="113114" y="86"/>
                        <a:pt x="82329" y="28613"/>
                        <a:pt x="75785" y="92116"/>
                      </a:cubicBezTo>
                      <a:cubicBezTo>
                        <a:pt x="75585" y="94107"/>
                        <a:pt x="35285" y="260395"/>
                        <a:pt x="29656" y="295313"/>
                      </a:cubicBezTo>
                      <a:cubicBezTo>
                        <a:pt x="22626" y="341395"/>
                        <a:pt x="938" y="391392"/>
                        <a:pt x="10911" y="437740"/>
                      </a:cubicBezTo>
                      <a:cubicBezTo>
                        <a:pt x="5091" y="459400"/>
                        <a:pt x="-310" y="482775"/>
                        <a:pt x="14" y="485785"/>
                      </a:cubicBezTo>
                      <a:cubicBezTo>
                        <a:pt x="1967" y="514055"/>
                        <a:pt x="22217" y="536905"/>
                        <a:pt x="57050" y="550155"/>
                      </a:cubicBezTo>
                      <a:cubicBezTo>
                        <a:pt x="111237" y="574872"/>
                        <a:pt x="213088" y="594341"/>
                        <a:pt x="279468" y="558841"/>
                      </a:cubicBezTo>
                      <a:cubicBezTo>
                        <a:pt x="295403" y="550602"/>
                        <a:pt x="305262" y="537353"/>
                        <a:pt x="307071" y="521694"/>
                      </a:cubicBezTo>
                      <a:cubicBezTo>
                        <a:pt x="307367" y="519160"/>
                        <a:pt x="298108" y="499424"/>
                        <a:pt x="294079" y="48585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/>
                </a:p>
              </p:txBody>
            </p:sp>
          </p:grpSp>
          <p:sp>
            <p:nvSpPr>
              <p:cNvPr id="15" name="Volný tvar: obrazec 14">
                <a:extLst>
                  <a:ext uri="{FF2B5EF4-FFF2-40B4-BE49-F238E27FC236}">
                    <a16:creationId xmlns:a16="http://schemas.microsoft.com/office/drawing/2014/main" id="{CA7CE872-2E1E-DB9F-7227-CC658DA3049E}"/>
                  </a:ext>
                </a:extLst>
              </p:cNvPr>
              <p:cNvSpPr/>
              <p:nvPr/>
            </p:nvSpPr>
            <p:spPr>
              <a:xfrm>
                <a:off x="9929740" y="2302523"/>
                <a:ext cx="223542" cy="71899"/>
              </a:xfrm>
              <a:custGeom>
                <a:avLst/>
                <a:gdLst>
                  <a:gd name="connsiteX0" fmla="*/ 215923 w 223542"/>
                  <a:gd name="connsiteY0" fmla="*/ 23950 h 71899"/>
                  <a:gd name="connsiteX1" fmla="*/ 202188 w 223542"/>
                  <a:gd name="connsiteY1" fmla="*/ 176 h 71899"/>
                  <a:gd name="connsiteX2" fmla="*/ 40054 w 223542"/>
                  <a:gd name="connsiteY2" fmla="*/ 19283 h 71899"/>
                  <a:gd name="connsiteX3" fmla="*/ 26614 w 223542"/>
                  <a:gd name="connsiteY3" fmla="*/ 24941 h 71899"/>
                  <a:gd name="connsiteX4" fmla="*/ 325 w 223542"/>
                  <a:gd name="connsiteY4" fmla="*/ 58240 h 71899"/>
                  <a:gd name="connsiteX5" fmla="*/ 7335 w 223542"/>
                  <a:gd name="connsiteY5" fmla="*/ 71899 h 71899"/>
                  <a:gd name="connsiteX6" fmla="*/ 211504 w 223542"/>
                  <a:gd name="connsiteY6" fmla="*/ 70604 h 71899"/>
                  <a:gd name="connsiteX7" fmla="*/ 218486 w 223542"/>
                  <a:gd name="connsiteY7" fmla="*/ 66927 h 71899"/>
                  <a:gd name="connsiteX8" fmla="*/ 215923 w 223542"/>
                  <a:gd name="connsiteY8" fmla="*/ 23950 h 718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3542" h="71899">
                    <a:moveTo>
                      <a:pt x="215923" y="23950"/>
                    </a:moveTo>
                    <a:cubicBezTo>
                      <a:pt x="207922" y="8415"/>
                      <a:pt x="205827" y="1785"/>
                      <a:pt x="202188" y="176"/>
                    </a:cubicBezTo>
                    <a:cubicBezTo>
                      <a:pt x="196940" y="-2148"/>
                      <a:pt x="55360" y="19350"/>
                      <a:pt x="40054" y="19283"/>
                    </a:cubicBezTo>
                    <a:cubicBezTo>
                      <a:pt x="34682" y="19283"/>
                      <a:pt x="31119" y="18978"/>
                      <a:pt x="26614" y="24941"/>
                    </a:cubicBezTo>
                    <a:cubicBezTo>
                      <a:pt x="21575" y="32780"/>
                      <a:pt x="973" y="56573"/>
                      <a:pt x="325" y="58240"/>
                    </a:cubicBezTo>
                    <a:cubicBezTo>
                      <a:pt x="-1113" y="62526"/>
                      <a:pt x="2401" y="72004"/>
                      <a:pt x="7335" y="71899"/>
                    </a:cubicBezTo>
                    <a:cubicBezTo>
                      <a:pt x="8383" y="71908"/>
                      <a:pt x="188920" y="65508"/>
                      <a:pt x="211504" y="70604"/>
                    </a:cubicBezTo>
                    <a:cubicBezTo>
                      <a:pt x="214418" y="71261"/>
                      <a:pt x="217381" y="69699"/>
                      <a:pt x="218486" y="66927"/>
                    </a:cubicBezTo>
                    <a:cubicBezTo>
                      <a:pt x="227363" y="44677"/>
                      <a:pt x="223296" y="36094"/>
                      <a:pt x="215923" y="239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  <p:sp>
            <p:nvSpPr>
              <p:cNvPr id="16" name="Volný tvar: obrazec 15">
                <a:extLst>
                  <a:ext uri="{FF2B5EF4-FFF2-40B4-BE49-F238E27FC236}">
                    <a16:creationId xmlns:a16="http://schemas.microsoft.com/office/drawing/2014/main" id="{BDA5F939-E941-3062-CB85-CDCC2A50B3F6}"/>
                  </a:ext>
                </a:extLst>
              </p:cNvPr>
              <p:cNvSpPr/>
              <p:nvPr/>
            </p:nvSpPr>
            <p:spPr>
              <a:xfrm>
                <a:off x="9938652" y="2377389"/>
                <a:ext cx="210890" cy="335789"/>
              </a:xfrm>
              <a:custGeom>
                <a:avLst/>
                <a:gdLst>
                  <a:gd name="connsiteX0" fmla="*/ 208812 w 210890"/>
                  <a:gd name="connsiteY0" fmla="*/ 1500 h 335789"/>
                  <a:gd name="connsiteX1" fmla="*/ 203401 w 210890"/>
                  <a:gd name="connsiteY1" fmla="*/ 167 h 335789"/>
                  <a:gd name="connsiteX2" fmla="*/ 173474 w 210890"/>
                  <a:gd name="connsiteY2" fmla="*/ 1824 h 335789"/>
                  <a:gd name="connsiteX3" fmla="*/ 9339 w 210890"/>
                  <a:gd name="connsiteY3" fmla="*/ 1300 h 335789"/>
                  <a:gd name="connsiteX4" fmla="*/ 3329 w 210890"/>
                  <a:gd name="connsiteY4" fmla="*/ 6491 h 335789"/>
                  <a:gd name="connsiteX5" fmla="*/ 7844 w 210890"/>
                  <a:gd name="connsiteY5" fmla="*/ 62413 h 335789"/>
                  <a:gd name="connsiteX6" fmla="*/ 122782 w 210890"/>
                  <a:gd name="connsiteY6" fmla="*/ 125640 h 335789"/>
                  <a:gd name="connsiteX7" fmla="*/ 125477 w 210890"/>
                  <a:gd name="connsiteY7" fmla="*/ 131126 h 335789"/>
                  <a:gd name="connsiteX8" fmla="*/ 131830 w 210890"/>
                  <a:gd name="connsiteY8" fmla="*/ 172226 h 335789"/>
                  <a:gd name="connsiteX9" fmla="*/ 128401 w 210890"/>
                  <a:gd name="connsiteY9" fmla="*/ 187390 h 335789"/>
                  <a:gd name="connsiteX10" fmla="*/ 113609 w 210890"/>
                  <a:gd name="connsiteY10" fmla="*/ 196896 h 335789"/>
                  <a:gd name="connsiteX11" fmla="*/ 109590 w 210890"/>
                  <a:gd name="connsiteY11" fmla="*/ 199611 h 335789"/>
                  <a:gd name="connsiteX12" fmla="*/ 108866 w 210890"/>
                  <a:gd name="connsiteY12" fmla="*/ 204430 h 335789"/>
                  <a:gd name="connsiteX13" fmla="*/ 104418 w 210890"/>
                  <a:gd name="connsiteY13" fmla="*/ 219527 h 335789"/>
                  <a:gd name="connsiteX14" fmla="*/ 40324 w 210890"/>
                  <a:gd name="connsiteY14" fmla="*/ 237206 h 335789"/>
                  <a:gd name="connsiteX15" fmla="*/ 23007 w 210890"/>
                  <a:gd name="connsiteY15" fmla="*/ 244797 h 335789"/>
                  <a:gd name="connsiteX16" fmla="*/ 31189 w 210890"/>
                  <a:gd name="connsiteY16" fmla="*/ 329103 h 335789"/>
                  <a:gd name="connsiteX17" fmla="*/ 36923 w 210890"/>
                  <a:gd name="connsiteY17" fmla="*/ 335247 h 335789"/>
                  <a:gd name="connsiteX18" fmla="*/ 173245 w 210890"/>
                  <a:gd name="connsiteY18" fmla="*/ 331846 h 335789"/>
                  <a:gd name="connsiteX19" fmla="*/ 179427 w 210890"/>
                  <a:gd name="connsiteY19" fmla="*/ 327036 h 335789"/>
                  <a:gd name="connsiteX20" fmla="*/ 202944 w 210890"/>
                  <a:gd name="connsiteY20" fmla="*/ 114524 h 335789"/>
                  <a:gd name="connsiteX21" fmla="*/ 210859 w 210890"/>
                  <a:gd name="connsiteY21" fmla="*/ 6682 h 335789"/>
                  <a:gd name="connsiteX22" fmla="*/ 208812 w 210890"/>
                  <a:gd name="connsiteY22" fmla="*/ 1500 h 3357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210890" h="335789">
                    <a:moveTo>
                      <a:pt x="208812" y="1500"/>
                    </a:moveTo>
                    <a:cubicBezTo>
                      <a:pt x="207326" y="205"/>
                      <a:pt x="205316" y="-290"/>
                      <a:pt x="203401" y="167"/>
                    </a:cubicBezTo>
                    <a:cubicBezTo>
                      <a:pt x="193848" y="2443"/>
                      <a:pt x="183951" y="2148"/>
                      <a:pt x="173474" y="1824"/>
                    </a:cubicBezTo>
                    <a:cubicBezTo>
                      <a:pt x="118334" y="-290"/>
                      <a:pt x="64327" y="2196"/>
                      <a:pt x="9339" y="1300"/>
                    </a:cubicBezTo>
                    <a:cubicBezTo>
                      <a:pt x="6329" y="1300"/>
                      <a:pt x="3767" y="3501"/>
                      <a:pt x="3329" y="6491"/>
                    </a:cubicBezTo>
                    <a:cubicBezTo>
                      <a:pt x="3138" y="11397"/>
                      <a:pt x="-6463" y="65061"/>
                      <a:pt x="7844" y="62413"/>
                    </a:cubicBezTo>
                    <a:cubicBezTo>
                      <a:pt x="26598" y="60612"/>
                      <a:pt x="115438" y="88406"/>
                      <a:pt x="122782" y="125640"/>
                    </a:cubicBezTo>
                    <a:cubicBezTo>
                      <a:pt x="122629" y="127821"/>
                      <a:pt x="123658" y="129916"/>
                      <a:pt x="125477" y="131126"/>
                    </a:cubicBezTo>
                    <a:cubicBezTo>
                      <a:pt x="138565" y="139965"/>
                      <a:pt x="152004" y="164473"/>
                      <a:pt x="131830" y="172226"/>
                    </a:cubicBezTo>
                    <a:cubicBezTo>
                      <a:pt x="122239" y="175903"/>
                      <a:pt x="132116" y="181485"/>
                      <a:pt x="128401" y="187390"/>
                    </a:cubicBezTo>
                    <a:cubicBezTo>
                      <a:pt x="126382" y="191838"/>
                      <a:pt x="120581" y="195572"/>
                      <a:pt x="113609" y="196896"/>
                    </a:cubicBezTo>
                    <a:cubicBezTo>
                      <a:pt x="111952" y="197211"/>
                      <a:pt x="110494" y="198182"/>
                      <a:pt x="109590" y="199611"/>
                    </a:cubicBezTo>
                    <a:cubicBezTo>
                      <a:pt x="108685" y="201049"/>
                      <a:pt x="108418" y="202792"/>
                      <a:pt x="108866" y="204430"/>
                    </a:cubicBezTo>
                    <a:cubicBezTo>
                      <a:pt x="109361" y="210479"/>
                      <a:pt x="107904" y="215422"/>
                      <a:pt x="104418" y="219527"/>
                    </a:cubicBezTo>
                    <a:cubicBezTo>
                      <a:pt x="92749" y="233272"/>
                      <a:pt x="61203" y="235644"/>
                      <a:pt x="40324" y="237206"/>
                    </a:cubicBezTo>
                    <a:cubicBezTo>
                      <a:pt x="33599" y="238425"/>
                      <a:pt x="23074" y="235730"/>
                      <a:pt x="23007" y="244797"/>
                    </a:cubicBezTo>
                    <a:cubicBezTo>
                      <a:pt x="25484" y="272991"/>
                      <a:pt x="31494" y="300757"/>
                      <a:pt x="31189" y="329103"/>
                    </a:cubicBezTo>
                    <a:cubicBezTo>
                      <a:pt x="31151" y="332361"/>
                      <a:pt x="33675" y="335066"/>
                      <a:pt x="36923" y="335247"/>
                    </a:cubicBezTo>
                    <a:cubicBezTo>
                      <a:pt x="82672" y="337847"/>
                      <a:pt x="127563" y="330170"/>
                      <a:pt x="173245" y="331846"/>
                    </a:cubicBezTo>
                    <a:cubicBezTo>
                      <a:pt x="176179" y="331970"/>
                      <a:pt x="178808" y="329922"/>
                      <a:pt x="179427" y="327036"/>
                    </a:cubicBezTo>
                    <a:cubicBezTo>
                      <a:pt x="194314" y="256818"/>
                      <a:pt x="198706" y="184476"/>
                      <a:pt x="202944" y="114524"/>
                    </a:cubicBezTo>
                    <a:cubicBezTo>
                      <a:pt x="205087" y="79119"/>
                      <a:pt x="207307" y="42515"/>
                      <a:pt x="210859" y="6682"/>
                    </a:cubicBezTo>
                    <a:cubicBezTo>
                      <a:pt x="211059" y="4729"/>
                      <a:pt x="210297" y="2796"/>
                      <a:pt x="208812" y="15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  <p:sp>
            <p:nvSpPr>
              <p:cNvPr id="17" name="Volný tvar: obrazec 16">
                <a:extLst>
                  <a:ext uri="{FF2B5EF4-FFF2-40B4-BE49-F238E27FC236}">
                    <a16:creationId xmlns:a16="http://schemas.microsoft.com/office/drawing/2014/main" id="{E2CD34E3-6FC8-C742-3979-36021058A2CB}"/>
                  </a:ext>
                </a:extLst>
              </p:cNvPr>
              <p:cNvSpPr/>
              <p:nvPr/>
            </p:nvSpPr>
            <p:spPr>
              <a:xfrm>
                <a:off x="9801927" y="1656748"/>
                <a:ext cx="617688" cy="1375102"/>
              </a:xfrm>
              <a:custGeom>
                <a:avLst/>
                <a:gdLst>
                  <a:gd name="connsiteX0" fmla="*/ 609036 w 617688"/>
                  <a:gd name="connsiteY0" fmla="*/ 1232262 h 1375102"/>
                  <a:gd name="connsiteX1" fmla="*/ 471238 w 617688"/>
                  <a:gd name="connsiteY1" fmla="*/ 589943 h 1375102"/>
                  <a:gd name="connsiteX2" fmla="*/ 437291 w 617688"/>
                  <a:gd name="connsiteY2" fmla="*/ 118722 h 1375102"/>
                  <a:gd name="connsiteX3" fmla="*/ 431337 w 617688"/>
                  <a:gd name="connsiteY3" fmla="*/ 113341 h 1375102"/>
                  <a:gd name="connsiteX4" fmla="*/ 413745 w 617688"/>
                  <a:gd name="connsiteY4" fmla="*/ 96825 h 1375102"/>
                  <a:gd name="connsiteX5" fmla="*/ 389913 w 617688"/>
                  <a:gd name="connsiteY5" fmla="*/ 41875 h 1375102"/>
                  <a:gd name="connsiteX6" fmla="*/ 360310 w 617688"/>
                  <a:gd name="connsiteY6" fmla="*/ 55029 h 1375102"/>
                  <a:gd name="connsiteX7" fmla="*/ 303550 w 617688"/>
                  <a:gd name="connsiteY7" fmla="*/ 207657 h 1375102"/>
                  <a:gd name="connsiteX8" fmla="*/ 295978 w 617688"/>
                  <a:gd name="connsiteY8" fmla="*/ 214687 h 1375102"/>
                  <a:gd name="connsiteX9" fmla="*/ 260764 w 617688"/>
                  <a:gd name="connsiteY9" fmla="*/ 197970 h 1375102"/>
                  <a:gd name="connsiteX10" fmla="*/ 124413 w 617688"/>
                  <a:gd name="connsiteY10" fmla="*/ 108693 h 1375102"/>
                  <a:gd name="connsiteX11" fmla="*/ 118108 w 617688"/>
                  <a:gd name="connsiteY11" fmla="*/ 107683 h 1375102"/>
                  <a:gd name="connsiteX12" fmla="*/ 105611 w 617688"/>
                  <a:gd name="connsiteY12" fmla="*/ 118837 h 1375102"/>
                  <a:gd name="connsiteX13" fmla="*/ 11571 w 617688"/>
                  <a:gd name="connsiteY13" fmla="*/ 3470 h 1375102"/>
                  <a:gd name="connsiteX14" fmla="*/ 4160 w 617688"/>
                  <a:gd name="connsiteY14" fmla="*/ 317 h 1375102"/>
                  <a:gd name="connsiteX15" fmla="*/ 122 w 617688"/>
                  <a:gd name="connsiteY15" fmla="*/ 7290 h 1375102"/>
                  <a:gd name="connsiteX16" fmla="*/ 138234 w 617688"/>
                  <a:gd name="connsiteY16" fmla="*/ 352161 h 1375102"/>
                  <a:gd name="connsiteX17" fmla="*/ 193984 w 617688"/>
                  <a:gd name="connsiteY17" fmla="*/ 657247 h 1375102"/>
                  <a:gd name="connsiteX18" fmla="*/ 252353 w 617688"/>
                  <a:gd name="connsiteY18" fmla="*/ 657971 h 1375102"/>
                  <a:gd name="connsiteX19" fmla="*/ 334497 w 617688"/>
                  <a:gd name="connsiteY19" fmla="*/ 638511 h 1375102"/>
                  <a:gd name="connsiteX20" fmla="*/ 351832 w 617688"/>
                  <a:gd name="connsiteY20" fmla="*/ 670868 h 1375102"/>
                  <a:gd name="connsiteX21" fmla="*/ 354252 w 617688"/>
                  <a:gd name="connsiteY21" fmla="*/ 723579 h 1375102"/>
                  <a:gd name="connsiteX22" fmla="*/ 338097 w 617688"/>
                  <a:gd name="connsiteY22" fmla="*/ 880637 h 1375102"/>
                  <a:gd name="connsiteX23" fmla="*/ 311875 w 617688"/>
                  <a:gd name="connsiteY23" fmla="*/ 1059192 h 1375102"/>
                  <a:gd name="connsiteX24" fmla="*/ 191203 w 617688"/>
                  <a:gd name="connsiteY24" fmla="*/ 1061679 h 1375102"/>
                  <a:gd name="connsiteX25" fmla="*/ 184497 w 617688"/>
                  <a:gd name="connsiteY25" fmla="*/ 1067994 h 1375102"/>
                  <a:gd name="connsiteX26" fmla="*/ 165209 w 617688"/>
                  <a:gd name="connsiteY26" fmla="*/ 1368850 h 1375102"/>
                  <a:gd name="connsiteX27" fmla="*/ 171972 w 617688"/>
                  <a:gd name="connsiteY27" fmla="*/ 1375051 h 1375102"/>
                  <a:gd name="connsiteX28" fmla="*/ 607598 w 617688"/>
                  <a:gd name="connsiteY28" fmla="*/ 1367022 h 1375102"/>
                  <a:gd name="connsiteX29" fmla="*/ 617685 w 617688"/>
                  <a:gd name="connsiteY29" fmla="*/ 1355496 h 1375102"/>
                  <a:gd name="connsiteX30" fmla="*/ 609036 w 617688"/>
                  <a:gd name="connsiteY30" fmla="*/ 1232262 h 13751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617688" h="1375102">
                    <a:moveTo>
                      <a:pt x="609036" y="1232262"/>
                    </a:moveTo>
                    <a:cubicBezTo>
                      <a:pt x="602787" y="1029227"/>
                      <a:pt x="496850" y="812495"/>
                      <a:pt x="471238" y="589943"/>
                    </a:cubicBezTo>
                    <a:cubicBezTo>
                      <a:pt x="452931" y="432133"/>
                      <a:pt x="455464" y="276628"/>
                      <a:pt x="437291" y="118722"/>
                    </a:cubicBezTo>
                    <a:cubicBezTo>
                      <a:pt x="436938" y="115684"/>
                      <a:pt x="434395" y="113379"/>
                      <a:pt x="431337" y="113341"/>
                    </a:cubicBezTo>
                    <a:cubicBezTo>
                      <a:pt x="424927" y="113655"/>
                      <a:pt x="417717" y="104959"/>
                      <a:pt x="413745" y="96825"/>
                    </a:cubicBezTo>
                    <a:cubicBezTo>
                      <a:pt x="407230" y="78194"/>
                      <a:pt x="399210" y="59715"/>
                      <a:pt x="389913" y="41875"/>
                    </a:cubicBezTo>
                    <a:cubicBezTo>
                      <a:pt x="384598" y="33512"/>
                      <a:pt x="362215" y="51152"/>
                      <a:pt x="360310" y="55029"/>
                    </a:cubicBezTo>
                    <a:cubicBezTo>
                      <a:pt x="350823" y="107064"/>
                      <a:pt x="333287" y="160137"/>
                      <a:pt x="303550" y="207657"/>
                    </a:cubicBezTo>
                    <a:cubicBezTo>
                      <a:pt x="301121" y="211477"/>
                      <a:pt x="299683" y="215935"/>
                      <a:pt x="295978" y="214687"/>
                    </a:cubicBezTo>
                    <a:cubicBezTo>
                      <a:pt x="283881" y="210591"/>
                      <a:pt x="272289" y="203333"/>
                      <a:pt x="260764" y="197970"/>
                    </a:cubicBezTo>
                    <a:cubicBezTo>
                      <a:pt x="203080" y="167595"/>
                      <a:pt x="159751" y="139230"/>
                      <a:pt x="124413" y="108693"/>
                    </a:cubicBezTo>
                    <a:cubicBezTo>
                      <a:pt x="122670" y="107188"/>
                      <a:pt x="120232" y="106797"/>
                      <a:pt x="118108" y="107683"/>
                    </a:cubicBezTo>
                    <a:cubicBezTo>
                      <a:pt x="112326" y="110131"/>
                      <a:pt x="107049" y="119713"/>
                      <a:pt x="105611" y="118837"/>
                    </a:cubicBezTo>
                    <a:cubicBezTo>
                      <a:pt x="68844" y="96205"/>
                      <a:pt x="37202" y="57391"/>
                      <a:pt x="11571" y="3470"/>
                    </a:cubicBezTo>
                    <a:cubicBezTo>
                      <a:pt x="10256" y="698"/>
                      <a:pt x="7075" y="-664"/>
                      <a:pt x="4160" y="317"/>
                    </a:cubicBezTo>
                    <a:cubicBezTo>
                      <a:pt x="1246" y="1289"/>
                      <a:pt x="-488" y="4280"/>
                      <a:pt x="122" y="7290"/>
                    </a:cubicBezTo>
                    <a:cubicBezTo>
                      <a:pt x="25182" y="130305"/>
                      <a:pt x="91114" y="237880"/>
                      <a:pt x="138234" y="352161"/>
                    </a:cubicBezTo>
                    <a:cubicBezTo>
                      <a:pt x="174124" y="440525"/>
                      <a:pt x="191831" y="548862"/>
                      <a:pt x="193984" y="657247"/>
                    </a:cubicBezTo>
                    <a:cubicBezTo>
                      <a:pt x="194051" y="660562"/>
                      <a:pt x="237723" y="655247"/>
                      <a:pt x="252353" y="657971"/>
                    </a:cubicBezTo>
                    <a:cubicBezTo>
                      <a:pt x="285233" y="652046"/>
                      <a:pt x="334306" y="637092"/>
                      <a:pt x="334497" y="638511"/>
                    </a:cubicBezTo>
                    <a:cubicBezTo>
                      <a:pt x="334563" y="651808"/>
                      <a:pt x="345289" y="662095"/>
                      <a:pt x="351832" y="670868"/>
                    </a:cubicBezTo>
                    <a:cubicBezTo>
                      <a:pt x="362167" y="682755"/>
                      <a:pt x="354137" y="718988"/>
                      <a:pt x="354252" y="723579"/>
                    </a:cubicBezTo>
                    <a:cubicBezTo>
                      <a:pt x="352451" y="770766"/>
                      <a:pt x="341202" y="826049"/>
                      <a:pt x="338097" y="880637"/>
                    </a:cubicBezTo>
                    <a:cubicBezTo>
                      <a:pt x="334497" y="944045"/>
                      <a:pt x="314818" y="1059297"/>
                      <a:pt x="311875" y="1059192"/>
                    </a:cubicBezTo>
                    <a:cubicBezTo>
                      <a:pt x="271194" y="1056706"/>
                      <a:pt x="231674" y="1065803"/>
                      <a:pt x="191203" y="1061679"/>
                    </a:cubicBezTo>
                    <a:cubicBezTo>
                      <a:pt x="187640" y="1061202"/>
                      <a:pt x="184230" y="1064403"/>
                      <a:pt x="184497" y="1067994"/>
                    </a:cubicBezTo>
                    <a:cubicBezTo>
                      <a:pt x="187059" y="1126029"/>
                      <a:pt x="166238" y="1330207"/>
                      <a:pt x="165209" y="1368850"/>
                    </a:cubicBezTo>
                    <a:cubicBezTo>
                      <a:pt x="165038" y="1372422"/>
                      <a:pt x="168419" y="1375546"/>
                      <a:pt x="171972" y="1375051"/>
                    </a:cubicBezTo>
                    <a:cubicBezTo>
                      <a:pt x="195394" y="1372403"/>
                      <a:pt x="486087" y="1378080"/>
                      <a:pt x="607598" y="1367022"/>
                    </a:cubicBezTo>
                    <a:cubicBezTo>
                      <a:pt x="610855" y="1366717"/>
                      <a:pt x="617866" y="1358754"/>
                      <a:pt x="617685" y="1355496"/>
                    </a:cubicBezTo>
                    <a:cubicBezTo>
                      <a:pt x="615760" y="1320539"/>
                      <a:pt x="608874" y="1232271"/>
                      <a:pt x="609036" y="123226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  <p:grpSp>
            <p:nvGrpSpPr>
              <p:cNvPr id="18" name="Grafický objekt 6" descr="Člověk v držbě">
                <a:extLst>
                  <a:ext uri="{FF2B5EF4-FFF2-40B4-BE49-F238E27FC236}">
                    <a16:creationId xmlns:a16="http://schemas.microsoft.com/office/drawing/2014/main" id="{B886522D-0F73-FC8F-66E5-A05015FF7E05}"/>
                  </a:ext>
                </a:extLst>
              </p:cNvPr>
              <p:cNvGrpSpPr/>
              <p:nvPr/>
            </p:nvGrpSpPr>
            <p:grpSpPr>
              <a:xfrm>
                <a:off x="9598279" y="1490826"/>
                <a:ext cx="945971" cy="1708327"/>
                <a:chOff x="9598279" y="1490826"/>
                <a:chExt cx="945971" cy="1708327"/>
              </a:xfrm>
              <a:solidFill>
                <a:srgbClr val="FFFFFF"/>
              </a:solidFill>
            </p:grpSpPr>
            <p:sp>
              <p:nvSpPr>
                <p:cNvPr id="24" name="Volný tvar: obrazec 23">
                  <a:extLst>
                    <a:ext uri="{FF2B5EF4-FFF2-40B4-BE49-F238E27FC236}">
                      <a16:creationId xmlns:a16="http://schemas.microsoft.com/office/drawing/2014/main" id="{526A1BA7-09D9-6D2A-7856-E4C0003F06CA}"/>
                    </a:ext>
                  </a:extLst>
                </p:cNvPr>
                <p:cNvSpPr/>
                <p:nvPr/>
              </p:nvSpPr>
              <p:spPr>
                <a:xfrm>
                  <a:off x="10258089" y="3034236"/>
                  <a:ext cx="286161" cy="148734"/>
                </a:xfrm>
                <a:custGeom>
                  <a:avLst/>
                  <a:gdLst>
                    <a:gd name="connsiteX0" fmla="*/ 285995 w 286161"/>
                    <a:gd name="connsiteY0" fmla="*/ 91756 h 148734"/>
                    <a:gd name="connsiteX1" fmla="*/ 280052 w 286161"/>
                    <a:gd name="connsiteY1" fmla="*/ 65886 h 148734"/>
                    <a:gd name="connsiteX2" fmla="*/ 273441 w 286161"/>
                    <a:gd name="connsiteY2" fmla="*/ 61171 h 148734"/>
                    <a:gd name="connsiteX3" fmla="*/ 164266 w 286161"/>
                    <a:gd name="connsiteY3" fmla="*/ 36663 h 148734"/>
                    <a:gd name="connsiteX4" fmla="*/ 158798 w 286161"/>
                    <a:gd name="connsiteY4" fmla="*/ 17880 h 148734"/>
                    <a:gd name="connsiteX5" fmla="*/ 151502 w 286161"/>
                    <a:gd name="connsiteY5" fmla="*/ 1 h 148734"/>
                    <a:gd name="connsiteX6" fmla="*/ 53623 w 286161"/>
                    <a:gd name="connsiteY6" fmla="*/ 5669 h 148734"/>
                    <a:gd name="connsiteX7" fmla="*/ 5789 w 286161"/>
                    <a:gd name="connsiteY7" fmla="*/ 7383 h 148734"/>
                    <a:gd name="connsiteX8" fmla="*/ 1036 w 286161"/>
                    <a:gd name="connsiteY8" fmla="*/ 16841 h 148734"/>
                    <a:gd name="connsiteX9" fmla="*/ 81093 w 286161"/>
                    <a:gd name="connsiteY9" fmla="*/ 143476 h 148734"/>
                    <a:gd name="connsiteX10" fmla="*/ 97038 w 286161"/>
                    <a:gd name="connsiteY10" fmla="*/ 148734 h 148734"/>
                    <a:gd name="connsiteX11" fmla="*/ 282252 w 286161"/>
                    <a:gd name="connsiteY11" fmla="*/ 98823 h 148734"/>
                    <a:gd name="connsiteX12" fmla="*/ 285995 w 286161"/>
                    <a:gd name="connsiteY12" fmla="*/ 91756 h 1487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6161" h="148734">
                      <a:moveTo>
                        <a:pt x="285995" y="91756"/>
                      </a:moveTo>
                      <a:cubicBezTo>
                        <a:pt x="284147" y="83983"/>
                        <a:pt x="282261" y="75763"/>
                        <a:pt x="280052" y="65886"/>
                      </a:cubicBezTo>
                      <a:cubicBezTo>
                        <a:pt x="279375" y="62857"/>
                        <a:pt x="276527" y="60818"/>
                        <a:pt x="273441" y="61171"/>
                      </a:cubicBezTo>
                      <a:cubicBezTo>
                        <a:pt x="239780" y="65314"/>
                        <a:pt x="187306" y="58723"/>
                        <a:pt x="164266" y="36663"/>
                      </a:cubicBezTo>
                      <a:cubicBezTo>
                        <a:pt x="159322" y="35539"/>
                        <a:pt x="158608" y="30205"/>
                        <a:pt x="158798" y="17880"/>
                      </a:cubicBezTo>
                      <a:cubicBezTo>
                        <a:pt x="158512" y="11108"/>
                        <a:pt x="160741" y="-142"/>
                        <a:pt x="151502" y="1"/>
                      </a:cubicBezTo>
                      <a:cubicBezTo>
                        <a:pt x="119136" y="3764"/>
                        <a:pt x="85837" y="4735"/>
                        <a:pt x="53623" y="5669"/>
                      </a:cubicBezTo>
                      <a:cubicBezTo>
                        <a:pt x="37945" y="6126"/>
                        <a:pt x="21733" y="6593"/>
                        <a:pt x="5789" y="7383"/>
                      </a:cubicBezTo>
                      <a:cubicBezTo>
                        <a:pt x="1226" y="7478"/>
                        <a:pt x="-1650" y="13108"/>
                        <a:pt x="1036" y="16841"/>
                      </a:cubicBezTo>
                      <a:cubicBezTo>
                        <a:pt x="28982" y="58571"/>
                        <a:pt x="50013" y="103481"/>
                        <a:pt x="81093" y="143476"/>
                      </a:cubicBezTo>
                      <a:cubicBezTo>
                        <a:pt x="84760" y="147496"/>
                        <a:pt x="90142" y="148658"/>
                        <a:pt x="97038" y="148734"/>
                      </a:cubicBezTo>
                      <a:cubicBezTo>
                        <a:pt x="158208" y="142810"/>
                        <a:pt x="233941" y="118045"/>
                        <a:pt x="282252" y="98823"/>
                      </a:cubicBezTo>
                      <a:cubicBezTo>
                        <a:pt x="285109" y="97737"/>
                        <a:pt x="286700" y="94718"/>
                        <a:pt x="285995" y="9175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/>
                </a:p>
              </p:txBody>
            </p:sp>
            <p:sp>
              <p:nvSpPr>
                <p:cNvPr id="25" name="Volný tvar: obrazec 24">
                  <a:extLst>
                    <a:ext uri="{FF2B5EF4-FFF2-40B4-BE49-F238E27FC236}">
                      <a16:creationId xmlns:a16="http://schemas.microsoft.com/office/drawing/2014/main" id="{2E2FEC1C-CAC0-A1F1-71D5-9664B9F46EA1}"/>
                    </a:ext>
                  </a:extLst>
                </p:cNvPr>
                <p:cNvSpPr/>
                <p:nvPr/>
              </p:nvSpPr>
              <p:spPr>
                <a:xfrm>
                  <a:off x="9598279" y="3039879"/>
                  <a:ext cx="592447" cy="159274"/>
                </a:xfrm>
                <a:custGeom>
                  <a:avLst/>
                  <a:gdLst>
                    <a:gd name="connsiteX0" fmla="*/ 586418 w 592447"/>
                    <a:gd name="connsiteY0" fmla="*/ 3569 h 159274"/>
                    <a:gd name="connsiteX1" fmla="*/ 375106 w 592447"/>
                    <a:gd name="connsiteY1" fmla="*/ 36 h 159274"/>
                    <a:gd name="connsiteX2" fmla="*/ 368419 w 592447"/>
                    <a:gd name="connsiteY2" fmla="*/ 5227 h 159274"/>
                    <a:gd name="connsiteX3" fmla="*/ 363133 w 592447"/>
                    <a:gd name="connsiteY3" fmla="*/ 45841 h 159274"/>
                    <a:gd name="connsiteX4" fmla="*/ 44579 w 592447"/>
                    <a:gd name="connsiteY4" fmla="*/ 59129 h 159274"/>
                    <a:gd name="connsiteX5" fmla="*/ 7403 w 592447"/>
                    <a:gd name="connsiteY5" fmla="*/ 52166 h 159274"/>
                    <a:gd name="connsiteX6" fmla="*/ 11 w 592447"/>
                    <a:gd name="connsiteY6" fmla="*/ 58291 h 159274"/>
                    <a:gd name="connsiteX7" fmla="*/ 3554 w 592447"/>
                    <a:gd name="connsiteY7" fmla="*/ 105906 h 159274"/>
                    <a:gd name="connsiteX8" fmla="*/ 41683 w 592447"/>
                    <a:gd name="connsiteY8" fmla="*/ 115860 h 159274"/>
                    <a:gd name="connsiteX9" fmla="*/ 485729 w 592447"/>
                    <a:gd name="connsiteY9" fmla="*/ 159275 h 159274"/>
                    <a:gd name="connsiteX10" fmla="*/ 490920 w 592447"/>
                    <a:gd name="connsiteY10" fmla="*/ 156350 h 159274"/>
                    <a:gd name="connsiteX11" fmla="*/ 591180 w 592447"/>
                    <a:gd name="connsiteY11" fmla="*/ 13371 h 159274"/>
                    <a:gd name="connsiteX12" fmla="*/ 586418 w 592447"/>
                    <a:gd name="connsiteY12" fmla="*/ 3569 h 159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592447" h="159274">
                      <a:moveTo>
                        <a:pt x="586418" y="3569"/>
                      </a:moveTo>
                      <a:cubicBezTo>
                        <a:pt x="515990" y="3293"/>
                        <a:pt x="445543" y="7741"/>
                        <a:pt x="375106" y="36"/>
                      </a:cubicBezTo>
                      <a:cubicBezTo>
                        <a:pt x="371829" y="-317"/>
                        <a:pt x="368876" y="1979"/>
                        <a:pt x="368419" y="5227"/>
                      </a:cubicBezTo>
                      <a:cubicBezTo>
                        <a:pt x="366762" y="16390"/>
                        <a:pt x="370181" y="38212"/>
                        <a:pt x="363133" y="45841"/>
                      </a:cubicBezTo>
                      <a:cubicBezTo>
                        <a:pt x="252271" y="70683"/>
                        <a:pt x="141686" y="73826"/>
                        <a:pt x="44579" y="59129"/>
                      </a:cubicBezTo>
                      <a:cubicBezTo>
                        <a:pt x="30920" y="56967"/>
                        <a:pt x="18766" y="54690"/>
                        <a:pt x="7403" y="52166"/>
                      </a:cubicBezTo>
                      <a:cubicBezTo>
                        <a:pt x="3697" y="51242"/>
                        <a:pt x="-237" y="54452"/>
                        <a:pt x="11" y="58291"/>
                      </a:cubicBezTo>
                      <a:cubicBezTo>
                        <a:pt x="11" y="58291"/>
                        <a:pt x="-160" y="102649"/>
                        <a:pt x="3554" y="105906"/>
                      </a:cubicBezTo>
                      <a:cubicBezTo>
                        <a:pt x="7279" y="109164"/>
                        <a:pt x="16794" y="107363"/>
                        <a:pt x="41683" y="115860"/>
                      </a:cubicBezTo>
                      <a:cubicBezTo>
                        <a:pt x="187111" y="160141"/>
                        <a:pt x="338301" y="132290"/>
                        <a:pt x="485729" y="159275"/>
                      </a:cubicBezTo>
                      <a:cubicBezTo>
                        <a:pt x="487824" y="159275"/>
                        <a:pt x="489806" y="158189"/>
                        <a:pt x="490920" y="156350"/>
                      </a:cubicBezTo>
                      <a:cubicBezTo>
                        <a:pt x="518571" y="110907"/>
                        <a:pt x="551366" y="64139"/>
                        <a:pt x="591180" y="13371"/>
                      </a:cubicBezTo>
                      <a:cubicBezTo>
                        <a:pt x="594257" y="9646"/>
                        <a:pt x="591371" y="3417"/>
                        <a:pt x="586418" y="356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/>
                </a:p>
              </p:txBody>
            </p:sp>
            <p:sp>
              <p:nvSpPr>
                <p:cNvPr id="26" name="Volný tvar: obrazec 25">
                  <a:extLst>
                    <a:ext uri="{FF2B5EF4-FFF2-40B4-BE49-F238E27FC236}">
                      <a16:creationId xmlns:a16="http://schemas.microsoft.com/office/drawing/2014/main" id="{EAEC1B14-A348-630F-0B50-E47CAB1DF34D}"/>
                    </a:ext>
                  </a:extLst>
                </p:cNvPr>
                <p:cNvSpPr/>
                <p:nvPr/>
              </p:nvSpPr>
              <p:spPr>
                <a:xfrm>
                  <a:off x="9796014" y="1490826"/>
                  <a:ext cx="158680" cy="291248"/>
                </a:xfrm>
                <a:custGeom>
                  <a:avLst/>
                  <a:gdLst>
                    <a:gd name="connsiteX0" fmla="*/ 158215 w 158680"/>
                    <a:gd name="connsiteY0" fmla="*/ 282883 h 291248"/>
                    <a:gd name="connsiteX1" fmla="*/ 147814 w 158680"/>
                    <a:gd name="connsiteY1" fmla="*/ 185071 h 291248"/>
                    <a:gd name="connsiteX2" fmla="*/ 134317 w 158680"/>
                    <a:gd name="connsiteY2" fmla="*/ 166697 h 291248"/>
                    <a:gd name="connsiteX3" fmla="*/ 42525 w 158680"/>
                    <a:gd name="connsiteY3" fmla="*/ 57969 h 291248"/>
                    <a:gd name="connsiteX4" fmla="*/ 37010 w 158680"/>
                    <a:gd name="connsiteY4" fmla="*/ 6458 h 291248"/>
                    <a:gd name="connsiteX5" fmla="*/ 28837 w 158680"/>
                    <a:gd name="connsiteY5" fmla="*/ 76 h 291248"/>
                    <a:gd name="connsiteX6" fmla="*/ 21874 w 158680"/>
                    <a:gd name="connsiteY6" fmla="*/ 5486 h 291248"/>
                    <a:gd name="connsiteX7" fmla="*/ 4710 w 158680"/>
                    <a:gd name="connsiteY7" fmla="*/ 53892 h 291248"/>
                    <a:gd name="connsiteX8" fmla="*/ 157 w 158680"/>
                    <a:gd name="connsiteY8" fmla="*/ 119862 h 291248"/>
                    <a:gd name="connsiteX9" fmla="*/ 102989 w 158680"/>
                    <a:gd name="connsiteY9" fmla="*/ 276196 h 291248"/>
                    <a:gd name="connsiteX10" fmla="*/ 113410 w 158680"/>
                    <a:gd name="connsiteY10" fmla="*/ 267709 h 291248"/>
                    <a:gd name="connsiteX11" fmla="*/ 152576 w 158680"/>
                    <a:gd name="connsiteY11" fmla="*/ 291246 h 291248"/>
                    <a:gd name="connsiteX12" fmla="*/ 158215 w 158680"/>
                    <a:gd name="connsiteY12" fmla="*/ 282883 h 291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58680" h="291248">
                      <a:moveTo>
                        <a:pt x="158215" y="282883"/>
                      </a:moveTo>
                      <a:cubicBezTo>
                        <a:pt x="145957" y="254784"/>
                        <a:pt x="163111" y="214046"/>
                        <a:pt x="147814" y="185071"/>
                      </a:cubicBezTo>
                      <a:cubicBezTo>
                        <a:pt x="146614" y="182785"/>
                        <a:pt x="137060" y="168116"/>
                        <a:pt x="134317" y="166697"/>
                      </a:cubicBezTo>
                      <a:cubicBezTo>
                        <a:pt x="91607" y="144666"/>
                        <a:pt x="59098" y="95164"/>
                        <a:pt x="42525" y="57969"/>
                      </a:cubicBezTo>
                      <a:cubicBezTo>
                        <a:pt x="41467" y="55283"/>
                        <a:pt x="35486" y="20641"/>
                        <a:pt x="37010" y="6458"/>
                      </a:cubicBezTo>
                      <a:cubicBezTo>
                        <a:pt x="37248" y="4353"/>
                        <a:pt x="30818" y="-676"/>
                        <a:pt x="28837" y="76"/>
                      </a:cubicBezTo>
                      <a:cubicBezTo>
                        <a:pt x="27704" y="505"/>
                        <a:pt x="22360" y="3629"/>
                        <a:pt x="21874" y="5486"/>
                      </a:cubicBezTo>
                      <a:cubicBezTo>
                        <a:pt x="19960" y="12773"/>
                        <a:pt x="6777" y="44434"/>
                        <a:pt x="4710" y="53892"/>
                      </a:cubicBezTo>
                      <a:cubicBezTo>
                        <a:pt x="-1014" y="72809"/>
                        <a:pt x="24" y="119367"/>
                        <a:pt x="157" y="119862"/>
                      </a:cubicBezTo>
                      <a:cubicBezTo>
                        <a:pt x="16493" y="178822"/>
                        <a:pt x="52050" y="232886"/>
                        <a:pt x="102989" y="276196"/>
                      </a:cubicBezTo>
                      <a:cubicBezTo>
                        <a:pt x="110838" y="279644"/>
                        <a:pt x="113333" y="274939"/>
                        <a:pt x="113410" y="267709"/>
                      </a:cubicBezTo>
                      <a:cubicBezTo>
                        <a:pt x="118344" y="269910"/>
                        <a:pt x="151357" y="291246"/>
                        <a:pt x="152576" y="291246"/>
                      </a:cubicBezTo>
                      <a:cubicBezTo>
                        <a:pt x="156729" y="291370"/>
                        <a:pt x="159911" y="286721"/>
                        <a:pt x="158215" y="28288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/>
                </a:p>
              </p:txBody>
            </p:sp>
            <p:sp>
              <p:nvSpPr>
                <p:cNvPr id="27" name="Volný tvar: obrazec 26">
                  <a:extLst>
                    <a:ext uri="{FF2B5EF4-FFF2-40B4-BE49-F238E27FC236}">
                      <a16:creationId xmlns:a16="http://schemas.microsoft.com/office/drawing/2014/main" id="{8080C97F-F641-9889-7E44-2D40FEC90E3E}"/>
                    </a:ext>
                  </a:extLst>
                </p:cNvPr>
                <p:cNvSpPr/>
                <p:nvPr/>
              </p:nvSpPr>
              <p:spPr>
                <a:xfrm>
                  <a:off x="10161154" y="1556870"/>
                  <a:ext cx="73351" cy="216583"/>
                </a:xfrm>
                <a:custGeom>
                  <a:avLst/>
                  <a:gdLst>
                    <a:gd name="connsiteX0" fmla="*/ 35068 w 73351"/>
                    <a:gd name="connsiteY0" fmla="*/ 859 h 216583"/>
                    <a:gd name="connsiteX1" fmla="*/ 9131 w 73351"/>
                    <a:gd name="connsiteY1" fmla="*/ 8784 h 216583"/>
                    <a:gd name="connsiteX2" fmla="*/ 1025 w 73351"/>
                    <a:gd name="connsiteY2" fmla="*/ 64715 h 216583"/>
                    <a:gd name="connsiteX3" fmla="*/ 1568 w 73351"/>
                    <a:gd name="connsiteY3" fmla="*/ 106330 h 216583"/>
                    <a:gd name="connsiteX4" fmla="*/ 3730 w 73351"/>
                    <a:gd name="connsiteY4" fmla="*/ 148935 h 216583"/>
                    <a:gd name="connsiteX5" fmla="*/ 28324 w 73351"/>
                    <a:gd name="connsiteY5" fmla="*/ 134971 h 216583"/>
                    <a:gd name="connsiteX6" fmla="*/ 55613 w 73351"/>
                    <a:gd name="connsiteY6" fmla="*/ 195769 h 216583"/>
                    <a:gd name="connsiteX7" fmla="*/ 64424 w 73351"/>
                    <a:gd name="connsiteY7" fmla="*/ 216534 h 216583"/>
                    <a:gd name="connsiteX8" fmla="*/ 73263 w 73351"/>
                    <a:gd name="connsiteY8" fmla="*/ 139924 h 216583"/>
                    <a:gd name="connsiteX9" fmla="*/ 45336 w 73351"/>
                    <a:gd name="connsiteY9" fmla="*/ 28777 h 216583"/>
                    <a:gd name="connsiteX10" fmla="*/ 35068 w 73351"/>
                    <a:gd name="connsiteY10" fmla="*/ 859 h 2165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3351" h="216583">
                      <a:moveTo>
                        <a:pt x="35068" y="859"/>
                      </a:moveTo>
                      <a:cubicBezTo>
                        <a:pt x="26124" y="-2122"/>
                        <a:pt x="16608" y="3174"/>
                        <a:pt x="9131" y="8784"/>
                      </a:cubicBezTo>
                      <a:cubicBezTo>
                        <a:pt x="-4128" y="18728"/>
                        <a:pt x="930" y="62715"/>
                        <a:pt x="1025" y="64715"/>
                      </a:cubicBezTo>
                      <a:cubicBezTo>
                        <a:pt x="1130" y="66991"/>
                        <a:pt x="92" y="100291"/>
                        <a:pt x="1568" y="106330"/>
                      </a:cubicBezTo>
                      <a:cubicBezTo>
                        <a:pt x="7512" y="130647"/>
                        <a:pt x="-203" y="146573"/>
                        <a:pt x="3730" y="148935"/>
                      </a:cubicBezTo>
                      <a:cubicBezTo>
                        <a:pt x="8312" y="151688"/>
                        <a:pt x="26533" y="135952"/>
                        <a:pt x="28324" y="134971"/>
                      </a:cubicBezTo>
                      <a:cubicBezTo>
                        <a:pt x="31705" y="141486"/>
                        <a:pt x="52575" y="189121"/>
                        <a:pt x="55613" y="195769"/>
                      </a:cubicBezTo>
                      <a:cubicBezTo>
                        <a:pt x="59537" y="204361"/>
                        <a:pt x="59775" y="216534"/>
                        <a:pt x="64424" y="216534"/>
                      </a:cubicBezTo>
                      <a:cubicBezTo>
                        <a:pt x="73206" y="218829"/>
                        <a:pt x="72187" y="140134"/>
                        <a:pt x="73263" y="139924"/>
                      </a:cubicBezTo>
                      <a:cubicBezTo>
                        <a:pt x="75044" y="114969"/>
                        <a:pt x="49527" y="37673"/>
                        <a:pt x="45336" y="28777"/>
                      </a:cubicBezTo>
                      <a:cubicBezTo>
                        <a:pt x="43373" y="24605"/>
                        <a:pt x="40478" y="2659"/>
                        <a:pt x="35068" y="8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/>
                </a:p>
              </p:txBody>
            </p:sp>
          </p:grpSp>
          <p:grpSp>
            <p:nvGrpSpPr>
              <p:cNvPr id="19" name="Grafický objekt 6" descr="Člověk v držbě">
                <a:extLst>
                  <a:ext uri="{FF2B5EF4-FFF2-40B4-BE49-F238E27FC236}">
                    <a16:creationId xmlns:a16="http://schemas.microsoft.com/office/drawing/2014/main" id="{9F3A1379-683F-09FA-BD09-2F0AF0878DAC}"/>
                  </a:ext>
                </a:extLst>
              </p:cNvPr>
              <p:cNvGrpSpPr/>
              <p:nvPr/>
            </p:nvGrpSpPr>
            <p:grpSpPr>
              <a:xfrm>
                <a:off x="9540311" y="1500655"/>
                <a:ext cx="947931" cy="1128741"/>
                <a:chOff x="9540311" y="1500655"/>
                <a:chExt cx="947931" cy="1128741"/>
              </a:xfrm>
              <a:solidFill>
                <a:srgbClr val="FFFFFF"/>
              </a:solidFill>
            </p:grpSpPr>
            <p:sp>
              <p:nvSpPr>
                <p:cNvPr id="21" name="Volný tvar: obrazec 20">
                  <a:extLst>
                    <a:ext uri="{FF2B5EF4-FFF2-40B4-BE49-F238E27FC236}">
                      <a16:creationId xmlns:a16="http://schemas.microsoft.com/office/drawing/2014/main" id="{F6986AB1-3B29-D79B-9531-8170F0C39805}"/>
                    </a:ext>
                  </a:extLst>
                </p:cNvPr>
                <p:cNvSpPr/>
                <p:nvPr/>
              </p:nvSpPr>
              <p:spPr>
                <a:xfrm>
                  <a:off x="9760495" y="2471403"/>
                  <a:ext cx="75424" cy="157993"/>
                </a:xfrm>
                <a:custGeom>
                  <a:avLst/>
                  <a:gdLst>
                    <a:gd name="connsiteX0" fmla="*/ 73615 w 75424"/>
                    <a:gd name="connsiteY0" fmla="*/ 9708 h 157993"/>
                    <a:gd name="connsiteX1" fmla="*/ 66633 w 75424"/>
                    <a:gd name="connsiteY1" fmla="*/ 412 h 157993"/>
                    <a:gd name="connsiteX2" fmla="*/ 20856 w 75424"/>
                    <a:gd name="connsiteY2" fmla="*/ 22110 h 157993"/>
                    <a:gd name="connsiteX3" fmla="*/ 3911 w 75424"/>
                    <a:gd name="connsiteY3" fmla="*/ 113092 h 157993"/>
                    <a:gd name="connsiteX4" fmla="*/ 49812 w 75424"/>
                    <a:gd name="connsiteY4" fmla="*/ 157993 h 157993"/>
                    <a:gd name="connsiteX5" fmla="*/ 69824 w 75424"/>
                    <a:gd name="connsiteY5" fmla="*/ 155250 h 157993"/>
                    <a:gd name="connsiteX6" fmla="*/ 74863 w 75424"/>
                    <a:gd name="connsiteY6" fmla="*/ 151735 h 157993"/>
                    <a:gd name="connsiteX7" fmla="*/ 74272 w 75424"/>
                    <a:gd name="connsiteY7" fmla="*/ 145620 h 157993"/>
                    <a:gd name="connsiteX8" fmla="*/ 73615 w 75424"/>
                    <a:gd name="connsiteY8" fmla="*/ 9708 h 157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5424" h="157993">
                      <a:moveTo>
                        <a:pt x="73615" y="9708"/>
                      </a:moveTo>
                      <a:cubicBezTo>
                        <a:pt x="77178" y="5146"/>
                        <a:pt x="72044" y="-1760"/>
                        <a:pt x="66633" y="412"/>
                      </a:cubicBezTo>
                      <a:cubicBezTo>
                        <a:pt x="50546" y="6289"/>
                        <a:pt x="34715" y="12147"/>
                        <a:pt x="20856" y="22110"/>
                      </a:cubicBezTo>
                      <a:cubicBezTo>
                        <a:pt x="-2404" y="44741"/>
                        <a:pt x="-3137" y="83965"/>
                        <a:pt x="3911" y="113092"/>
                      </a:cubicBezTo>
                      <a:cubicBezTo>
                        <a:pt x="8445" y="132038"/>
                        <a:pt x="25895" y="152174"/>
                        <a:pt x="49812" y="157993"/>
                      </a:cubicBezTo>
                      <a:cubicBezTo>
                        <a:pt x="56508" y="156698"/>
                        <a:pt x="63243" y="155774"/>
                        <a:pt x="69824" y="155250"/>
                      </a:cubicBezTo>
                      <a:cubicBezTo>
                        <a:pt x="72015" y="155079"/>
                        <a:pt x="73939" y="153736"/>
                        <a:pt x="74863" y="151735"/>
                      </a:cubicBezTo>
                      <a:cubicBezTo>
                        <a:pt x="75787" y="149745"/>
                        <a:pt x="75558" y="147402"/>
                        <a:pt x="74272" y="145620"/>
                      </a:cubicBezTo>
                      <a:cubicBezTo>
                        <a:pt x="46002" y="106539"/>
                        <a:pt x="45717" y="48103"/>
                        <a:pt x="73615" y="970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/>
                </a:p>
              </p:txBody>
            </p:sp>
            <p:sp>
              <p:nvSpPr>
                <p:cNvPr id="22" name="Volný tvar: obrazec 21">
                  <a:extLst>
                    <a:ext uri="{FF2B5EF4-FFF2-40B4-BE49-F238E27FC236}">
                      <a16:creationId xmlns:a16="http://schemas.microsoft.com/office/drawing/2014/main" id="{FD3F3EDD-9BDF-D3B0-6307-AE7E69352C74}"/>
                    </a:ext>
                  </a:extLst>
                </p:cNvPr>
                <p:cNvSpPr/>
                <p:nvPr/>
              </p:nvSpPr>
              <p:spPr>
                <a:xfrm>
                  <a:off x="9540311" y="1500655"/>
                  <a:ext cx="382254" cy="481994"/>
                </a:xfrm>
                <a:custGeom>
                  <a:avLst/>
                  <a:gdLst>
                    <a:gd name="connsiteX0" fmla="*/ 348873 w 382254"/>
                    <a:gd name="connsiteY0" fmla="*/ 401593 h 481994"/>
                    <a:gd name="connsiteX1" fmla="*/ 285103 w 382254"/>
                    <a:gd name="connsiteY1" fmla="*/ 252365 h 481994"/>
                    <a:gd name="connsiteX2" fmla="*/ 251213 w 382254"/>
                    <a:gd name="connsiteY2" fmla="*/ 90554 h 481994"/>
                    <a:gd name="connsiteX3" fmla="*/ 269730 w 382254"/>
                    <a:gd name="connsiteY3" fmla="*/ 8963 h 481994"/>
                    <a:gd name="connsiteX4" fmla="*/ 268758 w 382254"/>
                    <a:gd name="connsiteY4" fmla="*/ 1867 h 481994"/>
                    <a:gd name="connsiteX5" fmla="*/ 261700 w 382254"/>
                    <a:gd name="connsiteY5" fmla="*/ 619 h 481994"/>
                    <a:gd name="connsiteX6" fmla="*/ 10621 w 382254"/>
                    <a:gd name="connsiteY6" fmla="*/ 211998 h 481994"/>
                    <a:gd name="connsiteX7" fmla="*/ 372 w 382254"/>
                    <a:gd name="connsiteY7" fmla="*/ 230943 h 481994"/>
                    <a:gd name="connsiteX8" fmla="*/ 4011 w 382254"/>
                    <a:gd name="connsiteY8" fmla="*/ 234401 h 481994"/>
                    <a:gd name="connsiteX9" fmla="*/ 232649 w 382254"/>
                    <a:gd name="connsiteY9" fmla="*/ 312601 h 481994"/>
                    <a:gd name="connsiteX10" fmla="*/ 232868 w 382254"/>
                    <a:gd name="connsiteY10" fmla="*/ 330423 h 481994"/>
                    <a:gd name="connsiteX11" fmla="*/ 216656 w 382254"/>
                    <a:gd name="connsiteY11" fmla="*/ 350416 h 481994"/>
                    <a:gd name="connsiteX12" fmla="*/ 217523 w 382254"/>
                    <a:gd name="connsiteY12" fmla="*/ 358550 h 481994"/>
                    <a:gd name="connsiteX13" fmla="*/ 376143 w 382254"/>
                    <a:gd name="connsiteY13" fmla="*/ 481994 h 481994"/>
                    <a:gd name="connsiteX14" fmla="*/ 381715 w 382254"/>
                    <a:gd name="connsiteY14" fmla="*/ 473469 h 481994"/>
                    <a:gd name="connsiteX15" fmla="*/ 348873 w 382254"/>
                    <a:gd name="connsiteY15" fmla="*/ 401593 h 4819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82254" h="481994">
                      <a:moveTo>
                        <a:pt x="348873" y="401593"/>
                      </a:moveTo>
                      <a:cubicBezTo>
                        <a:pt x="326146" y="352902"/>
                        <a:pt x="303115" y="303381"/>
                        <a:pt x="285103" y="252365"/>
                      </a:cubicBezTo>
                      <a:cubicBezTo>
                        <a:pt x="266682" y="200225"/>
                        <a:pt x="253499" y="146523"/>
                        <a:pt x="251213" y="90554"/>
                      </a:cubicBezTo>
                      <a:cubicBezTo>
                        <a:pt x="246603" y="68428"/>
                        <a:pt x="257319" y="32004"/>
                        <a:pt x="269730" y="8963"/>
                      </a:cubicBezTo>
                      <a:cubicBezTo>
                        <a:pt x="270987" y="6639"/>
                        <a:pt x="270587" y="3772"/>
                        <a:pt x="268758" y="1867"/>
                      </a:cubicBezTo>
                      <a:cubicBezTo>
                        <a:pt x="266929" y="-38"/>
                        <a:pt x="264072" y="-543"/>
                        <a:pt x="261700" y="619"/>
                      </a:cubicBezTo>
                      <a:cubicBezTo>
                        <a:pt x="165279" y="47863"/>
                        <a:pt x="78020" y="121063"/>
                        <a:pt x="10621" y="211998"/>
                      </a:cubicBezTo>
                      <a:cubicBezTo>
                        <a:pt x="7078" y="218551"/>
                        <a:pt x="-1933" y="224724"/>
                        <a:pt x="372" y="230943"/>
                      </a:cubicBezTo>
                      <a:cubicBezTo>
                        <a:pt x="1029" y="232563"/>
                        <a:pt x="2363" y="233820"/>
                        <a:pt x="4011" y="234401"/>
                      </a:cubicBezTo>
                      <a:cubicBezTo>
                        <a:pt x="38196" y="246241"/>
                        <a:pt x="218485" y="298295"/>
                        <a:pt x="232649" y="312601"/>
                      </a:cubicBezTo>
                      <a:cubicBezTo>
                        <a:pt x="234697" y="314678"/>
                        <a:pt x="233897" y="329651"/>
                        <a:pt x="232868" y="330423"/>
                      </a:cubicBezTo>
                      <a:cubicBezTo>
                        <a:pt x="227534" y="336623"/>
                        <a:pt x="221876" y="343272"/>
                        <a:pt x="216656" y="350416"/>
                      </a:cubicBezTo>
                      <a:cubicBezTo>
                        <a:pt x="214809" y="352949"/>
                        <a:pt x="215180" y="356473"/>
                        <a:pt x="217523" y="358550"/>
                      </a:cubicBezTo>
                      <a:cubicBezTo>
                        <a:pt x="259757" y="396031"/>
                        <a:pt x="374848" y="481994"/>
                        <a:pt x="376143" y="481994"/>
                      </a:cubicBezTo>
                      <a:cubicBezTo>
                        <a:pt x="380325" y="482080"/>
                        <a:pt x="383582" y="477365"/>
                        <a:pt x="381715" y="473469"/>
                      </a:cubicBezTo>
                      <a:cubicBezTo>
                        <a:pt x="371171" y="449466"/>
                        <a:pt x="359836" y="425130"/>
                        <a:pt x="348873" y="40159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/>
                </a:p>
              </p:txBody>
            </p:sp>
            <p:sp>
              <p:nvSpPr>
                <p:cNvPr id="23" name="Volný tvar: obrazec 22">
                  <a:extLst>
                    <a:ext uri="{FF2B5EF4-FFF2-40B4-BE49-F238E27FC236}">
                      <a16:creationId xmlns:a16="http://schemas.microsoft.com/office/drawing/2014/main" id="{9BD8A2DC-BC06-C109-D9A2-CD32E61507DB}"/>
                    </a:ext>
                  </a:extLst>
                </p:cNvPr>
                <p:cNvSpPr/>
                <p:nvPr/>
              </p:nvSpPr>
              <p:spPr>
                <a:xfrm>
                  <a:off x="10197858" y="1527579"/>
                  <a:ext cx="290384" cy="443281"/>
                </a:xfrm>
                <a:custGeom>
                  <a:avLst/>
                  <a:gdLst>
                    <a:gd name="connsiteX0" fmla="*/ 243185 w 290384"/>
                    <a:gd name="connsiteY0" fmla="*/ 171292 h 443281"/>
                    <a:gd name="connsiteX1" fmla="*/ 173196 w 290384"/>
                    <a:gd name="connsiteY1" fmla="*/ 100493 h 443281"/>
                    <a:gd name="connsiteX2" fmla="*/ 33226 w 290384"/>
                    <a:gd name="connsiteY2" fmla="*/ 2271 h 443281"/>
                    <a:gd name="connsiteX3" fmla="*/ 4717 w 290384"/>
                    <a:gd name="connsiteY3" fmla="*/ 14701 h 443281"/>
                    <a:gd name="connsiteX4" fmla="*/ 3641 w 290384"/>
                    <a:gd name="connsiteY4" fmla="*/ 38885 h 443281"/>
                    <a:gd name="connsiteX5" fmla="*/ 23234 w 290384"/>
                    <a:gd name="connsiteY5" fmla="*/ 98607 h 443281"/>
                    <a:gd name="connsiteX6" fmla="*/ 39988 w 290384"/>
                    <a:gd name="connsiteY6" fmla="*/ 210745 h 443281"/>
                    <a:gd name="connsiteX7" fmla="*/ 68630 w 290384"/>
                    <a:gd name="connsiteY7" fmla="*/ 443136 h 443281"/>
                    <a:gd name="connsiteX8" fmla="*/ 116188 w 290384"/>
                    <a:gd name="connsiteY8" fmla="*/ 388015 h 443281"/>
                    <a:gd name="connsiteX9" fmla="*/ 170233 w 290384"/>
                    <a:gd name="connsiteY9" fmla="*/ 320463 h 443281"/>
                    <a:gd name="connsiteX10" fmla="*/ 143754 w 290384"/>
                    <a:gd name="connsiteY10" fmla="*/ 284249 h 443281"/>
                    <a:gd name="connsiteX11" fmla="*/ 124294 w 290384"/>
                    <a:gd name="connsiteY11" fmla="*/ 258579 h 443281"/>
                    <a:gd name="connsiteX12" fmla="*/ 262645 w 290384"/>
                    <a:gd name="connsiteY12" fmla="*/ 239396 h 443281"/>
                    <a:gd name="connsiteX13" fmla="*/ 290324 w 290384"/>
                    <a:gd name="connsiteY13" fmla="*/ 225508 h 443281"/>
                    <a:gd name="connsiteX14" fmla="*/ 243185 w 290384"/>
                    <a:gd name="connsiteY14" fmla="*/ 171292 h 4432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90384" h="443281">
                      <a:moveTo>
                        <a:pt x="243185" y="171292"/>
                      </a:moveTo>
                      <a:cubicBezTo>
                        <a:pt x="218011" y="142898"/>
                        <a:pt x="182378" y="110189"/>
                        <a:pt x="173196" y="100493"/>
                      </a:cubicBezTo>
                      <a:cubicBezTo>
                        <a:pt x="153298" y="79490"/>
                        <a:pt x="44494" y="7605"/>
                        <a:pt x="33226" y="2271"/>
                      </a:cubicBezTo>
                      <a:cubicBezTo>
                        <a:pt x="18176" y="-4863"/>
                        <a:pt x="9489" y="6348"/>
                        <a:pt x="4717" y="14701"/>
                      </a:cubicBezTo>
                      <a:cubicBezTo>
                        <a:pt x="-1893" y="26522"/>
                        <a:pt x="-893" y="33570"/>
                        <a:pt x="3641" y="38885"/>
                      </a:cubicBezTo>
                      <a:cubicBezTo>
                        <a:pt x="5194" y="41990"/>
                        <a:pt x="17938" y="79014"/>
                        <a:pt x="23234" y="98607"/>
                      </a:cubicBezTo>
                      <a:cubicBezTo>
                        <a:pt x="26863" y="112037"/>
                        <a:pt x="35454" y="173473"/>
                        <a:pt x="39988" y="210745"/>
                      </a:cubicBezTo>
                      <a:cubicBezTo>
                        <a:pt x="45722" y="257389"/>
                        <a:pt x="63439" y="441402"/>
                        <a:pt x="68630" y="443136"/>
                      </a:cubicBezTo>
                      <a:cubicBezTo>
                        <a:pt x="77412" y="446060"/>
                        <a:pt x="101825" y="404226"/>
                        <a:pt x="116188" y="388015"/>
                      </a:cubicBezTo>
                      <a:cubicBezTo>
                        <a:pt x="139763" y="359382"/>
                        <a:pt x="168690" y="327807"/>
                        <a:pt x="170233" y="320463"/>
                      </a:cubicBezTo>
                      <a:cubicBezTo>
                        <a:pt x="171195" y="315882"/>
                        <a:pt x="169871" y="312929"/>
                        <a:pt x="143754" y="284249"/>
                      </a:cubicBezTo>
                      <a:cubicBezTo>
                        <a:pt x="137610" y="277505"/>
                        <a:pt x="129199" y="263589"/>
                        <a:pt x="124294" y="258579"/>
                      </a:cubicBezTo>
                      <a:cubicBezTo>
                        <a:pt x="167566" y="255112"/>
                        <a:pt x="223916" y="253417"/>
                        <a:pt x="262645" y="239396"/>
                      </a:cubicBezTo>
                      <a:cubicBezTo>
                        <a:pt x="285410" y="231643"/>
                        <a:pt x="289934" y="231043"/>
                        <a:pt x="290324" y="225508"/>
                      </a:cubicBezTo>
                      <a:cubicBezTo>
                        <a:pt x="290572" y="222013"/>
                        <a:pt x="292048" y="226413"/>
                        <a:pt x="243185" y="17129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/>
                </a:p>
              </p:txBody>
            </p:sp>
          </p:grpSp>
          <p:sp>
            <p:nvSpPr>
              <p:cNvPr id="20" name="Volný tvar: obrazec 19">
                <a:extLst>
                  <a:ext uri="{FF2B5EF4-FFF2-40B4-BE49-F238E27FC236}">
                    <a16:creationId xmlns:a16="http://schemas.microsoft.com/office/drawing/2014/main" id="{418C1E9C-8993-D615-7D2A-911354335D12}"/>
                  </a:ext>
                </a:extLst>
              </p:cNvPr>
              <p:cNvSpPr/>
              <p:nvPr/>
            </p:nvSpPr>
            <p:spPr>
              <a:xfrm>
                <a:off x="9245743" y="1460991"/>
                <a:ext cx="1800955" cy="3704754"/>
              </a:xfrm>
              <a:custGeom>
                <a:avLst/>
                <a:gdLst>
                  <a:gd name="connsiteX0" fmla="*/ 1797299 w 1800955"/>
                  <a:gd name="connsiteY0" fmla="*/ 3548342 h 3704754"/>
                  <a:gd name="connsiteX1" fmla="*/ 1639641 w 1800955"/>
                  <a:gd name="connsiteY1" fmla="*/ 3392998 h 3704754"/>
                  <a:gd name="connsiteX2" fmla="*/ 1514635 w 1800955"/>
                  <a:gd name="connsiteY2" fmla="*/ 3289366 h 3704754"/>
                  <a:gd name="connsiteX3" fmla="*/ 1551116 w 1800955"/>
                  <a:gd name="connsiteY3" fmla="*/ 3307950 h 3704754"/>
                  <a:gd name="connsiteX4" fmla="*/ 1560765 w 1800955"/>
                  <a:gd name="connsiteY4" fmla="*/ 3298301 h 3704754"/>
                  <a:gd name="connsiteX5" fmla="*/ 1475068 w 1800955"/>
                  <a:gd name="connsiteY5" fmla="*/ 3225968 h 3704754"/>
                  <a:gd name="connsiteX6" fmla="*/ 1450951 w 1800955"/>
                  <a:gd name="connsiteY6" fmla="*/ 3143853 h 3704754"/>
                  <a:gd name="connsiteX7" fmla="*/ 1441550 w 1800955"/>
                  <a:gd name="connsiteY7" fmla="*/ 3080502 h 3704754"/>
                  <a:gd name="connsiteX8" fmla="*/ 1437302 w 1800955"/>
                  <a:gd name="connsiteY8" fmla="*/ 3019856 h 3704754"/>
                  <a:gd name="connsiteX9" fmla="*/ 1418109 w 1800955"/>
                  <a:gd name="connsiteY9" fmla="*/ 2959887 h 3704754"/>
                  <a:gd name="connsiteX10" fmla="*/ 1432844 w 1800955"/>
                  <a:gd name="connsiteY10" fmla="*/ 2530328 h 3704754"/>
                  <a:gd name="connsiteX11" fmla="*/ 1317944 w 1800955"/>
                  <a:gd name="connsiteY11" fmla="*/ 1635655 h 3704754"/>
                  <a:gd name="connsiteX12" fmla="*/ 1422328 w 1800955"/>
                  <a:gd name="connsiteY12" fmla="*/ 1555730 h 3704754"/>
                  <a:gd name="connsiteX13" fmla="*/ 1432692 w 1800955"/>
                  <a:gd name="connsiteY13" fmla="*/ 1499104 h 3704754"/>
                  <a:gd name="connsiteX14" fmla="*/ 1433492 w 1800955"/>
                  <a:gd name="connsiteY14" fmla="*/ 1480626 h 3704754"/>
                  <a:gd name="connsiteX15" fmla="*/ 1416480 w 1800955"/>
                  <a:gd name="connsiteY15" fmla="*/ 1434553 h 3704754"/>
                  <a:gd name="connsiteX16" fmla="*/ 1516635 w 1800955"/>
                  <a:gd name="connsiteY16" fmla="*/ 1253035 h 3704754"/>
                  <a:gd name="connsiteX17" fmla="*/ 1327297 w 1800955"/>
                  <a:gd name="connsiteY17" fmla="*/ 338540 h 3704754"/>
                  <a:gd name="connsiteX18" fmla="*/ 1204292 w 1800955"/>
                  <a:gd name="connsiteY18" fmla="*/ 221449 h 3704754"/>
                  <a:gd name="connsiteX19" fmla="*/ 1197262 w 1800955"/>
                  <a:gd name="connsiteY19" fmla="*/ 218592 h 3704754"/>
                  <a:gd name="connsiteX20" fmla="*/ 986712 w 1800955"/>
                  <a:gd name="connsiteY20" fmla="*/ 63192 h 3704754"/>
                  <a:gd name="connsiteX21" fmla="*/ 980559 w 1800955"/>
                  <a:gd name="connsiteY21" fmla="*/ 77774 h 3704754"/>
                  <a:gd name="connsiteX22" fmla="*/ 1218017 w 1800955"/>
                  <a:gd name="connsiteY22" fmla="*/ 289391 h 3704754"/>
                  <a:gd name="connsiteX23" fmla="*/ 1073399 w 1800955"/>
                  <a:gd name="connsiteY23" fmla="*/ 313899 h 3704754"/>
                  <a:gd name="connsiteX24" fmla="*/ 1070065 w 1800955"/>
                  <a:gd name="connsiteY24" fmla="*/ 315166 h 3704754"/>
                  <a:gd name="connsiteX25" fmla="*/ 1063341 w 1800955"/>
                  <a:gd name="connsiteY25" fmla="*/ 323738 h 3704754"/>
                  <a:gd name="connsiteX26" fmla="*/ 1096164 w 1800955"/>
                  <a:gd name="connsiteY26" fmla="*/ 362419 h 3704754"/>
                  <a:gd name="connsiteX27" fmla="*/ 1112575 w 1800955"/>
                  <a:gd name="connsiteY27" fmla="*/ 388861 h 3704754"/>
                  <a:gd name="connsiteX28" fmla="*/ 1024393 w 1800955"/>
                  <a:gd name="connsiteY28" fmla="*/ 493340 h 3704754"/>
                  <a:gd name="connsiteX29" fmla="*/ 995532 w 1800955"/>
                  <a:gd name="connsiteY29" fmla="*/ 263578 h 3704754"/>
                  <a:gd name="connsiteX30" fmla="*/ 958432 w 1800955"/>
                  <a:gd name="connsiteY30" fmla="*/ 100558 h 3704754"/>
                  <a:gd name="connsiteX31" fmla="*/ 948907 w 1800955"/>
                  <a:gd name="connsiteY31" fmla="*/ 103187 h 3704754"/>
                  <a:gd name="connsiteX32" fmla="*/ 977825 w 1800955"/>
                  <a:gd name="connsiteY32" fmla="*/ 286296 h 3704754"/>
                  <a:gd name="connsiteX33" fmla="*/ 953394 w 1800955"/>
                  <a:gd name="connsiteY33" fmla="*/ 230898 h 3704754"/>
                  <a:gd name="connsiteX34" fmla="*/ 923676 w 1800955"/>
                  <a:gd name="connsiteY34" fmla="*/ 233870 h 3704754"/>
                  <a:gd name="connsiteX35" fmla="*/ 924542 w 1800955"/>
                  <a:gd name="connsiteY35" fmla="*/ 217916 h 3704754"/>
                  <a:gd name="connsiteX36" fmla="*/ 924190 w 1800955"/>
                  <a:gd name="connsiteY36" fmla="*/ 187607 h 3704754"/>
                  <a:gd name="connsiteX37" fmla="*/ 927705 w 1800955"/>
                  <a:gd name="connsiteY37" fmla="*/ 135886 h 3704754"/>
                  <a:gd name="connsiteX38" fmla="*/ 909217 w 1800955"/>
                  <a:gd name="connsiteY38" fmla="*/ 130790 h 3704754"/>
                  <a:gd name="connsiteX39" fmla="*/ 913770 w 1800955"/>
                  <a:gd name="connsiteY39" fmla="*/ 217944 h 3704754"/>
                  <a:gd name="connsiteX40" fmla="*/ 852829 w 1800955"/>
                  <a:gd name="connsiteY40" fmla="*/ 399453 h 3704754"/>
                  <a:gd name="connsiteX41" fmla="*/ 728766 w 1800955"/>
                  <a:gd name="connsiteY41" fmla="*/ 332359 h 3704754"/>
                  <a:gd name="connsiteX42" fmla="*/ 721022 w 1800955"/>
                  <a:gd name="connsiteY42" fmla="*/ 316042 h 3704754"/>
                  <a:gd name="connsiteX43" fmla="*/ 715021 w 1800955"/>
                  <a:gd name="connsiteY43" fmla="*/ 301145 h 3704754"/>
                  <a:gd name="connsiteX44" fmla="*/ 694856 w 1800955"/>
                  <a:gd name="connsiteY44" fmla="*/ 200980 h 3704754"/>
                  <a:gd name="connsiteX45" fmla="*/ 689342 w 1800955"/>
                  <a:gd name="connsiteY45" fmla="*/ 195875 h 3704754"/>
                  <a:gd name="connsiteX46" fmla="*/ 657947 w 1800955"/>
                  <a:gd name="connsiteY46" fmla="*/ 165595 h 3704754"/>
                  <a:gd name="connsiteX47" fmla="*/ 594720 w 1800955"/>
                  <a:gd name="connsiteY47" fmla="*/ 76898 h 3704754"/>
                  <a:gd name="connsiteX48" fmla="*/ 594292 w 1800955"/>
                  <a:gd name="connsiteY48" fmla="*/ 4765 h 3704754"/>
                  <a:gd name="connsiteX49" fmla="*/ 584414 w 1800955"/>
                  <a:gd name="connsiteY49" fmla="*/ 4765 h 3704754"/>
                  <a:gd name="connsiteX50" fmla="*/ 582928 w 1800955"/>
                  <a:gd name="connsiteY50" fmla="*/ 19129 h 3704754"/>
                  <a:gd name="connsiteX51" fmla="*/ 413821 w 1800955"/>
                  <a:gd name="connsiteY51" fmla="*/ 105178 h 3704754"/>
                  <a:gd name="connsiteX52" fmla="*/ 278185 w 1800955"/>
                  <a:gd name="connsiteY52" fmla="*/ 273542 h 3704754"/>
                  <a:gd name="connsiteX53" fmla="*/ 1894 w 1800955"/>
                  <a:gd name="connsiteY53" fmla="*/ 1028236 h 3704754"/>
                  <a:gd name="connsiteX54" fmla="*/ 19439 w 1800955"/>
                  <a:gd name="connsiteY54" fmla="*/ 1090958 h 3704754"/>
                  <a:gd name="connsiteX55" fmla="*/ 275252 w 1800955"/>
                  <a:gd name="connsiteY55" fmla="*/ 1287011 h 3704754"/>
                  <a:gd name="connsiteX56" fmla="*/ 271956 w 1800955"/>
                  <a:gd name="connsiteY56" fmla="*/ 1505829 h 3704754"/>
                  <a:gd name="connsiteX57" fmla="*/ 293225 w 1800955"/>
                  <a:gd name="connsiteY57" fmla="*/ 1610480 h 3704754"/>
                  <a:gd name="connsiteX58" fmla="*/ 342289 w 1800955"/>
                  <a:gd name="connsiteY58" fmla="*/ 1633073 h 3704754"/>
                  <a:gd name="connsiteX59" fmla="*/ 477525 w 1800955"/>
                  <a:gd name="connsiteY59" fmla="*/ 2223871 h 3704754"/>
                  <a:gd name="connsiteX60" fmla="*/ 477105 w 1800955"/>
                  <a:gd name="connsiteY60" fmla="*/ 2581278 h 3704754"/>
                  <a:gd name="connsiteX61" fmla="*/ 599749 w 1800955"/>
                  <a:gd name="connsiteY61" fmla="*/ 3295015 h 3704754"/>
                  <a:gd name="connsiteX62" fmla="*/ 596206 w 1800955"/>
                  <a:gd name="connsiteY62" fmla="*/ 3316722 h 3704754"/>
                  <a:gd name="connsiteX63" fmla="*/ 575556 w 1800955"/>
                  <a:gd name="connsiteY63" fmla="*/ 3396294 h 3704754"/>
                  <a:gd name="connsiteX64" fmla="*/ 555249 w 1800955"/>
                  <a:gd name="connsiteY64" fmla="*/ 3568963 h 3704754"/>
                  <a:gd name="connsiteX65" fmla="*/ 649384 w 1800955"/>
                  <a:gd name="connsiteY65" fmla="*/ 3687759 h 3704754"/>
                  <a:gd name="connsiteX66" fmla="*/ 806023 w 1800955"/>
                  <a:gd name="connsiteY66" fmla="*/ 3698655 h 3704754"/>
                  <a:gd name="connsiteX67" fmla="*/ 884766 w 1800955"/>
                  <a:gd name="connsiteY67" fmla="*/ 3640801 h 3704754"/>
                  <a:gd name="connsiteX68" fmla="*/ 880375 w 1800955"/>
                  <a:gd name="connsiteY68" fmla="*/ 3600634 h 3704754"/>
                  <a:gd name="connsiteX69" fmla="*/ 812071 w 1800955"/>
                  <a:gd name="connsiteY69" fmla="*/ 3431479 h 3704754"/>
                  <a:gd name="connsiteX70" fmla="*/ 816976 w 1800955"/>
                  <a:gd name="connsiteY70" fmla="*/ 3411677 h 3704754"/>
                  <a:gd name="connsiteX71" fmla="*/ 827349 w 1800955"/>
                  <a:gd name="connsiteY71" fmla="*/ 3400285 h 3704754"/>
                  <a:gd name="connsiteX72" fmla="*/ 822730 w 1800955"/>
                  <a:gd name="connsiteY72" fmla="*/ 3331562 h 3704754"/>
                  <a:gd name="connsiteX73" fmla="*/ 790278 w 1800955"/>
                  <a:gd name="connsiteY73" fmla="*/ 3210185 h 3704754"/>
                  <a:gd name="connsiteX74" fmla="*/ 791211 w 1800955"/>
                  <a:gd name="connsiteY74" fmla="*/ 3202432 h 3704754"/>
                  <a:gd name="connsiteX75" fmla="*/ 790564 w 1800955"/>
                  <a:gd name="connsiteY75" fmla="*/ 3090599 h 3704754"/>
                  <a:gd name="connsiteX76" fmla="*/ 790954 w 1800955"/>
                  <a:gd name="connsiteY76" fmla="*/ 2971803 h 3704754"/>
                  <a:gd name="connsiteX77" fmla="*/ 911522 w 1800955"/>
                  <a:gd name="connsiteY77" fmla="*/ 2110943 h 3704754"/>
                  <a:gd name="connsiteX78" fmla="*/ 1080486 w 1800955"/>
                  <a:gd name="connsiteY78" fmla="*/ 2532634 h 3704754"/>
                  <a:gd name="connsiteX79" fmla="*/ 1095830 w 1800955"/>
                  <a:gd name="connsiteY79" fmla="*/ 2779236 h 3704754"/>
                  <a:gd name="connsiteX80" fmla="*/ 1102946 w 1800955"/>
                  <a:gd name="connsiteY80" fmla="*/ 2906299 h 3704754"/>
                  <a:gd name="connsiteX81" fmla="*/ 1146475 w 1800955"/>
                  <a:gd name="connsiteY81" fmla="*/ 3093866 h 3704754"/>
                  <a:gd name="connsiteX82" fmla="*/ 1212007 w 1800955"/>
                  <a:gd name="connsiteY82" fmla="*/ 3228787 h 3704754"/>
                  <a:gd name="connsiteX83" fmla="*/ 1216522 w 1800955"/>
                  <a:gd name="connsiteY83" fmla="*/ 3399694 h 3704754"/>
                  <a:gd name="connsiteX84" fmla="*/ 1224866 w 1800955"/>
                  <a:gd name="connsiteY84" fmla="*/ 3433632 h 3704754"/>
                  <a:gd name="connsiteX85" fmla="*/ 1229123 w 1800955"/>
                  <a:gd name="connsiteY85" fmla="*/ 3479342 h 3704754"/>
                  <a:gd name="connsiteX86" fmla="*/ 1289693 w 1800955"/>
                  <a:gd name="connsiteY86" fmla="*/ 3508155 h 3704754"/>
                  <a:gd name="connsiteX87" fmla="*/ 1362254 w 1800955"/>
                  <a:gd name="connsiteY87" fmla="*/ 3523243 h 3704754"/>
                  <a:gd name="connsiteX88" fmla="*/ 1410946 w 1800955"/>
                  <a:gd name="connsiteY88" fmla="*/ 3499640 h 3704754"/>
                  <a:gd name="connsiteX89" fmla="*/ 1420157 w 1800955"/>
                  <a:gd name="connsiteY89" fmla="*/ 3501574 h 3704754"/>
                  <a:gd name="connsiteX90" fmla="*/ 1465791 w 1800955"/>
                  <a:gd name="connsiteY90" fmla="*/ 3561429 h 3704754"/>
                  <a:gd name="connsiteX91" fmla="*/ 1750836 w 1800955"/>
                  <a:gd name="connsiteY91" fmla="*/ 3603529 h 3704754"/>
                  <a:gd name="connsiteX92" fmla="*/ 1797299 w 1800955"/>
                  <a:gd name="connsiteY92" fmla="*/ 3548342 h 3704754"/>
                  <a:gd name="connsiteX93" fmla="*/ 1565994 w 1800955"/>
                  <a:gd name="connsiteY93" fmla="*/ 3374148 h 3704754"/>
                  <a:gd name="connsiteX94" fmla="*/ 1542229 w 1800955"/>
                  <a:gd name="connsiteY94" fmla="*/ 3394665 h 3704754"/>
                  <a:gd name="connsiteX95" fmla="*/ 1541448 w 1800955"/>
                  <a:gd name="connsiteY95" fmla="*/ 3363176 h 3704754"/>
                  <a:gd name="connsiteX96" fmla="*/ 1565994 w 1800955"/>
                  <a:gd name="connsiteY96" fmla="*/ 3374148 h 3704754"/>
                  <a:gd name="connsiteX97" fmla="*/ 1520312 w 1800955"/>
                  <a:gd name="connsiteY97" fmla="*/ 3334038 h 3704754"/>
                  <a:gd name="connsiteX98" fmla="*/ 1519531 w 1800955"/>
                  <a:gd name="connsiteY98" fmla="*/ 3347850 h 3704754"/>
                  <a:gd name="connsiteX99" fmla="*/ 1479917 w 1800955"/>
                  <a:gd name="connsiteY99" fmla="*/ 3349307 h 3704754"/>
                  <a:gd name="connsiteX100" fmla="*/ 1475364 w 1800955"/>
                  <a:gd name="connsiteY100" fmla="*/ 3343440 h 3704754"/>
                  <a:gd name="connsiteX101" fmla="*/ 1486593 w 1800955"/>
                  <a:gd name="connsiteY101" fmla="*/ 3295481 h 3704754"/>
                  <a:gd name="connsiteX102" fmla="*/ 1520312 w 1800955"/>
                  <a:gd name="connsiteY102" fmla="*/ 3334038 h 3704754"/>
                  <a:gd name="connsiteX103" fmla="*/ 1522855 w 1800955"/>
                  <a:gd name="connsiteY103" fmla="*/ 3391493 h 3704754"/>
                  <a:gd name="connsiteX104" fmla="*/ 1488194 w 1800955"/>
                  <a:gd name="connsiteY104" fmla="*/ 3359108 h 3704754"/>
                  <a:gd name="connsiteX105" fmla="*/ 1519817 w 1800955"/>
                  <a:gd name="connsiteY105" fmla="*/ 3359737 h 3704754"/>
                  <a:gd name="connsiteX106" fmla="*/ 1522855 w 1800955"/>
                  <a:gd name="connsiteY106" fmla="*/ 3391493 h 3704754"/>
                  <a:gd name="connsiteX107" fmla="*/ 1505329 w 1800955"/>
                  <a:gd name="connsiteY107" fmla="*/ 3251400 h 3704754"/>
                  <a:gd name="connsiteX108" fmla="*/ 1536133 w 1800955"/>
                  <a:gd name="connsiteY108" fmla="*/ 3284537 h 3704754"/>
                  <a:gd name="connsiteX109" fmla="*/ 1535619 w 1800955"/>
                  <a:gd name="connsiteY109" fmla="*/ 3284747 h 3704754"/>
                  <a:gd name="connsiteX110" fmla="*/ 1497623 w 1800955"/>
                  <a:gd name="connsiteY110" fmla="*/ 3265906 h 3704754"/>
                  <a:gd name="connsiteX111" fmla="*/ 1482964 w 1800955"/>
                  <a:gd name="connsiteY111" fmla="*/ 3241503 h 3704754"/>
                  <a:gd name="connsiteX112" fmla="*/ 1505329 w 1800955"/>
                  <a:gd name="connsiteY112" fmla="*/ 3251400 h 3704754"/>
                  <a:gd name="connsiteX113" fmla="*/ 1476773 w 1800955"/>
                  <a:gd name="connsiteY113" fmla="*/ 3281946 h 3704754"/>
                  <a:gd name="connsiteX114" fmla="*/ 1477021 w 1800955"/>
                  <a:gd name="connsiteY114" fmla="*/ 3282318 h 3704754"/>
                  <a:gd name="connsiteX115" fmla="*/ 1471230 w 1800955"/>
                  <a:gd name="connsiteY115" fmla="*/ 3308578 h 3704754"/>
                  <a:gd name="connsiteX116" fmla="*/ 1467915 w 1800955"/>
                  <a:gd name="connsiteY116" fmla="*/ 3332962 h 3704754"/>
                  <a:gd name="connsiteX117" fmla="*/ 1440388 w 1800955"/>
                  <a:gd name="connsiteY117" fmla="*/ 3279098 h 3704754"/>
                  <a:gd name="connsiteX118" fmla="*/ 1476773 w 1800955"/>
                  <a:gd name="connsiteY118" fmla="*/ 3281946 h 3704754"/>
                  <a:gd name="connsiteX119" fmla="*/ 1465296 w 1800955"/>
                  <a:gd name="connsiteY119" fmla="*/ 3264030 h 3704754"/>
                  <a:gd name="connsiteX120" fmla="*/ 1467524 w 1800955"/>
                  <a:gd name="connsiteY120" fmla="*/ 3267735 h 3704754"/>
                  <a:gd name="connsiteX121" fmla="*/ 1434882 w 1800955"/>
                  <a:gd name="connsiteY121" fmla="*/ 3261248 h 3704754"/>
                  <a:gd name="connsiteX122" fmla="*/ 1432930 w 1800955"/>
                  <a:gd name="connsiteY122" fmla="*/ 3254019 h 3704754"/>
                  <a:gd name="connsiteX123" fmla="*/ 1435444 w 1800955"/>
                  <a:gd name="connsiteY123" fmla="*/ 3249809 h 3704754"/>
                  <a:gd name="connsiteX124" fmla="*/ 1436816 w 1800955"/>
                  <a:gd name="connsiteY124" fmla="*/ 3248990 h 3704754"/>
                  <a:gd name="connsiteX125" fmla="*/ 1465296 w 1800955"/>
                  <a:gd name="connsiteY125" fmla="*/ 3264030 h 3704754"/>
                  <a:gd name="connsiteX126" fmla="*/ 1417956 w 1800955"/>
                  <a:gd name="connsiteY126" fmla="*/ 3092113 h 3704754"/>
                  <a:gd name="connsiteX127" fmla="*/ 1423052 w 1800955"/>
                  <a:gd name="connsiteY127" fmla="*/ 3119354 h 3704754"/>
                  <a:gd name="connsiteX128" fmla="*/ 1448722 w 1800955"/>
                  <a:gd name="connsiteY128" fmla="*/ 3232131 h 3704754"/>
                  <a:gd name="connsiteX129" fmla="*/ 1441045 w 1800955"/>
                  <a:gd name="connsiteY129" fmla="*/ 3237779 h 3704754"/>
                  <a:gd name="connsiteX130" fmla="*/ 1426691 w 1800955"/>
                  <a:gd name="connsiteY130" fmla="*/ 3234036 h 3704754"/>
                  <a:gd name="connsiteX131" fmla="*/ 1338423 w 1800955"/>
                  <a:gd name="connsiteY131" fmla="*/ 3180210 h 3704754"/>
                  <a:gd name="connsiteX132" fmla="*/ 1372170 w 1800955"/>
                  <a:gd name="connsiteY132" fmla="*/ 3121764 h 3704754"/>
                  <a:gd name="connsiteX133" fmla="*/ 1417956 w 1800955"/>
                  <a:gd name="connsiteY133" fmla="*/ 3092113 h 3704754"/>
                  <a:gd name="connsiteX134" fmla="*/ 1163106 w 1800955"/>
                  <a:gd name="connsiteY134" fmla="*/ 1550949 h 3704754"/>
                  <a:gd name="connsiteX135" fmla="*/ 815100 w 1800955"/>
                  <a:gd name="connsiteY135" fmla="*/ 1562331 h 3704754"/>
                  <a:gd name="connsiteX136" fmla="*/ 727461 w 1800955"/>
                  <a:gd name="connsiteY136" fmla="*/ 1564741 h 3704754"/>
                  <a:gd name="connsiteX137" fmla="*/ 734966 w 1800955"/>
                  <a:gd name="connsiteY137" fmla="*/ 1450622 h 3704754"/>
                  <a:gd name="connsiteX138" fmla="*/ 896005 w 1800955"/>
                  <a:gd name="connsiteY138" fmla="*/ 1459385 h 3704754"/>
                  <a:gd name="connsiteX139" fmla="*/ 1155914 w 1800955"/>
                  <a:gd name="connsiteY139" fmla="*/ 1452241 h 3704754"/>
                  <a:gd name="connsiteX140" fmla="*/ 1163106 w 1800955"/>
                  <a:gd name="connsiteY140" fmla="*/ 1550949 h 3704754"/>
                  <a:gd name="connsiteX141" fmla="*/ 585833 w 1800955"/>
                  <a:gd name="connsiteY141" fmla="*/ 1048134 h 3704754"/>
                  <a:gd name="connsiteX142" fmla="*/ 605702 w 1800955"/>
                  <a:gd name="connsiteY142" fmla="*/ 1011558 h 3704754"/>
                  <a:gd name="connsiteX143" fmla="*/ 734166 w 1800955"/>
                  <a:gd name="connsiteY143" fmla="*/ 994594 h 3704754"/>
                  <a:gd name="connsiteX144" fmla="*/ 802137 w 1800955"/>
                  <a:gd name="connsiteY144" fmla="*/ 1031732 h 3704754"/>
                  <a:gd name="connsiteX145" fmla="*/ 682522 w 1800955"/>
                  <a:gd name="connsiteY145" fmla="*/ 1024188 h 3704754"/>
                  <a:gd name="connsiteX146" fmla="*/ 690275 w 1800955"/>
                  <a:gd name="connsiteY146" fmla="*/ 1030036 h 3704754"/>
                  <a:gd name="connsiteX147" fmla="*/ 729985 w 1800955"/>
                  <a:gd name="connsiteY147" fmla="*/ 1033513 h 3704754"/>
                  <a:gd name="connsiteX148" fmla="*/ 831207 w 1800955"/>
                  <a:gd name="connsiteY148" fmla="*/ 1070298 h 3704754"/>
                  <a:gd name="connsiteX149" fmla="*/ 822415 w 1800955"/>
                  <a:gd name="connsiteY149" fmla="*/ 1086367 h 3704754"/>
                  <a:gd name="connsiteX150" fmla="*/ 807099 w 1800955"/>
                  <a:gd name="connsiteY150" fmla="*/ 1080595 h 3704754"/>
                  <a:gd name="connsiteX151" fmla="*/ 702010 w 1800955"/>
                  <a:gd name="connsiteY151" fmla="*/ 1070279 h 3704754"/>
                  <a:gd name="connsiteX152" fmla="*/ 703353 w 1800955"/>
                  <a:gd name="connsiteY152" fmla="*/ 1080233 h 3704754"/>
                  <a:gd name="connsiteX153" fmla="*/ 743596 w 1800955"/>
                  <a:gd name="connsiteY153" fmla="*/ 1079366 h 3704754"/>
                  <a:gd name="connsiteX154" fmla="*/ 814110 w 1800955"/>
                  <a:gd name="connsiteY154" fmla="*/ 1096054 h 3704754"/>
                  <a:gd name="connsiteX155" fmla="*/ 811642 w 1800955"/>
                  <a:gd name="connsiteY155" fmla="*/ 1103417 h 3704754"/>
                  <a:gd name="connsiteX156" fmla="*/ 779096 w 1800955"/>
                  <a:gd name="connsiteY156" fmla="*/ 1108741 h 3704754"/>
                  <a:gd name="connsiteX157" fmla="*/ 713849 w 1800955"/>
                  <a:gd name="connsiteY157" fmla="*/ 1104855 h 3704754"/>
                  <a:gd name="connsiteX158" fmla="*/ 713202 w 1800955"/>
                  <a:gd name="connsiteY158" fmla="*/ 1119143 h 3704754"/>
                  <a:gd name="connsiteX159" fmla="*/ 794317 w 1800955"/>
                  <a:gd name="connsiteY159" fmla="*/ 1121533 h 3704754"/>
                  <a:gd name="connsiteX160" fmla="*/ 718174 w 1800955"/>
                  <a:gd name="connsiteY160" fmla="*/ 1142422 h 3704754"/>
                  <a:gd name="connsiteX161" fmla="*/ 706229 w 1800955"/>
                  <a:gd name="connsiteY161" fmla="*/ 1142717 h 3704754"/>
                  <a:gd name="connsiteX162" fmla="*/ 683093 w 1800955"/>
                  <a:gd name="connsiteY162" fmla="*/ 1143022 h 3704754"/>
                  <a:gd name="connsiteX163" fmla="*/ 614256 w 1800955"/>
                  <a:gd name="connsiteY163" fmla="*/ 1160129 h 3704754"/>
                  <a:gd name="connsiteX164" fmla="*/ 604521 w 1800955"/>
                  <a:gd name="connsiteY164" fmla="*/ 1159262 h 3704754"/>
                  <a:gd name="connsiteX165" fmla="*/ 596244 w 1800955"/>
                  <a:gd name="connsiteY165" fmla="*/ 1158824 h 3704754"/>
                  <a:gd name="connsiteX166" fmla="*/ 585833 w 1800955"/>
                  <a:gd name="connsiteY166" fmla="*/ 1048134 h 3704754"/>
                  <a:gd name="connsiteX167" fmla="*/ 584090 w 1800955"/>
                  <a:gd name="connsiteY167" fmla="*/ 1159605 h 3704754"/>
                  <a:gd name="connsiteX168" fmla="*/ 563402 w 1800955"/>
                  <a:gd name="connsiteY168" fmla="*/ 1162434 h 3704754"/>
                  <a:gd name="connsiteX169" fmla="*/ 524569 w 1800955"/>
                  <a:gd name="connsiteY169" fmla="*/ 1122105 h 3704754"/>
                  <a:gd name="connsiteX170" fmla="*/ 539837 w 1800955"/>
                  <a:gd name="connsiteY170" fmla="*/ 1036885 h 3704754"/>
                  <a:gd name="connsiteX171" fmla="*/ 583443 w 1800955"/>
                  <a:gd name="connsiteY171" fmla="*/ 1016558 h 3704754"/>
                  <a:gd name="connsiteX172" fmla="*/ 584090 w 1800955"/>
                  <a:gd name="connsiteY172" fmla="*/ 1159605 h 3704754"/>
                  <a:gd name="connsiteX173" fmla="*/ 689999 w 1800955"/>
                  <a:gd name="connsiteY173" fmla="*/ 901992 h 3704754"/>
                  <a:gd name="connsiteX174" fmla="*/ 703419 w 1800955"/>
                  <a:gd name="connsiteY174" fmla="*/ 890057 h 3704754"/>
                  <a:gd name="connsiteX175" fmla="*/ 715459 w 1800955"/>
                  <a:gd name="connsiteY175" fmla="*/ 870159 h 3704754"/>
                  <a:gd name="connsiteX176" fmla="*/ 724165 w 1800955"/>
                  <a:gd name="connsiteY176" fmla="*/ 866911 h 3704754"/>
                  <a:gd name="connsiteX177" fmla="*/ 775076 w 1800955"/>
                  <a:gd name="connsiteY177" fmla="*/ 864825 h 3704754"/>
                  <a:gd name="connsiteX178" fmla="*/ 800851 w 1800955"/>
                  <a:gd name="connsiteY178" fmla="*/ 862434 h 3704754"/>
                  <a:gd name="connsiteX179" fmla="*/ 847314 w 1800955"/>
                  <a:gd name="connsiteY179" fmla="*/ 858339 h 3704754"/>
                  <a:gd name="connsiteX180" fmla="*/ 884671 w 1800955"/>
                  <a:gd name="connsiteY180" fmla="*/ 847318 h 3704754"/>
                  <a:gd name="connsiteX181" fmla="*/ 896844 w 1800955"/>
                  <a:gd name="connsiteY181" fmla="*/ 906211 h 3704754"/>
                  <a:gd name="connsiteX182" fmla="*/ 799431 w 1800955"/>
                  <a:gd name="connsiteY182" fmla="*/ 901230 h 3704754"/>
                  <a:gd name="connsiteX183" fmla="*/ 698647 w 1800955"/>
                  <a:gd name="connsiteY183" fmla="*/ 907249 h 3704754"/>
                  <a:gd name="connsiteX184" fmla="*/ 691132 w 1800955"/>
                  <a:gd name="connsiteY184" fmla="*/ 904468 h 3704754"/>
                  <a:gd name="connsiteX185" fmla="*/ 689999 w 1800955"/>
                  <a:gd name="connsiteY185" fmla="*/ 901992 h 3704754"/>
                  <a:gd name="connsiteX186" fmla="*/ 807661 w 1800955"/>
                  <a:gd name="connsiteY186" fmla="*/ 1119276 h 3704754"/>
                  <a:gd name="connsiteX187" fmla="*/ 825378 w 1800955"/>
                  <a:gd name="connsiteY187" fmla="*/ 1090910 h 3704754"/>
                  <a:gd name="connsiteX188" fmla="*/ 821758 w 1800955"/>
                  <a:gd name="connsiteY188" fmla="*/ 1042466 h 3704754"/>
                  <a:gd name="connsiteX189" fmla="*/ 700067 w 1800955"/>
                  <a:gd name="connsiteY189" fmla="*/ 972781 h 3704754"/>
                  <a:gd name="connsiteX190" fmla="*/ 702248 w 1800955"/>
                  <a:gd name="connsiteY190" fmla="*/ 923785 h 3704754"/>
                  <a:gd name="connsiteX191" fmla="*/ 856734 w 1800955"/>
                  <a:gd name="connsiteY191" fmla="*/ 924099 h 3704754"/>
                  <a:gd name="connsiteX192" fmla="*/ 897720 w 1800955"/>
                  <a:gd name="connsiteY192" fmla="*/ 922489 h 3704754"/>
                  <a:gd name="connsiteX193" fmla="*/ 886519 w 1800955"/>
                  <a:gd name="connsiteY193" fmla="*/ 1074880 h 3704754"/>
                  <a:gd name="connsiteX194" fmla="*/ 866383 w 1800955"/>
                  <a:gd name="connsiteY194" fmla="*/ 1242187 h 3704754"/>
                  <a:gd name="connsiteX195" fmla="*/ 730175 w 1800955"/>
                  <a:gd name="connsiteY195" fmla="*/ 1245597 h 3704754"/>
                  <a:gd name="connsiteX196" fmla="*/ 726356 w 1800955"/>
                  <a:gd name="connsiteY196" fmla="*/ 1197571 h 3704754"/>
                  <a:gd name="connsiteX197" fmla="*/ 721984 w 1800955"/>
                  <a:gd name="connsiteY197" fmla="*/ 1160672 h 3704754"/>
                  <a:gd name="connsiteX198" fmla="*/ 807937 w 1800955"/>
                  <a:gd name="connsiteY198" fmla="*/ 1122067 h 3704754"/>
                  <a:gd name="connsiteX199" fmla="*/ 807661 w 1800955"/>
                  <a:gd name="connsiteY199" fmla="*/ 1119276 h 3704754"/>
                  <a:gd name="connsiteX200" fmla="*/ 814233 w 1800955"/>
                  <a:gd name="connsiteY200" fmla="*/ 399176 h 3704754"/>
                  <a:gd name="connsiteX201" fmla="*/ 866573 w 1800955"/>
                  <a:gd name="connsiteY201" fmla="*/ 419588 h 3704754"/>
                  <a:gd name="connsiteX202" fmla="*/ 870069 w 1800955"/>
                  <a:gd name="connsiteY202" fmla="*/ 411149 h 3704754"/>
                  <a:gd name="connsiteX203" fmla="*/ 864925 w 1800955"/>
                  <a:gd name="connsiteY203" fmla="*/ 406587 h 3704754"/>
                  <a:gd name="connsiteX204" fmla="*/ 921456 w 1800955"/>
                  <a:gd name="connsiteY204" fmla="*/ 254320 h 3704754"/>
                  <a:gd name="connsiteX205" fmla="*/ 922171 w 1800955"/>
                  <a:gd name="connsiteY205" fmla="*/ 252968 h 3704754"/>
                  <a:gd name="connsiteX206" fmla="*/ 940716 w 1800955"/>
                  <a:gd name="connsiteY206" fmla="*/ 240461 h 3704754"/>
                  <a:gd name="connsiteX207" fmla="*/ 964281 w 1800955"/>
                  <a:gd name="connsiteY207" fmla="*/ 294849 h 3704754"/>
                  <a:gd name="connsiteX208" fmla="*/ 976073 w 1800955"/>
                  <a:gd name="connsiteY208" fmla="*/ 323110 h 3704754"/>
                  <a:gd name="connsiteX209" fmla="*/ 987445 w 1800955"/>
                  <a:gd name="connsiteY209" fmla="*/ 315175 h 3704754"/>
                  <a:gd name="connsiteX210" fmla="*/ 1021402 w 1800955"/>
                  <a:gd name="connsiteY210" fmla="*/ 786396 h 3704754"/>
                  <a:gd name="connsiteX211" fmla="*/ 1078552 w 1800955"/>
                  <a:gd name="connsiteY211" fmla="*/ 1052553 h 3704754"/>
                  <a:gd name="connsiteX212" fmla="*/ 1153209 w 1800955"/>
                  <a:gd name="connsiteY212" fmla="*/ 1424695 h 3704754"/>
                  <a:gd name="connsiteX213" fmla="*/ 736205 w 1800955"/>
                  <a:gd name="connsiteY213" fmla="*/ 1437401 h 3704754"/>
                  <a:gd name="connsiteX214" fmla="*/ 746768 w 1800955"/>
                  <a:gd name="connsiteY214" fmla="*/ 1263456 h 3704754"/>
                  <a:gd name="connsiteX215" fmla="*/ 867697 w 1800955"/>
                  <a:gd name="connsiteY215" fmla="*/ 1260998 h 3704754"/>
                  <a:gd name="connsiteX216" fmla="*/ 875955 w 1800955"/>
                  <a:gd name="connsiteY216" fmla="*/ 1248187 h 3704754"/>
                  <a:gd name="connsiteX217" fmla="*/ 879241 w 1800955"/>
                  <a:gd name="connsiteY217" fmla="*/ 1242815 h 3704754"/>
                  <a:gd name="connsiteX218" fmla="*/ 889166 w 1800955"/>
                  <a:gd name="connsiteY218" fmla="*/ 1160957 h 3704754"/>
                  <a:gd name="connsiteX219" fmla="*/ 902349 w 1800955"/>
                  <a:gd name="connsiteY219" fmla="*/ 1077013 h 3704754"/>
                  <a:gd name="connsiteX220" fmla="*/ 916513 w 1800955"/>
                  <a:gd name="connsiteY220" fmla="*/ 919556 h 3704754"/>
                  <a:gd name="connsiteX221" fmla="*/ 922304 w 1800955"/>
                  <a:gd name="connsiteY221" fmla="*/ 912164 h 3704754"/>
                  <a:gd name="connsiteX222" fmla="*/ 917932 w 1800955"/>
                  <a:gd name="connsiteY222" fmla="*/ 869930 h 3704754"/>
                  <a:gd name="connsiteX223" fmla="*/ 900101 w 1800955"/>
                  <a:gd name="connsiteY223" fmla="*/ 834307 h 3704754"/>
                  <a:gd name="connsiteX224" fmla="*/ 890500 w 1800955"/>
                  <a:gd name="connsiteY224" fmla="*/ 824715 h 3704754"/>
                  <a:gd name="connsiteX225" fmla="*/ 844599 w 1800955"/>
                  <a:gd name="connsiteY225" fmla="*/ 833812 h 3704754"/>
                  <a:gd name="connsiteX226" fmla="*/ 803080 w 1800955"/>
                  <a:gd name="connsiteY226" fmla="*/ 843880 h 3704754"/>
                  <a:gd name="connsiteX227" fmla="*/ 757826 w 1800955"/>
                  <a:gd name="connsiteY227" fmla="*/ 844308 h 3704754"/>
                  <a:gd name="connsiteX228" fmla="*/ 700057 w 1800955"/>
                  <a:gd name="connsiteY228" fmla="*/ 545642 h 3704754"/>
                  <a:gd name="connsiteX229" fmla="*/ 562268 w 1800955"/>
                  <a:gd name="connsiteY229" fmla="*/ 201847 h 3704754"/>
                  <a:gd name="connsiteX230" fmla="*/ 658614 w 1800955"/>
                  <a:gd name="connsiteY230" fmla="*/ 319795 h 3704754"/>
                  <a:gd name="connsiteX231" fmla="*/ 674902 w 1800955"/>
                  <a:gd name="connsiteY231" fmla="*/ 320767 h 3704754"/>
                  <a:gd name="connsiteX232" fmla="*/ 676635 w 1800955"/>
                  <a:gd name="connsiteY232" fmla="*/ 309070 h 3704754"/>
                  <a:gd name="connsiteX233" fmla="*/ 814233 w 1800955"/>
                  <a:gd name="connsiteY233" fmla="*/ 399176 h 3704754"/>
                  <a:gd name="connsiteX234" fmla="*/ 692704 w 1800955"/>
                  <a:gd name="connsiteY234" fmla="*/ 217735 h 3704754"/>
                  <a:gd name="connsiteX235" fmla="*/ 697590 w 1800955"/>
                  <a:gd name="connsiteY235" fmla="*/ 278533 h 3704754"/>
                  <a:gd name="connsiteX236" fmla="*/ 702838 w 1800955"/>
                  <a:gd name="connsiteY236" fmla="*/ 315013 h 3704754"/>
                  <a:gd name="connsiteX237" fmla="*/ 677207 w 1800955"/>
                  <a:gd name="connsiteY237" fmla="*/ 297106 h 3704754"/>
                  <a:gd name="connsiteX238" fmla="*/ 692704 w 1800955"/>
                  <a:gd name="connsiteY238" fmla="*/ 217735 h 3704754"/>
                  <a:gd name="connsiteX239" fmla="*/ 578032 w 1800955"/>
                  <a:gd name="connsiteY239" fmla="*/ 36864 h 3704754"/>
                  <a:gd name="connsiteX240" fmla="*/ 581233 w 1800955"/>
                  <a:gd name="connsiteY240" fmla="*/ 35598 h 3704754"/>
                  <a:gd name="connsiteX241" fmla="*/ 580080 w 1800955"/>
                  <a:gd name="connsiteY241" fmla="*/ 83442 h 3704754"/>
                  <a:gd name="connsiteX242" fmla="*/ 587234 w 1800955"/>
                  <a:gd name="connsiteY242" fmla="*/ 90271 h 3704754"/>
                  <a:gd name="connsiteX243" fmla="*/ 682217 w 1800955"/>
                  <a:gd name="connsiteY243" fmla="*/ 200009 h 3704754"/>
                  <a:gd name="connsiteX244" fmla="*/ 657195 w 1800955"/>
                  <a:gd name="connsiteY244" fmla="*/ 301393 h 3704754"/>
                  <a:gd name="connsiteX245" fmla="*/ 556287 w 1800955"/>
                  <a:gd name="connsiteY245" fmla="*/ 148059 h 3704754"/>
                  <a:gd name="connsiteX246" fmla="*/ 560868 w 1800955"/>
                  <a:gd name="connsiteY246" fmla="*/ 85242 h 3704754"/>
                  <a:gd name="connsiteX247" fmla="*/ 578032 w 1800955"/>
                  <a:gd name="connsiteY247" fmla="*/ 36864 h 3704754"/>
                  <a:gd name="connsiteX248" fmla="*/ 300579 w 1800955"/>
                  <a:gd name="connsiteY248" fmla="*/ 268322 h 3704754"/>
                  <a:gd name="connsiteX249" fmla="*/ 314933 w 1800955"/>
                  <a:gd name="connsiteY249" fmla="*/ 248710 h 3704754"/>
                  <a:gd name="connsiteX250" fmla="*/ 558944 w 1800955"/>
                  <a:gd name="connsiteY250" fmla="*/ 45742 h 3704754"/>
                  <a:gd name="connsiteX251" fmla="*/ 539828 w 1800955"/>
                  <a:gd name="connsiteY251" fmla="*/ 131467 h 3704754"/>
                  <a:gd name="connsiteX252" fmla="*/ 670711 w 1800955"/>
                  <a:gd name="connsiteY252" fmla="*/ 515591 h 3704754"/>
                  <a:gd name="connsiteX253" fmla="*/ 516129 w 1800955"/>
                  <a:gd name="connsiteY253" fmla="*/ 393680 h 3704754"/>
                  <a:gd name="connsiteX254" fmla="*/ 532046 w 1800955"/>
                  <a:gd name="connsiteY254" fmla="*/ 374059 h 3704754"/>
                  <a:gd name="connsiteX255" fmla="*/ 529579 w 1800955"/>
                  <a:gd name="connsiteY255" fmla="*/ 360095 h 3704754"/>
                  <a:gd name="connsiteX256" fmla="*/ 529655 w 1800955"/>
                  <a:gd name="connsiteY256" fmla="*/ 359305 h 3704754"/>
                  <a:gd name="connsiteX257" fmla="*/ 529312 w 1800955"/>
                  <a:gd name="connsiteY257" fmla="*/ 357933 h 3704754"/>
                  <a:gd name="connsiteX258" fmla="*/ 532808 w 1800955"/>
                  <a:gd name="connsiteY258" fmla="*/ 344217 h 3704754"/>
                  <a:gd name="connsiteX259" fmla="*/ 519673 w 1800955"/>
                  <a:gd name="connsiteY259" fmla="*/ 336854 h 3704754"/>
                  <a:gd name="connsiteX260" fmla="*/ 300579 w 1800955"/>
                  <a:gd name="connsiteY260" fmla="*/ 268322 h 3704754"/>
                  <a:gd name="connsiteX261" fmla="*/ 840456 w 1800955"/>
                  <a:gd name="connsiteY261" fmla="*/ 3664146 h 3704754"/>
                  <a:gd name="connsiteX262" fmla="*/ 622933 w 1800955"/>
                  <a:gd name="connsiteY262" fmla="*/ 3655288 h 3704754"/>
                  <a:gd name="connsiteX263" fmla="*/ 569717 w 1800955"/>
                  <a:gd name="connsiteY263" fmla="*/ 3596147 h 3704754"/>
                  <a:gd name="connsiteX264" fmla="*/ 864668 w 1800955"/>
                  <a:gd name="connsiteY264" fmla="*/ 3631780 h 3704754"/>
                  <a:gd name="connsiteX265" fmla="*/ 840456 w 1800955"/>
                  <a:gd name="connsiteY265" fmla="*/ 3664146 h 3704754"/>
                  <a:gd name="connsiteX266" fmla="*/ 803594 w 1800955"/>
                  <a:gd name="connsiteY266" fmla="*/ 3400285 h 3704754"/>
                  <a:gd name="connsiteX267" fmla="*/ 806261 w 1800955"/>
                  <a:gd name="connsiteY267" fmla="*/ 3407010 h 3704754"/>
                  <a:gd name="connsiteX268" fmla="*/ 801384 w 1800955"/>
                  <a:gd name="connsiteY268" fmla="*/ 3415830 h 3704754"/>
                  <a:gd name="connsiteX269" fmla="*/ 785458 w 1800955"/>
                  <a:gd name="connsiteY269" fmla="*/ 3446462 h 3704754"/>
                  <a:gd name="connsiteX270" fmla="*/ 850390 w 1800955"/>
                  <a:gd name="connsiteY270" fmla="*/ 3553923 h 3704754"/>
                  <a:gd name="connsiteX271" fmla="*/ 777734 w 1800955"/>
                  <a:gd name="connsiteY271" fmla="*/ 3633438 h 3704754"/>
                  <a:gd name="connsiteX272" fmla="*/ 589843 w 1800955"/>
                  <a:gd name="connsiteY272" fmla="*/ 3572726 h 3704754"/>
                  <a:gd name="connsiteX273" fmla="*/ 599264 w 1800955"/>
                  <a:gd name="connsiteY273" fmla="*/ 3406990 h 3704754"/>
                  <a:gd name="connsiteX274" fmla="*/ 618666 w 1800955"/>
                  <a:gd name="connsiteY274" fmla="*/ 3300930 h 3704754"/>
                  <a:gd name="connsiteX275" fmla="*/ 622486 w 1800955"/>
                  <a:gd name="connsiteY275" fmla="*/ 3298720 h 3704754"/>
                  <a:gd name="connsiteX276" fmla="*/ 654718 w 1800955"/>
                  <a:gd name="connsiteY276" fmla="*/ 3298358 h 3704754"/>
                  <a:gd name="connsiteX277" fmla="*/ 662148 w 1800955"/>
                  <a:gd name="connsiteY277" fmla="*/ 3401276 h 3704754"/>
                  <a:gd name="connsiteX278" fmla="*/ 651927 w 1800955"/>
                  <a:gd name="connsiteY278" fmla="*/ 3414115 h 3704754"/>
                  <a:gd name="connsiteX279" fmla="*/ 658642 w 1800955"/>
                  <a:gd name="connsiteY279" fmla="*/ 3420916 h 3704754"/>
                  <a:gd name="connsiteX280" fmla="*/ 664186 w 1800955"/>
                  <a:gd name="connsiteY280" fmla="*/ 3420916 h 3704754"/>
                  <a:gd name="connsiteX281" fmla="*/ 671644 w 1800955"/>
                  <a:gd name="connsiteY281" fmla="*/ 3420945 h 3704754"/>
                  <a:gd name="connsiteX282" fmla="*/ 702448 w 1800955"/>
                  <a:gd name="connsiteY282" fmla="*/ 3422735 h 3704754"/>
                  <a:gd name="connsiteX283" fmla="*/ 744244 w 1800955"/>
                  <a:gd name="connsiteY283" fmla="*/ 3431232 h 3704754"/>
                  <a:gd name="connsiteX284" fmla="*/ 746187 w 1800955"/>
                  <a:gd name="connsiteY284" fmla="*/ 3438452 h 3704754"/>
                  <a:gd name="connsiteX285" fmla="*/ 758255 w 1800955"/>
                  <a:gd name="connsiteY285" fmla="*/ 3436813 h 3704754"/>
                  <a:gd name="connsiteX286" fmla="*/ 752988 w 1800955"/>
                  <a:gd name="connsiteY286" fmla="*/ 3406495 h 3704754"/>
                  <a:gd name="connsiteX287" fmla="*/ 754035 w 1800955"/>
                  <a:gd name="connsiteY287" fmla="*/ 3295834 h 3704754"/>
                  <a:gd name="connsiteX288" fmla="*/ 798174 w 1800955"/>
                  <a:gd name="connsiteY288" fmla="*/ 3312169 h 3704754"/>
                  <a:gd name="connsiteX289" fmla="*/ 803594 w 1800955"/>
                  <a:gd name="connsiteY289" fmla="*/ 3400285 h 3704754"/>
                  <a:gd name="connsiteX290" fmla="*/ 727480 w 1800955"/>
                  <a:gd name="connsiteY290" fmla="*/ 3354365 h 3704754"/>
                  <a:gd name="connsiteX291" fmla="*/ 701800 w 1800955"/>
                  <a:gd name="connsiteY291" fmla="*/ 3367805 h 3704754"/>
                  <a:gd name="connsiteX292" fmla="*/ 682636 w 1800955"/>
                  <a:gd name="connsiteY292" fmla="*/ 3351564 h 3704754"/>
                  <a:gd name="connsiteX293" fmla="*/ 710420 w 1800955"/>
                  <a:gd name="connsiteY293" fmla="*/ 3328743 h 3704754"/>
                  <a:gd name="connsiteX294" fmla="*/ 720364 w 1800955"/>
                  <a:gd name="connsiteY294" fmla="*/ 3342678 h 3704754"/>
                  <a:gd name="connsiteX295" fmla="*/ 727480 w 1800955"/>
                  <a:gd name="connsiteY295" fmla="*/ 3354365 h 3704754"/>
                  <a:gd name="connsiteX296" fmla="*/ 720707 w 1800955"/>
                  <a:gd name="connsiteY296" fmla="*/ 3322180 h 3704754"/>
                  <a:gd name="connsiteX297" fmla="*/ 740148 w 1800955"/>
                  <a:gd name="connsiteY297" fmla="*/ 3310779 h 3704754"/>
                  <a:gd name="connsiteX298" fmla="*/ 739738 w 1800955"/>
                  <a:gd name="connsiteY298" fmla="*/ 3314446 h 3704754"/>
                  <a:gd name="connsiteX299" fmla="*/ 737776 w 1800955"/>
                  <a:gd name="connsiteY299" fmla="*/ 3346507 h 3704754"/>
                  <a:gd name="connsiteX300" fmla="*/ 720707 w 1800955"/>
                  <a:gd name="connsiteY300" fmla="*/ 3322180 h 3704754"/>
                  <a:gd name="connsiteX301" fmla="*/ 677273 w 1800955"/>
                  <a:gd name="connsiteY301" fmla="*/ 3347431 h 3704754"/>
                  <a:gd name="connsiteX302" fmla="*/ 671539 w 1800955"/>
                  <a:gd name="connsiteY302" fmla="*/ 3347193 h 3704754"/>
                  <a:gd name="connsiteX303" fmla="*/ 665919 w 1800955"/>
                  <a:gd name="connsiteY303" fmla="*/ 3292205 h 3704754"/>
                  <a:gd name="connsiteX304" fmla="*/ 668548 w 1800955"/>
                  <a:gd name="connsiteY304" fmla="*/ 3290786 h 3704754"/>
                  <a:gd name="connsiteX305" fmla="*/ 671539 w 1800955"/>
                  <a:gd name="connsiteY305" fmla="*/ 3289214 h 3704754"/>
                  <a:gd name="connsiteX306" fmla="*/ 702629 w 1800955"/>
                  <a:gd name="connsiteY306" fmla="*/ 3319351 h 3704754"/>
                  <a:gd name="connsiteX307" fmla="*/ 677273 w 1800955"/>
                  <a:gd name="connsiteY307" fmla="*/ 3347431 h 3704754"/>
                  <a:gd name="connsiteX308" fmla="*/ 691723 w 1800955"/>
                  <a:gd name="connsiteY308" fmla="*/ 3374491 h 3704754"/>
                  <a:gd name="connsiteX309" fmla="*/ 673559 w 1800955"/>
                  <a:gd name="connsiteY309" fmla="*/ 3389350 h 3704754"/>
                  <a:gd name="connsiteX310" fmla="*/ 672006 w 1800955"/>
                  <a:gd name="connsiteY310" fmla="*/ 3353708 h 3704754"/>
                  <a:gd name="connsiteX311" fmla="*/ 691723 w 1800955"/>
                  <a:gd name="connsiteY311" fmla="*/ 3374491 h 3704754"/>
                  <a:gd name="connsiteX312" fmla="*/ 673235 w 1800955"/>
                  <a:gd name="connsiteY312" fmla="*/ 3406743 h 3704754"/>
                  <a:gd name="connsiteX313" fmla="*/ 701181 w 1800955"/>
                  <a:gd name="connsiteY313" fmla="*/ 3384893 h 3704754"/>
                  <a:gd name="connsiteX314" fmla="*/ 724041 w 1800955"/>
                  <a:gd name="connsiteY314" fmla="*/ 3411448 h 3704754"/>
                  <a:gd name="connsiteX315" fmla="*/ 673159 w 1800955"/>
                  <a:gd name="connsiteY315" fmla="*/ 3408724 h 3704754"/>
                  <a:gd name="connsiteX316" fmla="*/ 673235 w 1800955"/>
                  <a:gd name="connsiteY316" fmla="*/ 3406743 h 3704754"/>
                  <a:gd name="connsiteX317" fmla="*/ 712316 w 1800955"/>
                  <a:gd name="connsiteY317" fmla="*/ 3378025 h 3704754"/>
                  <a:gd name="connsiteX318" fmla="*/ 737805 w 1800955"/>
                  <a:gd name="connsiteY318" fmla="*/ 3365252 h 3704754"/>
                  <a:gd name="connsiteX319" fmla="*/ 741567 w 1800955"/>
                  <a:gd name="connsiteY319" fmla="*/ 3411753 h 3704754"/>
                  <a:gd name="connsiteX320" fmla="*/ 731632 w 1800955"/>
                  <a:gd name="connsiteY320" fmla="*/ 3399723 h 3704754"/>
                  <a:gd name="connsiteX321" fmla="*/ 712316 w 1800955"/>
                  <a:gd name="connsiteY321" fmla="*/ 3378025 h 3704754"/>
                  <a:gd name="connsiteX322" fmla="*/ 741062 w 1800955"/>
                  <a:gd name="connsiteY322" fmla="*/ 3303216 h 3704754"/>
                  <a:gd name="connsiteX323" fmla="*/ 712411 w 1800955"/>
                  <a:gd name="connsiteY323" fmla="*/ 3312407 h 3704754"/>
                  <a:gd name="connsiteX324" fmla="*/ 680626 w 1800955"/>
                  <a:gd name="connsiteY324" fmla="*/ 3284432 h 3704754"/>
                  <a:gd name="connsiteX325" fmla="*/ 700048 w 1800955"/>
                  <a:gd name="connsiteY325" fmla="*/ 3274307 h 3704754"/>
                  <a:gd name="connsiteX326" fmla="*/ 742786 w 1800955"/>
                  <a:gd name="connsiteY326" fmla="*/ 3291481 h 3704754"/>
                  <a:gd name="connsiteX327" fmla="*/ 741062 w 1800955"/>
                  <a:gd name="connsiteY327" fmla="*/ 3303216 h 3704754"/>
                  <a:gd name="connsiteX328" fmla="*/ 727651 w 1800955"/>
                  <a:gd name="connsiteY328" fmla="*/ 3269364 h 3704754"/>
                  <a:gd name="connsiteX329" fmla="*/ 746444 w 1800955"/>
                  <a:gd name="connsiteY329" fmla="*/ 3271840 h 3704754"/>
                  <a:gd name="connsiteX330" fmla="*/ 745368 w 1800955"/>
                  <a:gd name="connsiteY330" fmla="*/ 3277108 h 3704754"/>
                  <a:gd name="connsiteX331" fmla="*/ 727480 w 1800955"/>
                  <a:gd name="connsiteY331" fmla="*/ 3270068 h 3704754"/>
                  <a:gd name="connsiteX332" fmla="*/ 727651 w 1800955"/>
                  <a:gd name="connsiteY332" fmla="*/ 3269364 h 3704754"/>
                  <a:gd name="connsiteX333" fmla="*/ 718393 w 1800955"/>
                  <a:gd name="connsiteY333" fmla="*/ 3258886 h 3704754"/>
                  <a:gd name="connsiteX334" fmla="*/ 686170 w 1800955"/>
                  <a:gd name="connsiteY334" fmla="*/ 3263039 h 3704754"/>
                  <a:gd name="connsiteX335" fmla="*/ 662395 w 1800955"/>
                  <a:gd name="connsiteY335" fmla="*/ 3269364 h 3704754"/>
                  <a:gd name="connsiteX336" fmla="*/ 647593 w 1800955"/>
                  <a:gd name="connsiteY336" fmla="*/ 3205565 h 3704754"/>
                  <a:gd name="connsiteX337" fmla="*/ 645450 w 1800955"/>
                  <a:gd name="connsiteY337" fmla="*/ 3203527 h 3704754"/>
                  <a:gd name="connsiteX338" fmla="*/ 762103 w 1800955"/>
                  <a:gd name="connsiteY338" fmla="*/ 3199565 h 3704754"/>
                  <a:gd name="connsiteX339" fmla="*/ 748939 w 1800955"/>
                  <a:gd name="connsiteY339" fmla="*/ 3260458 h 3704754"/>
                  <a:gd name="connsiteX340" fmla="*/ 718393 w 1800955"/>
                  <a:gd name="connsiteY340" fmla="*/ 3258886 h 3704754"/>
                  <a:gd name="connsiteX341" fmla="*/ 651813 w 1800955"/>
                  <a:gd name="connsiteY341" fmla="*/ 3273536 h 3704754"/>
                  <a:gd name="connsiteX342" fmla="*/ 627981 w 1800955"/>
                  <a:gd name="connsiteY342" fmla="*/ 3286395 h 3704754"/>
                  <a:gd name="connsiteX343" fmla="*/ 625962 w 1800955"/>
                  <a:gd name="connsiteY343" fmla="*/ 3278403 h 3704754"/>
                  <a:gd name="connsiteX344" fmla="*/ 643374 w 1800955"/>
                  <a:gd name="connsiteY344" fmla="*/ 3213776 h 3704754"/>
                  <a:gd name="connsiteX345" fmla="*/ 651813 w 1800955"/>
                  <a:gd name="connsiteY345" fmla="*/ 3273536 h 3704754"/>
                  <a:gd name="connsiteX346" fmla="*/ 796993 w 1800955"/>
                  <a:gd name="connsiteY346" fmla="*/ 3296891 h 3704754"/>
                  <a:gd name="connsiteX347" fmla="*/ 756540 w 1800955"/>
                  <a:gd name="connsiteY347" fmla="*/ 3281422 h 3704754"/>
                  <a:gd name="connsiteX348" fmla="*/ 758064 w 1800955"/>
                  <a:gd name="connsiteY348" fmla="*/ 3273755 h 3704754"/>
                  <a:gd name="connsiteX349" fmla="*/ 796269 w 1800955"/>
                  <a:gd name="connsiteY349" fmla="*/ 3290138 h 3704754"/>
                  <a:gd name="connsiteX350" fmla="*/ 796993 w 1800955"/>
                  <a:gd name="connsiteY350" fmla="*/ 3296891 h 3704754"/>
                  <a:gd name="connsiteX351" fmla="*/ 793193 w 1800955"/>
                  <a:gd name="connsiteY351" fmla="*/ 3271259 h 3704754"/>
                  <a:gd name="connsiteX352" fmla="*/ 760712 w 1800955"/>
                  <a:gd name="connsiteY352" fmla="*/ 3261525 h 3704754"/>
                  <a:gd name="connsiteX353" fmla="*/ 769990 w 1800955"/>
                  <a:gd name="connsiteY353" fmla="*/ 3220081 h 3704754"/>
                  <a:gd name="connsiteX354" fmla="*/ 793193 w 1800955"/>
                  <a:gd name="connsiteY354" fmla="*/ 3271259 h 3704754"/>
                  <a:gd name="connsiteX355" fmla="*/ 838255 w 1800955"/>
                  <a:gd name="connsiteY355" fmla="*/ 1732095 h 3704754"/>
                  <a:gd name="connsiteX356" fmla="*/ 407716 w 1800955"/>
                  <a:gd name="connsiteY356" fmla="*/ 1692500 h 3704754"/>
                  <a:gd name="connsiteX357" fmla="*/ 360319 w 1800955"/>
                  <a:gd name="connsiteY357" fmla="*/ 1680622 h 3704754"/>
                  <a:gd name="connsiteX358" fmla="*/ 358614 w 1800955"/>
                  <a:gd name="connsiteY358" fmla="*/ 1636988 h 3704754"/>
                  <a:gd name="connsiteX359" fmla="*/ 396143 w 1800955"/>
                  <a:gd name="connsiteY359" fmla="*/ 1644008 h 3704754"/>
                  <a:gd name="connsiteX360" fmla="*/ 709515 w 1800955"/>
                  <a:gd name="connsiteY360" fmla="*/ 1632702 h 3704754"/>
                  <a:gd name="connsiteX361" fmla="*/ 726965 w 1800955"/>
                  <a:gd name="connsiteY361" fmla="*/ 1584944 h 3704754"/>
                  <a:gd name="connsiteX362" fmla="*/ 938925 w 1800955"/>
                  <a:gd name="connsiteY362" fmla="*/ 1588516 h 3704754"/>
                  <a:gd name="connsiteX363" fmla="*/ 838255 w 1800955"/>
                  <a:gd name="connsiteY363" fmla="*/ 1732095 h 3704754"/>
                  <a:gd name="connsiteX364" fmla="*/ 1149913 w 1800955"/>
                  <a:gd name="connsiteY364" fmla="*/ 1709407 h 3704754"/>
                  <a:gd name="connsiteX365" fmla="*/ 1098269 w 1800955"/>
                  <a:gd name="connsiteY365" fmla="*/ 1712988 h 3704754"/>
                  <a:gd name="connsiteX366" fmla="*/ 1018459 w 1800955"/>
                  <a:gd name="connsiteY366" fmla="*/ 1586715 h 3704754"/>
                  <a:gd name="connsiteX367" fmla="*/ 1164563 w 1800955"/>
                  <a:gd name="connsiteY367" fmla="*/ 1579286 h 3704754"/>
                  <a:gd name="connsiteX368" fmla="*/ 1175278 w 1800955"/>
                  <a:gd name="connsiteY368" fmla="*/ 1615843 h 3704754"/>
                  <a:gd name="connsiteX369" fmla="*/ 1286483 w 1800955"/>
                  <a:gd name="connsiteY369" fmla="*/ 1640455 h 3704754"/>
                  <a:gd name="connsiteX370" fmla="*/ 1292426 w 1800955"/>
                  <a:gd name="connsiteY370" fmla="*/ 1666421 h 3704754"/>
                  <a:gd name="connsiteX371" fmla="*/ 1149913 w 1800955"/>
                  <a:gd name="connsiteY371" fmla="*/ 1709407 h 3704754"/>
                  <a:gd name="connsiteX372" fmla="*/ 1379228 w 1800955"/>
                  <a:gd name="connsiteY372" fmla="*/ 3501145 h 3704754"/>
                  <a:gd name="connsiteX373" fmla="*/ 1356368 w 1800955"/>
                  <a:gd name="connsiteY373" fmla="*/ 3500393 h 3704754"/>
                  <a:gd name="connsiteX374" fmla="*/ 1299018 w 1800955"/>
                  <a:gd name="connsiteY374" fmla="*/ 3488705 h 3704754"/>
                  <a:gd name="connsiteX375" fmla="*/ 1272119 w 1800955"/>
                  <a:gd name="connsiteY375" fmla="*/ 3481009 h 3704754"/>
                  <a:gd name="connsiteX376" fmla="*/ 1237924 w 1800955"/>
                  <a:gd name="connsiteY376" fmla="*/ 3451253 h 3704754"/>
                  <a:gd name="connsiteX377" fmla="*/ 1387229 w 1800955"/>
                  <a:gd name="connsiteY377" fmla="*/ 3495868 h 3704754"/>
                  <a:gd name="connsiteX378" fmla="*/ 1379228 w 1800955"/>
                  <a:gd name="connsiteY378" fmla="*/ 3501145 h 3704754"/>
                  <a:gd name="connsiteX379" fmla="*/ 1425853 w 1800955"/>
                  <a:gd name="connsiteY379" fmla="*/ 3475894 h 3704754"/>
                  <a:gd name="connsiteX380" fmla="*/ 1258908 w 1800955"/>
                  <a:gd name="connsiteY380" fmla="*/ 3434851 h 3704754"/>
                  <a:gd name="connsiteX381" fmla="*/ 1240172 w 1800955"/>
                  <a:gd name="connsiteY381" fmla="*/ 3367186 h 3704754"/>
                  <a:gd name="connsiteX382" fmla="*/ 1225456 w 1800955"/>
                  <a:gd name="connsiteY382" fmla="*/ 3229273 h 3704754"/>
                  <a:gd name="connsiteX383" fmla="*/ 1233371 w 1800955"/>
                  <a:gd name="connsiteY383" fmla="*/ 3227301 h 3704754"/>
                  <a:gd name="connsiteX384" fmla="*/ 1319925 w 1800955"/>
                  <a:gd name="connsiteY384" fmla="*/ 3198221 h 3704754"/>
                  <a:gd name="connsiteX385" fmla="*/ 1354215 w 1800955"/>
                  <a:gd name="connsiteY385" fmla="*/ 3196650 h 3704754"/>
                  <a:gd name="connsiteX386" fmla="*/ 1413718 w 1800955"/>
                  <a:gd name="connsiteY386" fmla="*/ 3241522 h 3704754"/>
                  <a:gd name="connsiteX387" fmla="*/ 1371874 w 1800955"/>
                  <a:gd name="connsiteY387" fmla="*/ 3278975 h 3704754"/>
                  <a:gd name="connsiteX388" fmla="*/ 1362711 w 1800955"/>
                  <a:gd name="connsiteY388" fmla="*/ 3306521 h 3704754"/>
                  <a:gd name="connsiteX389" fmla="*/ 1382428 w 1800955"/>
                  <a:gd name="connsiteY389" fmla="*/ 3318236 h 3704754"/>
                  <a:gd name="connsiteX390" fmla="*/ 1421928 w 1800955"/>
                  <a:gd name="connsiteY390" fmla="*/ 3267573 h 3704754"/>
                  <a:gd name="connsiteX391" fmla="*/ 1527246 w 1800955"/>
                  <a:gd name="connsiteY391" fmla="*/ 3404876 h 3704754"/>
                  <a:gd name="connsiteX392" fmla="*/ 1541296 w 1800955"/>
                  <a:gd name="connsiteY392" fmla="*/ 3403066 h 3704754"/>
                  <a:gd name="connsiteX393" fmla="*/ 1576738 w 1800955"/>
                  <a:gd name="connsiteY393" fmla="*/ 3382130 h 3704754"/>
                  <a:gd name="connsiteX394" fmla="*/ 1672579 w 1800955"/>
                  <a:gd name="connsiteY394" fmla="*/ 3439766 h 3704754"/>
                  <a:gd name="connsiteX395" fmla="*/ 1771753 w 1800955"/>
                  <a:gd name="connsiteY395" fmla="*/ 3544941 h 3704754"/>
                  <a:gd name="connsiteX396" fmla="*/ 1563603 w 1800955"/>
                  <a:gd name="connsiteY396" fmla="*/ 3531901 h 3704754"/>
                  <a:gd name="connsiteX397" fmla="*/ 1425853 w 1800955"/>
                  <a:gd name="connsiteY397" fmla="*/ 3475894 h 3704754"/>
                  <a:gd name="connsiteX398" fmla="*/ 1398040 w 1800955"/>
                  <a:gd name="connsiteY398" fmla="*/ 3272936 h 3704754"/>
                  <a:gd name="connsiteX399" fmla="*/ 1385457 w 1800955"/>
                  <a:gd name="connsiteY399" fmla="*/ 3292319 h 3704754"/>
                  <a:gd name="connsiteX400" fmla="*/ 1385124 w 1800955"/>
                  <a:gd name="connsiteY400" fmla="*/ 3292119 h 3704754"/>
                  <a:gd name="connsiteX401" fmla="*/ 1397725 w 1800955"/>
                  <a:gd name="connsiteY401" fmla="*/ 3272726 h 3704754"/>
                  <a:gd name="connsiteX402" fmla="*/ 1398040 w 1800955"/>
                  <a:gd name="connsiteY402" fmla="*/ 3272936 h 3704754"/>
                  <a:gd name="connsiteX403" fmla="*/ 1743588 w 1800955"/>
                  <a:gd name="connsiteY403" fmla="*/ 3583746 h 3704754"/>
                  <a:gd name="connsiteX404" fmla="*/ 1495719 w 1800955"/>
                  <a:gd name="connsiteY404" fmla="*/ 3552180 h 3704754"/>
                  <a:gd name="connsiteX405" fmla="*/ 1437883 w 1800955"/>
                  <a:gd name="connsiteY405" fmla="*/ 3506146 h 3704754"/>
                  <a:gd name="connsiteX406" fmla="*/ 1535657 w 1800955"/>
                  <a:gd name="connsiteY406" fmla="*/ 3548446 h 3704754"/>
                  <a:gd name="connsiteX407" fmla="*/ 1772467 w 1800955"/>
                  <a:gd name="connsiteY407" fmla="*/ 3570068 h 3704754"/>
                  <a:gd name="connsiteX408" fmla="*/ 1772925 w 1800955"/>
                  <a:gd name="connsiteY408" fmla="*/ 3570659 h 3704754"/>
                  <a:gd name="connsiteX409" fmla="*/ 1743588 w 1800955"/>
                  <a:gd name="connsiteY409" fmla="*/ 3583746 h 3704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</a:cxnLst>
                <a:rect l="l" t="t" r="r" b="b"/>
                <a:pathLst>
                  <a:path w="1800955" h="3704754">
                    <a:moveTo>
                      <a:pt x="1797299" y="3548342"/>
                    </a:moveTo>
                    <a:cubicBezTo>
                      <a:pt x="1797356" y="3461550"/>
                      <a:pt x="1704459" y="3427060"/>
                      <a:pt x="1639641" y="3392998"/>
                    </a:cubicBezTo>
                    <a:cubicBezTo>
                      <a:pt x="1592264" y="3366404"/>
                      <a:pt x="1548335" y="3332152"/>
                      <a:pt x="1514635" y="3289366"/>
                    </a:cubicBezTo>
                    <a:cubicBezTo>
                      <a:pt x="1526799" y="3295548"/>
                      <a:pt x="1538972" y="3301730"/>
                      <a:pt x="1551116" y="3307950"/>
                    </a:cubicBezTo>
                    <a:cubicBezTo>
                      <a:pt x="1557374" y="3311150"/>
                      <a:pt x="1564203" y="3304663"/>
                      <a:pt x="1560765" y="3298301"/>
                    </a:cubicBezTo>
                    <a:cubicBezTo>
                      <a:pt x="1543496" y="3264554"/>
                      <a:pt x="1516778" y="3227016"/>
                      <a:pt x="1475068" y="3225968"/>
                    </a:cubicBezTo>
                    <a:cubicBezTo>
                      <a:pt x="1462714" y="3200336"/>
                      <a:pt x="1454199" y="3172161"/>
                      <a:pt x="1450951" y="3143853"/>
                    </a:cubicBezTo>
                    <a:cubicBezTo>
                      <a:pt x="1448694" y="3124012"/>
                      <a:pt x="1452475" y="3098438"/>
                      <a:pt x="1441550" y="3080502"/>
                    </a:cubicBezTo>
                    <a:cubicBezTo>
                      <a:pt x="1450941" y="3060900"/>
                      <a:pt x="1447103" y="3038525"/>
                      <a:pt x="1437302" y="3019856"/>
                    </a:cubicBezTo>
                    <a:cubicBezTo>
                      <a:pt x="1428148" y="3000397"/>
                      <a:pt x="1421033" y="2981375"/>
                      <a:pt x="1418109" y="2959887"/>
                    </a:cubicBezTo>
                    <a:cubicBezTo>
                      <a:pt x="1413613" y="2817012"/>
                      <a:pt x="1438721" y="2673794"/>
                      <a:pt x="1432844" y="2530328"/>
                    </a:cubicBezTo>
                    <a:cubicBezTo>
                      <a:pt x="1431387" y="2228967"/>
                      <a:pt x="1393458" y="1927463"/>
                      <a:pt x="1317944" y="1635655"/>
                    </a:cubicBezTo>
                    <a:cubicBezTo>
                      <a:pt x="1369150" y="1628301"/>
                      <a:pt x="1407288" y="1608280"/>
                      <a:pt x="1422328" y="1555730"/>
                    </a:cubicBezTo>
                    <a:cubicBezTo>
                      <a:pt x="1427348" y="1537747"/>
                      <a:pt x="1434092" y="1517611"/>
                      <a:pt x="1432692" y="1499104"/>
                    </a:cubicBezTo>
                    <a:cubicBezTo>
                      <a:pt x="1435159" y="1492865"/>
                      <a:pt x="1435435" y="1487636"/>
                      <a:pt x="1433492" y="1480626"/>
                    </a:cubicBezTo>
                    <a:cubicBezTo>
                      <a:pt x="1428672" y="1464995"/>
                      <a:pt x="1422557" y="1449746"/>
                      <a:pt x="1416480" y="1434553"/>
                    </a:cubicBezTo>
                    <a:cubicBezTo>
                      <a:pt x="1488937" y="1408722"/>
                      <a:pt x="1501205" y="1318720"/>
                      <a:pt x="1516635" y="1253035"/>
                    </a:cubicBezTo>
                    <a:cubicBezTo>
                      <a:pt x="1579215" y="942654"/>
                      <a:pt x="1555097" y="578713"/>
                      <a:pt x="1327297" y="338540"/>
                    </a:cubicBezTo>
                    <a:cubicBezTo>
                      <a:pt x="1289207" y="296706"/>
                      <a:pt x="1248811" y="256435"/>
                      <a:pt x="1204292" y="221449"/>
                    </a:cubicBezTo>
                    <a:cubicBezTo>
                      <a:pt x="1202015" y="219592"/>
                      <a:pt x="1199596" y="218725"/>
                      <a:pt x="1197262" y="218592"/>
                    </a:cubicBezTo>
                    <a:cubicBezTo>
                      <a:pt x="1140131" y="151803"/>
                      <a:pt x="1068437" y="96338"/>
                      <a:pt x="986712" y="63192"/>
                    </a:cubicBezTo>
                    <a:cubicBezTo>
                      <a:pt x="978263" y="59696"/>
                      <a:pt x="972844" y="73431"/>
                      <a:pt x="980559" y="77774"/>
                    </a:cubicBezTo>
                    <a:cubicBezTo>
                      <a:pt x="1072770" y="130543"/>
                      <a:pt x="1159972" y="199542"/>
                      <a:pt x="1218017" y="289391"/>
                    </a:cubicBezTo>
                    <a:cubicBezTo>
                      <a:pt x="1171040" y="302955"/>
                      <a:pt x="1122138" y="312280"/>
                      <a:pt x="1073399" y="313899"/>
                    </a:cubicBezTo>
                    <a:cubicBezTo>
                      <a:pt x="1073056" y="313909"/>
                      <a:pt x="1071323" y="314051"/>
                      <a:pt x="1070065" y="315166"/>
                    </a:cubicBezTo>
                    <a:cubicBezTo>
                      <a:pt x="1065522" y="314013"/>
                      <a:pt x="1060102" y="319024"/>
                      <a:pt x="1063341" y="323738"/>
                    </a:cubicBezTo>
                    <a:cubicBezTo>
                      <a:pt x="1072999" y="337826"/>
                      <a:pt x="1084048" y="350389"/>
                      <a:pt x="1096164" y="362419"/>
                    </a:cubicBezTo>
                    <a:cubicBezTo>
                      <a:pt x="1102888" y="370497"/>
                      <a:pt x="1108842" y="379374"/>
                      <a:pt x="1112575" y="388861"/>
                    </a:cubicBezTo>
                    <a:cubicBezTo>
                      <a:pt x="1078057" y="419046"/>
                      <a:pt x="1051701" y="456793"/>
                      <a:pt x="1024393" y="493340"/>
                    </a:cubicBezTo>
                    <a:cubicBezTo>
                      <a:pt x="1018097" y="416540"/>
                      <a:pt x="1015268" y="338359"/>
                      <a:pt x="995532" y="263578"/>
                    </a:cubicBezTo>
                    <a:cubicBezTo>
                      <a:pt x="997637" y="206924"/>
                      <a:pt x="978501" y="152669"/>
                      <a:pt x="958432" y="100558"/>
                    </a:cubicBezTo>
                    <a:cubicBezTo>
                      <a:pt x="956232" y="94719"/>
                      <a:pt x="947021" y="96996"/>
                      <a:pt x="948907" y="103187"/>
                    </a:cubicBezTo>
                    <a:cubicBezTo>
                      <a:pt x="967338" y="162223"/>
                      <a:pt x="988846" y="223678"/>
                      <a:pt x="977825" y="286296"/>
                    </a:cubicBezTo>
                    <a:cubicBezTo>
                      <a:pt x="970462" y="267750"/>
                      <a:pt x="963785" y="248024"/>
                      <a:pt x="953394" y="230898"/>
                    </a:cubicBezTo>
                    <a:cubicBezTo>
                      <a:pt x="945764" y="218563"/>
                      <a:pt x="932286" y="225955"/>
                      <a:pt x="923676" y="233870"/>
                    </a:cubicBezTo>
                    <a:cubicBezTo>
                      <a:pt x="924095" y="228555"/>
                      <a:pt x="924390" y="223240"/>
                      <a:pt x="924542" y="217916"/>
                    </a:cubicBezTo>
                    <a:cubicBezTo>
                      <a:pt x="927981" y="208438"/>
                      <a:pt x="924057" y="197561"/>
                      <a:pt x="924190" y="187607"/>
                    </a:cubicBezTo>
                    <a:cubicBezTo>
                      <a:pt x="923304" y="170310"/>
                      <a:pt x="924333" y="152888"/>
                      <a:pt x="927705" y="135886"/>
                    </a:cubicBezTo>
                    <a:cubicBezTo>
                      <a:pt x="937582" y="101244"/>
                      <a:pt x="916903" y="96081"/>
                      <a:pt x="909217" y="130790"/>
                    </a:cubicBezTo>
                    <a:cubicBezTo>
                      <a:pt x="904159" y="158842"/>
                      <a:pt x="900977" y="191531"/>
                      <a:pt x="913770" y="217944"/>
                    </a:cubicBezTo>
                    <a:cubicBezTo>
                      <a:pt x="910731" y="283067"/>
                      <a:pt x="881251" y="342169"/>
                      <a:pt x="852829" y="399453"/>
                    </a:cubicBezTo>
                    <a:cubicBezTo>
                      <a:pt x="810338" y="379288"/>
                      <a:pt x="768542" y="357505"/>
                      <a:pt x="728766" y="332359"/>
                    </a:cubicBezTo>
                    <a:cubicBezTo>
                      <a:pt x="729242" y="326301"/>
                      <a:pt x="723327" y="321395"/>
                      <a:pt x="721022" y="316042"/>
                    </a:cubicBezTo>
                    <a:cubicBezTo>
                      <a:pt x="718412" y="311175"/>
                      <a:pt x="716316" y="306565"/>
                      <a:pt x="715021" y="301145"/>
                    </a:cubicBezTo>
                    <a:cubicBezTo>
                      <a:pt x="708582" y="267931"/>
                      <a:pt x="723974" y="226402"/>
                      <a:pt x="694856" y="200980"/>
                    </a:cubicBezTo>
                    <a:cubicBezTo>
                      <a:pt x="694142" y="198142"/>
                      <a:pt x="691856" y="196294"/>
                      <a:pt x="689342" y="195875"/>
                    </a:cubicBezTo>
                    <a:cubicBezTo>
                      <a:pt x="688322" y="187740"/>
                      <a:pt x="664472" y="173110"/>
                      <a:pt x="657947" y="165595"/>
                    </a:cubicBezTo>
                    <a:cubicBezTo>
                      <a:pt x="630868" y="140849"/>
                      <a:pt x="610303" y="109950"/>
                      <a:pt x="594720" y="76898"/>
                    </a:cubicBezTo>
                    <a:cubicBezTo>
                      <a:pt x="597140" y="52885"/>
                      <a:pt x="595454" y="28787"/>
                      <a:pt x="594292" y="4765"/>
                    </a:cubicBezTo>
                    <a:cubicBezTo>
                      <a:pt x="594034" y="-1683"/>
                      <a:pt x="585014" y="-1493"/>
                      <a:pt x="584414" y="4765"/>
                    </a:cubicBezTo>
                    <a:cubicBezTo>
                      <a:pt x="583957" y="9547"/>
                      <a:pt x="583443" y="14338"/>
                      <a:pt x="582928" y="19129"/>
                    </a:cubicBezTo>
                    <a:cubicBezTo>
                      <a:pt x="518568" y="27273"/>
                      <a:pt x="463437" y="65763"/>
                      <a:pt x="413821" y="105178"/>
                    </a:cubicBezTo>
                    <a:cubicBezTo>
                      <a:pt x="374702" y="138401"/>
                      <a:pt x="275604" y="220840"/>
                      <a:pt x="278185" y="273542"/>
                    </a:cubicBezTo>
                    <a:cubicBezTo>
                      <a:pt x="53319" y="437467"/>
                      <a:pt x="-12546" y="764517"/>
                      <a:pt x="1894" y="1028236"/>
                    </a:cubicBezTo>
                    <a:cubicBezTo>
                      <a:pt x="3856" y="1041876"/>
                      <a:pt x="2179" y="1092406"/>
                      <a:pt x="19439" y="1090958"/>
                    </a:cubicBezTo>
                    <a:cubicBezTo>
                      <a:pt x="77113" y="1178350"/>
                      <a:pt x="175811" y="1253998"/>
                      <a:pt x="275252" y="1287011"/>
                    </a:cubicBezTo>
                    <a:cubicBezTo>
                      <a:pt x="265755" y="1359334"/>
                      <a:pt x="267927" y="1433115"/>
                      <a:pt x="271956" y="1505829"/>
                    </a:cubicBezTo>
                    <a:cubicBezTo>
                      <a:pt x="275966" y="1540538"/>
                      <a:pt x="270413" y="1581467"/>
                      <a:pt x="293225" y="1610480"/>
                    </a:cubicBezTo>
                    <a:cubicBezTo>
                      <a:pt x="305722" y="1624368"/>
                      <a:pt x="325058" y="1628178"/>
                      <a:pt x="342289" y="1633073"/>
                    </a:cubicBezTo>
                    <a:cubicBezTo>
                      <a:pt x="327563" y="1839833"/>
                      <a:pt x="445387" y="2024294"/>
                      <a:pt x="477525" y="2223871"/>
                    </a:cubicBezTo>
                    <a:cubicBezTo>
                      <a:pt x="497098" y="2342181"/>
                      <a:pt x="484678" y="2462501"/>
                      <a:pt x="477105" y="2581278"/>
                    </a:cubicBezTo>
                    <a:cubicBezTo>
                      <a:pt x="459379" y="2824718"/>
                      <a:pt x="498175" y="3072415"/>
                      <a:pt x="599749" y="3295015"/>
                    </a:cubicBezTo>
                    <a:cubicBezTo>
                      <a:pt x="598825" y="3301949"/>
                      <a:pt x="593768" y="3309893"/>
                      <a:pt x="596206" y="3316722"/>
                    </a:cubicBezTo>
                    <a:cubicBezTo>
                      <a:pt x="588757" y="3343087"/>
                      <a:pt x="582376" y="3369776"/>
                      <a:pt x="575556" y="3396294"/>
                    </a:cubicBezTo>
                    <a:cubicBezTo>
                      <a:pt x="562449" y="3452158"/>
                      <a:pt x="536703" y="3511718"/>
                      <a:pt x="555249" y="3568963"/>
                    </a:cubicBezTo>
                    <a:cubicBezTo>
                      <a:pt x="537675" y="3638600"/>
                      <a:pt x="591177" y="3670214"/>
                      <a:pt x="649384" y="3687759"/>
                    </a:cubicBezTo>
                    <a:cubicBezTo>
                      <a:pt x="699400" y="3704685"/>
                      <a:pt x="754197" y="3710200"/>
                      <a:pt x="806023" y="3698655"/>
                    </a:cubicBezTo>
                    <a:cubicBezTo>
                      <a:pt x="838522" y="3691874"/>
                      <a:pt x="877070" y="3677024"/>
                      <a:pt x="884766" y="3640801"/>
                    </a:cubicBezTo>
                    <a:cubicBezTo>
                      <a:pt x="887757" y="3627285"/>
                      <a:pt x="886823" y="3612730"/>
                      <a:pt x="880375" y="3600634"/>
                    </a:cubicBezTo>
                    <a:cubicBezTo>
                      <a:pt x="890833" y="3534511"/>
                      <a:pt x="830169" y="3489744"/>
                      <a:pt x="812071" y="3431479"/>
                    </a:cubicBezTo>
                    <a:cubicBezTo>
                      <a:pt x="812995" y="3424574"/>
                      <a:pt x="814071" y="3417982"/>
                      <a:pt x="816976" y="3411677"/>
                    </a:cubicBezTo>
                    <a:cubicBezTo>
                      <a:pt x="822501" y="3411429"/>
                      <a:pt x="827578" y="3407705"/>
                      <a:pt x="827349" y="3400285"/>
                    </a:cubicBezTo>
                    <a:cubicBezTo>
                      <a:pt x="826616" y="3377368"/>
                      <a:pt x="824339" y="3354432"/>
                      <a:pt x="822730" y="3331562"/>
                    </a:cubicBezTo>
                    <a:cubicBezTo>
                      <a:pt x="820625" y="3289385"/>
                      <a:pt x="816167" y="3245085"/>
                      <a:pt x="790278" y="3210185"/>
                    </a:cubicBezTo>
                    <a:cubicBezTo>
                      <a:pt x="789725" y="3209442"/>
                      <a:pt x="792097" y="3205270"/>
                      <a:pt x="791211" y="3202432"/>
                    </a:cubicBezTo>
                    <a:cubicBezTo>
                      <a:pt x="780248" y="3166084"/>
                      <a:pt x="825216" y="3121831"/>
                      <a:pt x="790564" y="3090599"/>
                    </a:cubicBezTo>
                    <a:cubicBezTo>
                      <a:pt x="789278" y="3051022"/>
                      <a:pt x="788325" y="3011398"/>
                      <a:pt x="790954" y="2971803"/>
                    </a:cubicBezTo>
                    <a:cubicBezTo>
                      <a:pt x="811595" y="2683671"/>
                      <a:pt x="773638" y="2375757"/>
                      <a:pt x="911522" y="2110943"/>
                    </a:cubicBezTo>
                    <a:cubicBezTo>
                      <a:pt x="976806" y="2247388"/>
                      <a:pt x="1040242" y="2386492"/>
                      <a:pt x="1080486" y="2532634"/>
                    </a:cubicBezTo>
                    <a:cubicBezTo>
                      <a:pt x="1099602" y="2613634"/>
                      <a:pt x="1095611" y="2696692"/>
                      <a:pt x="1095830" y="2779236"/>
                    </a:cubicBezTo>
                    <a:cubicBezTo>
                      <a:pt x="1095945" y="2821708"/>
                      <a:pt x="1097240" y="2864170"/>
                      <a:pt x="1102946" y="2906299"/>
                    </a:cubicBezTo>
                    <a:cubicBezTo>
                      <a:pt x="1111118" y="2970298"/>
                      <a:pt x="1135988" y="3030362"/>
                      <a:pt x="1146475" y="3093866"/>
                    </a:cubicBezTo>
                    <a:cubicBezTo>
                      <a:pt x="1152333" y="3144519"/>
                      <a:pt x="1152266" y="3211557"/>
                      <a:pt x="1212007" y="3228787"/>
                    </a:cubicBezTo>
                    <a:cubicBezTo>
                      <a:pt x="1210007" y="3285728"/>
                      <a:pt x="1212093" y="3342906"/>
                      <a:pt x="1216522" y="3399694"/>
                    </a:cubicBezTo>
                    <a:cubicBezTo>
                      <a:pt x="1217636" y="3411401"/>
                      <a:pt x="1219655" y="3423050"/>
                      <a:pt x="1224866" y="3433632"/>
                    </a:cubicBezTo>
                    <a:cubicBezTo>
                      <a:pt x="1215131" y="3446767"/>
                      <a:pt x="1219398" y="3467074"/>
                      <a:pt x="1229123" y="3479342"/>
                    </a:cubicBezTo>
                    <a:cubicBezTo>
                      <a:pt x="1244401" y="3496544"/>
                      <a:pt x="1268919" y="3500583"/>
                      <a:pt x="1289693" y="3508155"/>
                    </a:cubicBezTo>
                    <a:cubicBezTo>
                      <a:pt x="1313429" y="3515376"/>
                      <a:pt x="1337661" y="3520100"/>
                      <a:pt x="1362254" y="3523243"/>
                    </a:cubicBezTo>
                    <a:cubicBezTo>
                      <a:pt x="1381609" y="3527025"/>
                      <a:pt x="1402964" y="3518319"/>
                      <a:pt x="1410946" y="3499640"/>
                    </a:cubicBezTo>
                    <a:cubicBezTo>
                      <a:pt x="1414032" y="3500240"/>
                      <a:pt x="1417099" y="3500879"/>
                      <a:pt x="1420157" y="3501574"/>
                    </a:cubicBezTo>
                    <a:cubicBezTo>
                      <a:pt x="1417499" y="3527996"/>
                      <a:pt x="1444817" y="3549303"/>
                      <a:pt x="1465791" y="3561429"/>
                    </a:cubicBezTo>
                    <a:cubicBezTo>
                      <a:pt x="1550382" y="3609054"/>
                      <a:pt x="1656119" y="3629533"/>
                      <a:pt x="1750836" y="3603529"/>
                    </a:cubicBezTo>
                    <a:cubicBezTo>
                      <a:pt x="1773410" y="3598014"/>
                      <a:pt x="1813206" y="3576164"/>
                      <a:pt x="1797299" y="3548342"/>
                    </a:cubicBezTo>
                    <a:close/>
                    <a:moveTo>
                      <a:pt x="1565994" y="3374148"/>
                    </a:moveTo>
                    <a:cubicBezTo>
                      <a:pt x="1557831" y="3380863"/>
                      <a:pt x="1551383" y="3389188"/>
                      <a:pt x="1542229" y="3394665"/>
                    </a:cubicBezTo>
                    <a:cubicBezTo>
                      <a:pt x="1542781" y="3384245"/>
                      <a:pt x="1541477" y="3373405"/>
                      <a:pt x="1541448" y="3363176"/>
                    </a:cubicBezTo>
                    <a:cubicBezTo>
                      <a:pt x="1550802" y="3364585"/>
                      <a:pt x="1559174" y="3367386"/>
                      <a:pt x="1565994" y="3374148"/>
                    </a:cubicBezTo>
                    <a:close/>
                    <a:moveTo>
                      <a:pt x="1520312" y="3334038"/>
                    </a:moveTo>
                    <a:cubicBezTo>
                      <a:pt x="1519969" y="3338620"/>
                      <a:pt x="1519550" y="3343240"/>
                      <a:pt x="1519531" y="3347850"/>
                    </a:cubicBezTo>
                    <a:cubicBezTo>
                      <a:pt x="1506320" y="3347097"/>
                      <a:pt x="1493118" y="3347640"/>
                      <a:pt x="1479917" y="3349307"/>
                    </a:cubicBezTo>
                    <a:cubicBezTo>
                      <a:pt x="1478373" y="3347374"/>
                      <a:pt x="1476859" y="3345411"/>
                      <a:pt x="1475364" y="3343440"/>
                    </a:cubicBezTo>
                    <a:cubicBezTo>
                      <a:pt x="1478078" y="3327019"/>
                      <a:pt x="1481450" y="3311483"/>
                      <a:pt x="1486593" y="3295481"/>
                    </a:cubicBezTo>
                    <a:cubicBezTo>
                      <a:pt x="1496938" y="3309045"/>
                      <a:pt x="1508244" y="3321904"/>
                      <a:pt x="1520312" y="3334038"/>
                    </a:cubicBezTo>
                    <a:close/>
                    <a:moveTo>
                      <a:pt x="1522855" y="3391493"/>
                    </a:moveTo>
                    <a:cubicBezTo>
                      <a:pt x="1510330" y="3381930"/>
                      <a:pt x="1498719" y="3371005"/>
                      <a:pt x="1488194" y="3359108"/>
                    </a:cubicBezTo>
                    <a:cubicBezTo>
                      <a:pt x="1498738" y="3358508"/>
                      <a:pt x="1509311" y="3358680"/>
                      <a:pt x="1519817" y="3359737"/>
                    </a:cubicBezTo>
                    <a:cubicBezTo>
                      <a:pt x="1520398" y="3370043"/>
                      <a:pt x="1520645" y="3380902"/>
                      <a:pt x="1522855" y="3391493"/>
                    </a:cubicBezTo>
                    <a:close/>
                    <a:moveTo>
                      <a:pt x="1505329" y="3251400"/>
                    </a:moveTo>
                    <a:cubicBezTo>
                      <a:pt x="1518150" y="3259905"/>
                      <a:pt x="1527808" y="3271754"/>
                      <a:pt x="1536133" y="3284537"/>
                    </a:cubicBezTo>
                    <a:cubicBezTo>
                      <a:pt x="1536276" y="3284756"/>
                      <a:pt x="1535933" y="3284899"/>
                      <a:pt x="1535619" y="3284747"/>
                    </a:cubicBezTo>
                    <a:cubicBezTo>
                      <a:pt x="1522931" y="3278517"/>
                      <a:pt x="1510273" y="3272221"/>
                      <a:pt x="1497623" y="3265906"/>
                    </a:cubicBezTo>
                    <a:cubicBezTo>
                      <a:pt x="1492394" y="3258000"/>
                      <a:pt x="1487508" y="3249857"/>
                      <a:pt x="1482964" y="3241503"/>
                    </a:cubicBezTo>
                    <a:cubicBezTo>
                      <a:pt x="1490966" y="3243218"/>
                      <a:pt x="1498490" y="3246866"/>
                      <a:pt x="1505329" y="3251400"/>
                    </a:cubicBezTo>
                    <a:close/>
                    <a:moveTo>
                      <a:pt x="1476773" y="3281946"/>
                    </a:moveTo>
                    <a:cubicBezTo>
                      <a:pt x="1476859" y="3282070"/>
                      <a:pt x="1476935" y="3282194"/>
                      <a:pt x="1477021" y="3282318"/>
                    </a:cubicBezTo>
                    <a:cubicBezTo>
                      <a:pt x="1473668" y="3290614"/>
                      <a:pt x="1472592" y="3300682"/>
                      <a:pt x="1471230" y="3308578"/>
                    </a:cubicBezTo>
                    <a:cubicBezTo>
                      <a:pt x="1469839" y="3316665"/>
                      <a:pt x="1468782" y="3324799"/>
                      <a:pt x="1467915" y="3332962"/>
                    </a:cubicBezTo>
                    <a:cubicBezTo>
                      <a:pt x="1456523" y="3316093"/>
                      <a:pt x="1447103" y="3298215"/>
                      <a:pt x="1440388" y="3279098"/>
                    </a:cubicBezTo>
                    <a:cubicBezTo>
                      <a:pt x="1452808" y="3281318"/>
                      <a:pt x="1464305" y="3284204"/>
                      <a:pt x="1476773" y="3281946"/>
                    </a:cubicBezTo>
                    <a:close/>
                    <a:moveTo>
                      <a:pt x="1465296" y="3264030"/>
                    </a:moveTo>
                    <a:cubicBezTo>
                      <a:pt x="1466029" y="3265268"/>
                      <a:pt x="1466772" y="3266506"/>
                      <a:pt x="1467524" y="3267735"/>
                    </a:cubicBezTo>
                    <a:cubicBezTo>
                      <a:pt x="1456018" y="3267059"/>
                      <a:pt x="1446369" y="3263973"/>
                      <a:pt x="1434882" y="3261248"/>
                    </a:cubicBezTo>
                    <a:cubicBezTo>
                      <a:pt x="1434225" y="3258839"/>
                      <a:pt x="1433577" y="3256429"/>
                      <a:pt x="1432930" y="3254019"/>
                    </a:cubicBezTo>
                    <a:cubicBezTo>
                      <a:pt x="1433854" y="3252657"/>
                      <a:pt x="1434701" y="3251247"/>
                      <a:pt x="1435444" y="3249809"/>
                    </a:cubicBezTo>
                    <a:cubicBezTo>
                      <a:pt x="1435921" y="3249561"/>
                      <a:pt x="1436368" y="3249276"/>
                      <a:pt x="1436816" y="3248990"/>
                    </a:cubicBezTo>
                    <a:cubicBezTo>
                      <a:pt x="1446274" y="3254067"/>
                      <a:pt x="1455771" y="3259077"/>
                      <a:pt x="1465296" y="3264030"/>
                    </a:cubicBezTo>
                    <a:close/>
                    <a:moveTo>
                      <a:pt x="1417956" y="3092113"/>
                    </a:moveTo>
                    <a:cubicBezTo>
                      <a:pt x="1423910" y="3098733"/>
                      <a:pt x="1422909" y="3111192"/>
                      <a:pt x="1423052" y="3119354"/>
                    </a:cubicBezTo>
                    <a:cubicBezTo>
                      <a:pt x="1423481" y="3158283"/>
                      <a:pt x="1432682" y="3196726"/>
                      <a:pt x="1448722" y="3232131"/>
                    </a:cubicBezTo>
                    <a:cubicBezTo>
                      <a:pt x="1445893" y="3233769"/>
                      <a:pt x="1443503" y="3235664"/>
                      <a:pt x="1441045" y="3237779"/>
                    </a:cubicBezTo>
                    <a:cubicBezTo>
                      <a:pt x="1436673" y="3236217"/>
                      <a:pt x="1431206" y="3230911"/>
                      <a:pt x="1426691" y="3234036"/>
                    </a:cubicBezTo>
                    <a:cubicBezTo>
                      <a:pt x="1414042" y="3198488"/>
                      <a:pt x="1375837" y="3176333"/>
                      <a:pt x="1338423" y="3180210"/>
                    </a:cubicBezTo>
                    <a:cubicBezTo>
                      <a:pt x="1348319" y="3160007"/>
                      <a:pt x="1359759" y="3140405"/>
                      <a:pt x="1372170" y="3121764"/>
                    </a:cubicBezTo>
                    <a:cubicBezTo>
                      <a:pt x="1381314" y="3108239"/>
                      <a:pt x="1398754" y="3078130"/>
                      <a:pt x="1417956" y="3092113"/>
                    </a:cubicBezTo>
                    <a:close/>
                    <a:moveTo>
                      <a:pt x="1163106" y="1550949"/>
                    </a:moveTo>
                    <a:cubicBezTo>
                      <a:pt x="1047958" y="1561722"/>
                      <a:pt x="930943" y="1560674"/>
                      <a:pt x="815100" y="1562331"/>
                    </a:cubicBezTo>
                    <a:cubicBezTo>
                      <a:pt x="785916" y="1562350"/>
                      <a:pt x="756474" y="1561455"/>
                      <a:pt x="727461" y="1564741"/>
                    </a:cubicBezTo>
                    <a:cubicBezTo>
                      <a:pt x="728480" y="1526632"/>
                      <a:pt x="731604" y="1488589"/>
                      <a:pt x="734966" y="1450622"/>
                    </a:cubicBezTo>
                    <a:cubicBezTo>
                      <a:pt x="787392" y="1464805"/>
                      <a:pt x="842275" y="1461252"/>
                      <a:pt x="896005" y="1459385"/>
                    </a:cubicBezTo>
                    <a:cubicBezTo>
                      <a:pt x="982550" y="1456032"/>
                      <a:pt x="1069580" y="1457394"/>
                      <a:pt x="1155914" y="1452241"/>
                    </a:cubicBezTo>
                    <a:cubicBezTo>
                      <a:pt x="1158962" y="1485093"/>
                      <a:pt x="1161286" y="1518002"/>
                      <a:pt x="1163106" y="1550949"/>
                    </a:cubicBezTo>
                    <a:close/>
                    <a:moveTo>
                      <a:pt x="585833" y="1048134"/>
                    </a:moveTo>
                    <a:cubicBezTo>
                      <a:pt x="590958" y="1035075"/>
                      <a:pt x="600035" y="1024254"/>
                      <a:pt x="605702" y="1011558"/>
                    </a:cubicBezTo>
                    <a:cubicBezTo>
                      <a:pt x="647231" y="1000880"/>
                      <a:pt x="691275" y="976382"/>
                      <a:pt x="734166" y="994594"/>
                    </a:cubicBezTo>
                    <a:cubicBezTo>
                      <a:pt x="757979" y="1004090"/>
                      <a:pt x="783144" y="1014044"/>
                      <a:pt x="802137" y="1031732"/>
                    </a:cubicBezTo>
                    <a:cubicBezTo>
                      <a:pt x="782182" y="1024093"/>
                      <a:pt x="697238" y="1009510"/>
                      <a:pt x="682522" y="1024188"/>
                    </a:cubicBezTo>
                    <a:cubicBezTo>
                      <a:pt x="679950" y="1026398"/>
                      <a:pt x="688703" y="1029293"/>
                      <a:pt x="690275" y="1030036"/>
                    </a:cubicBezTo>
                    <a:cubicBezTo>
                      <a:pt x="703315" y="1032379"/>
                      <a:pt x="716821" y="1031865"/>
                      <a:pt x="729985" y="1033513"/>
                    </a:cubicBezTo>
                    <a:cubicBezTo>
                      <a:pt x="751797" y="1036046"/>
                      <a:pt x="828464" y="1044505"/>
                      <a:pt x="831207" y="1070298"/>
                    </a:cubicBezTo>
                    <a:cubicBezTo>
                      <a:pt x="832417" y="1076652"/>
                      <a:pt x="831207" y="1087605"/>
                      <a:pt x="822415" y="1086367"/>
                    </a:cubicBezTo>
                    <a:cubicBezTo>
                      <a:pt x="818605" y="1081633"/>
                      <a:pt x="812995" y="1078452"/>
                      <a:pt x="807099" y="1080595"/>
                    </a:cubicBezTo>
                    <a:cubicBezTo>
                      <a:pt x="782810" y="1072899"/>
                      <a:pt x="725775" y="1063136"/>
                      <a:pt x="702010" y="1070279"/>
                    </a:cubicBezTo>
                    <a:cubicBezTo>
                      <a:pt x="696400" y="1072337"/>
                      <a:pt x="697743" y="1079480"/>
                      <a:pt x="703353" y="1080233"/>
                    </a:cubicBezTo>
                    <a:cubicBezTo>
                      <a:pt x="716726" y="1081071"/>
                      <a:pt x="730156" y="1078423"/>
                      <a:pt x="743596" y="1079366"/>
                    </a:cubicBezTo>
                    <a:cubicBezTo>
                      <a:pt x="761684" y="1080738"/>
                      <a:pt x="804575" y="1078776"/>
                      <a:pt x="814110" y="1096054"/>
                    </a:cubicBezTo>
                    <a:cubicBezTo>
                      <a:pt x="815824" y="1099645"/>
                      <a:pt x="815157" y="1101350"/>
                      <a:pt x="811642" y="1103417"/>
                    </a:cubicBezTo>
                    <a:cubicBezTo>
                      <a:pt x="802737" y="1108656"/>
                      <a:pt x="789002" y="1108179"/>
                      <a:pt x="779096" y="1108741"/>
                    </a:cubicBezTo>
                    <a:cubicBezTo>
                      <a:pt x="757255" y="1110170"/>
                      <a:pt x="735376" y="1108227"/>
                      <a:pt x="713849" y="1104855"/>
                    </a:cubicBezTo>
                    <a:cubicBezTo>
                      <a:pt x="697923" y="1106236"/>
                      <a:pt x="700457" y="1114151"/>
                      <a:pt x="713202" y="1119143"/>
                    </a:cubicBezTo>
                    <a:cubicBezTo>
                      <a:pt x="739824" y="1124381"/>
                      <a:pt x="767361" y="1125115"/>
                      <a:pt x="794317" y="1121533"/>
                    </a:cubicBezTo>
                    <a:cubicBezTo>
                      <a:pt x="785411" y="1141174"/>
                      <a:pt x="737519" y="1140926"/>
                      <a:pt x="718174" y="1142422"/>
                    </a:cubicBezTo>
                    <a:cubicBezTo>
                      <a:pt x="715516" y="1138031"/>
                      <a:pt x="708020" y="1137126"/>
                      <a:pt x="706229" y="1142717"/>
                    </a:cubicBezTo>
                    <a:cubicBezTo>
                      <a:pt x="698524" y="1142850"/>
                      <a:pt x="690818" y="1142907"/>
                      <a:pt x="683093" y="1143022"/>
                    </a:cubicBezTo>
                    <a:cubicBezTo>
                      <a:pt x="659404" y="1144622"/>
                      <a:pt x="637430" y="1155500"/>
                      <a:pt x="614256" y="1160129"/>
                    </a:cubicBezTo>
                    <a:cubicBezTo>
                      <a:pt x="611560" y="1157757"/>
                      <a:pt x="607655" y="1157719"/>
                      <a:pt x="604521" y="1159262"/>
                    </a:cubicBezTo>
                    <a:cubicBezTo>
                      <a:pt x="601864" y="1158824"/>
                      <a:pt x="599025" y="1158738"/>
                      <a:pt x="596244" y="1158824"/>
                    </a:cubicBezTo>
                    <a:cubicBezTo>
                      <a:pt x="577823" y="1125324"/>
                      <a:pt x="571060" y="1084300"/>
                      <a:pt x="585833" y="1048134"/>
                    </a:cubicBezTo>
                    <a:close/>
                    <a:moveTo>
                      <a:pt x="584090" y="1159605"/>
                    </a:moveTo>
                    <a:cubicBezTo>
                      <a:pt x="577146" y="1160157"/>
                      <a:pt x="570241" y="1161129"/>
                      <a:pt x="563402" y="1162434"/>
                    </a:cubicBezTo>
                    <a:cubicBezTo>
                      <a:pt x="545485" y="1154947"/>
                      <a:pt x="529255" y="1141898"/>
                      <a:pt x="524569" y="1122105"/>
                    </a:cubicBezTo>
                    <a:cubicBezTo>
                      <a:pt x="517987" y="1094882"/>
                      <a:pt x="518596" y="1057564"/>
                      <a:pt x="539837" y="1036885"/>
                    </a:cubicBezTo>
                    <a:cubicBezTo>
                      <a:pt x="553172" y="1027788"/>
                      <a:pt x="568374" y="1021978"/>
                      <a:pt x="583443" y="1016558"/>
                    </a:cubicBezTo>
                    <a:cubicBezTo>
                      <a:pt x="553505" y="1057763"/>
                      <a:pt x="554420" y="1118562"/>
                      <a:pt x="584090" y="1159605"/>
                    </a:cubicBezTo>
                    <a:close/>
                    <a:moveTo>
                      <a:pt x="689999" y="901992"/>
                    </a:moveTo>
                    <a:cubicBezTo>
                      <a:pt x="695295" y="900182"/>
                      <a:pt x="704391" y="896943"/>
                      <a:pt x="703419" y="890057"/>
                    </a:cubicBezTo>
                    <a:cubicBezTo>
                      <a:pt x="707020" y="883189"/>
                      <a:pt x="710811" y="876284"/>
                      <a:pt x="715459" y="870159"/>
                    </a:cubicBezTo>
                    <a:cubicBezTo>
                      <a:pt x="718336" y="866368"/>
                      <a:pt x="719298" y="866987"/>
                      <a:pt x="724165" y="866911"/>
                    </a:cubicBezTo>
                    <a:cubicBezTo>
                      <a:pt x="741157" y="866959"/>
                      <a:pt x="758131" y="866121"/>
                      <a:pt x="775076" y="864825"/>
                    </a:cubicBezTo>
                    <a:cubicBezTo>
                      <a:pt x="782867" y="864349"/>
                      <a:pt x="792669" y="864730"/>
                      <a:pt x="800851" y="862434"/>
                    </a:cubicBezTo>
                    <a:cubicBezTo>
                      <a:pt x="815614" y="868568"/>
                      <a:pt x="832540" y="861977"/>
                      <a:pt x="847314" y="858339"/>
                    </a:cubicBezTo>
                    <a:cubicBezTo>
                      <a:pt x="859829" y="855252"/>
                      <a:pt x="872622" y="852052"/>
                      <a:pt x="884671" y="847318"/>
                    </a:cubicBezTo>
                    <a:cubicBezTo>
                      <a:pt x="893443" y="875684"/>
                      <a:pt x="909293" y="874988"/>
                      <a:pt x="896844" y="906211"/>
                    </a:cubicBezTo>
                    <a:cubicBezTo>
                      <a:pt x="865144" y="899058"/>
                      <a:pt x="831769" y="901973"/>
                      <a:pt x="799431" y="901230"/>
                    </a:cubicBezTo>
                    <a:cubicBezTo>
                      <a:pt x="765675" y="901554"/>
                      <a:pt x="731985" y="902153"/>
                      <a:pt x="698647" y="907249"/>
                    </a:cubicBezTo>
                    <a:cubicBezTo>
                      <a:pt x="696723" y="905592"/>
                      <a:pt x="693856" y="904440"/>
                      <a:pt x="691132" y="904468"/>
                    </a:cubicBezTo>
                    <a:cubicBezTo>
                      <a:pt x="690789" y="903611"/>
                      <a:pt x="690418" y="902782"/>
                      <a:pt x="689999" y="901992"/>
                    </a:cubicBezTo>
                    <a:close/>
                    <a:moveTo>
                      <a:pt x="807661" y="1119276"/>
                    </a:moveTo>
                    <a:cubicBezTo>
                      <a:pt x="821644" y="1116609"/>
                      <a:pt x="833845" y="1105312"/>
                      <a:pt x="825378" y="1090910"/>
                    </a:cubicBezTo>
                    <a:cubicBezTo>
                      <a:pt x="848780" y="1082690"/>
                      <a:pt x="839236" y="1054068"/>
                      <a:pt x="821758" y="1042466"/>
                    </a:cubicBezTo>
                    <a:cubicBezTo>
                      <a:pt x="824044" y="1009576"/>
                      <a:pt x="728099" y="969638"/>
                      <a:pt x="700067" y="972781"/>
                    </a:cubicBezTo>
                    <a:cubicBezTo>
                      <a:pt x="698257" y="956722"/>
                      <a:pt x="699886" y="939730"/>
                      <a:pt x="702248" y="923785"/>
                    </a:cubicBezTo>
                    <a:cubicBezTo>
                      <a:pt x="753711" y="924766"/>
                      <a:pt x="805232" y="922223"/>
                      <a:pt x="856734" y="924099"/>
                    </a:cubicBezTo>
                    <a:cubicBezTo>
                      <a:pt x="870412" y="924185"/>
                      <a:pt x="884280" y="925690"/>
                      <a:pt x="897720" y="922489"/>
                    </a:cubicBezTo>
                    <a:cubicBezTo>
                      <a:pt x="894472" y="973496"/>
                      <a:pt x="888443" y="1023883"/>
                      <a:pt x="886519" y="1074880"/>
                    </a:cubicBezTo>
                    <a:cubicBezTo>
                      <a:pt x="885537" y="1131106"/>
                      <a:pt x="876908" y="1187056"/>
                      <a:pt x="866383" y="1242187"/>
                    </a:cubicBezTo>
                    <a:cubicBezTo>
                      <a:pt x="820920" y="1240453"/>
                      <a:pt x="775667" y="1248178"/>
                      <a:pt x="730175" y="1245597"/>
                    </a:cubicBezTo>
                    <a:cubicBezTo>
                      <a:pt x="730947" y="1229633"/>
                      <a:pt x="727889" y="1213440"/>
                      <a:pt x="726356" y="1197571"/>
                    </a:cubicBezTo>
                    <a:cubicBezTo>
                      <a:pt x="725232" y="1185132"/>
                      <a:pt x="723003" y="1173187"/>
                      <a:pt x="721984" y="1160672"/>
                    </a:cubicBezTo>
                    <a:cubicBezTo>
                      <a:pt x="747577" y="1157909"/>
                      <a:pt x="809090" y="1158871"/>
                      <a:pt x="807937" y="1122067"/>
                    </a:cubicBezTo>
                    <a:cubicBezTo>
                      <a:pt x="807918" y="1121419"/>
                      <a:pt x="808090" y="1121133"/>
                      <a:pt x="807661" y="1119276"/>
                    </a:cubicBezTo>
                    <a:close/>
                    <a:moveTo>
                      <a:pt x="814233" y="399176"/>
                    </a:moveTo>
                    <a:cubicBezTo>
                      <a:pt x="830959" y="406987"/>
                      <a:pt x="847676" y="418522"/>
                      <a:pt x="866573" y="419588"/>
                    </a:cubicBezTo>
                    <a:cubicBezTo>
                      <a:pt x="870964" y="419541"/>
                      <a:pt x="872955" y="414274"/>
                      <a:pt x="870069" y="411149"/>
                    </a:cubicBezTo>
                    <a:cubicBezTo>
                      <a:pt x="868535" y="409492"/>
                      <a:pt x="866792" y="407977"/>
                      <a:pt x="864925" y="406587"/>
                    </a:cubicBezTo>
                    <a:cubicBezTo>
                      <a:pt x="893176" y="360371"/>
                      <a:pt x="913236" y="307955"/>
                      <a:pt x="921456" y="254320"/>
                    </a:cubicBezTo>
                    <a:cubicBezTo>
                      <a:pt x="921799" y="253930"/>
                      <a:pt x="922056" y="253463"/>
                      <a:pt x="922171" y="252968"/>
                    </a:cubicBezTo>
                    <a:cubicBezTo>
                      <a:pt x="928552" y="248919"/>
                      <a:pt x="934058" y="244090"/>
                      <a:pt x="940716" y="240461"/>
                    </a:cubicBezTo>
                    <a:cubicBezTo>
                      <a:pt x="949860" y="257987"/>
                      <a:pt x="957766" y="276180"/>
                      <a:pt x="964281" y="294849"/>
                    </a:cubicBezTo>
                    <a:cubicBezTo>
                      <a:pt x="968491" y="304079"/>
                      <a:pt x="968519" y="315861"/>
                      <a:pt x="976073" y="323110"/>
                    </a:cubicBezTo>
                    <a:cubicBezTo>
                      <a:pt x="983045" y="327996"/>
                      <a:pt x="986541" y="321481"/>
                      <a:pt x="987445" y="315175"/>
                    </a:cubicBezTo>
                    <a:cubicBezTo>
                      <a:pt x="1005533" y="471700"/>
                      <a:pt x="1003143" y="629881"/>
                      <a:pt x="1021402" y="786396"/>
                    </a:cubicBezTo>
                    <a:cubicBezTo>
                      <a:pt x="1030260" y="877065"/>
                      <a:pt x="1052673" y="965428"/>
                      <a:pt x="1078552" y="1052553"/>
                    </a:cubicBezTo>
                    <a:cubicBezTo>
                      <a:pt x="1112909" y="1174369"/>
                      <a:pt x="1140141" y="1298698"/>
                      <a:pt x="1153209" y="1424695"/>
                    </a:cubicBezTo>
                    <a:cubicBezTo>
                      <a:pt x="1014268" y="1427257"/>
                      <a:pt x="875270" y="1443650"/>
                      <a:pt x="736205" y="1437401"/>
                    </a:cubicBezTo>
                    <a:cubicBezTo>
                      <a:pt x="740672" y="1379604"/>
                      <a:pt x="749368" y="1321463"/>
                      <a:pt x="746768" y="1263456"/>
                    </a:cubicBezTo>
                    <a:cubicBezTo>
                      <a:pt x="787125" y="1267694"/>
                      <a:pt x="827311" y="1258560"/>
                      <a:pt x="867697" y="1260998"/>
                    </a:cubicBezTo>
                    <a:cubicBezTo>
                      <a:pt x="875479" y="1261446"/>
                      <a:pt x="878203" y="1253855"/>
                      <a:pt x="875955" y="1248187"/>
                    </a:cubicBezTo>
                    <a:cubicBezTo>
                      <a:pt x="877641" y="1247263"/>
                      <a:pt x="878956" y="1245511"/>
                      <a:pt x="879241" y="1242815"/>
                    </a:cubicBezTo>
                    <a:cubicBezTo>
                      <a:pt x="882128" y="1215488"/>
                      <a:pt x="885547" y="1188199"/>
                      <a:pt x="889166" y="1160957"/>
                    </a:cubicBezTo>
                    <a:cubicBezTo>
                      <a:pt x="892891" y="1132973"/>
                      <a:pt x="896710" y="1104693"/>
                      <a:pt x="902349" y="1077013"/>
                    </a:cubicBezTo>
                    <a:cubicBezTo>
                      <a:pt x="911207" y="1025150"/>
                      <a:pt x="914513" y="972067"/>
                      <a:pt x="916513" y="919556"/>
                    </a:cubicBezTo>
                    <a:cubicBezTo>
                      <a:pt x="919084" y="918127"/>
                      <a:pt x="921199" y="915727"/>
                      <a:pt x="922304" y="912164"/>
                    </a:cubicBezTo>
                    <a:cubicBezTo>
                      <a:pt x="927533" y="898182"/>
                      <a:pt x="926523" y="882408"/>
                      <a:pt x="917932" y="869930"/>
                    </a:cubicBezTo>
                    <a:cubicBezTo>
                      <a:pt x="910379" y="858777"/>
                      <a:pt x="900025" y="848804"/>
                      <a:pt x="900101" y="834307"/>
                    </a:cubicBezTo>
                    <a:cubicBezTo>
                      <a:pt x="899663" y="829344"/>
                      <a:pt x="896053" y="824420"/>
                      <a:pt x="890500" y="824715"/>
                    </a:cubicBezTo>
                    <a:cubicBezTo>
                      <a:pt x="874965" y="825515"/>
                      <a:pt x="859591" y="829678"/>
                      <a:pt x="844599" y="833812"/>
                    </a:cubicBezTo>
                    <a:cubicBezTo>
                      <a:pt x="830740" y="837631"/>
                      <a:pt x="817138" y="841098"/>
                      <a:pt x="803080" y="843880"/>
                    </a:cubicBezTo>
                    <a:cubicBezTo>
                      <a:pt x="788411" y="840374"/>
                      <a:pt x="772533" y="844280"/>
                      <a:pt x="757826" y="844308"/>
                    </a:cubicBezTo>
                    <a:cubicBezTo>
                      <a:pt x="755826" y="742715"/>
                      <a:pt x="738395" y="640035"/>
                      <a:pt x="700057" y="545642"/>
                    </a:cubicBezTo>
                    <a:cubicBezTo>
                      <a:pt x="653737" y="433057"/>
                      <a:pt x="586919" y="323586"/>
                      <a:pt x="562268" y="201847"/>
                    </a:cubicBezTo>
                    <a:cubicBezTo>
                      <a:pt x="584062" y="247691"/>
                      <a:pt x="614627" y="292715"/>
                      <a:pt x="658614" y="319795"/>
                    </a:cubicBezTo>
                    <a:cubicBezTo>
                      <a:pt x="660290" y="327977"/>
                      <a:pt x="672644" y="329530"/>
                      <a:pt x="674902" y="320767"/>
                    </a:cubicBezTo>
                    <a:cubicBezTo>
                      <a:pt x="675883" y="316938"/>
                      <a:pt x="676349" y="313023"/>
                      <a:pt x="676635" y="309070"/>
                    </a:cubicBezTo>
                    <a:cubicBezTo>
                      <a:pt x="718155" y="344941"/>
                      <a:pt x="765751" y="373649"/>
                      <a:pt x="814233" y="399176"/>
                    </a:cubicBezTo>
                    <a:close/>
                    <a:moveTo>
                      <a:pt x="692704" y="217735"/>
                    </a:moveTo>
                    <a:cubicBezTo>
                      <a:pt x="702057" y="235518"/>
                      <a:pt x="698076" y="259235"/>
                      <a:pt x="697590" y="278533"/>
                    </a:cubicBezTo>
                    <a:cubicBezTo>
                      <a:pt x="697285" y="290820"/>
                      <a:pt x="698181" y="303498"/>
                      <a:pt x="702838" y="315013"/>
                    </a:cubicBezTo>
                    <a:cubicBezTo>
                      <a:pt x="694304" y="309022"/>
                      <a:pt x="685836" y="302936"/>
                      <a:pt x="677207" y="297106"/>
                    </a:cubicBezTo>
                    <a:cubicBezTo>
                      <a:pt x="678940" y="270094"/>
                      <a:pt x="687713" y="244147"/>
                      <a:pt x="692704" y="217735"/>
                    </a:cubicBezTo>
                    <a:close/>
                    <a:moveTo>
                      <a:pt x="578032" y="36864"/>
                    </a:moveTo>
                    <a:cubicBezTo>
                      <a:pt x="579099" y="36436"/>
                      <a:pt x="580166" y="36017"/>
                      <a:pt x="581233" y="35598"/>
                    </a:cubicBezTo>
                    <a:cubicBezTo>
                      <a:pt x="579414" y="51504"/>
                      <a:pt x="579328" y="67468"/>
                      <a:pt x="580080" y="83442"/>
                    </a:cubicBezTo>
                    <a:cubicBezTo>
                      <a:pt x="580194" y="88137"/>
                      <a:pt x="583728" y="90395"/>
                      <a:pt x="587234" y="90271"/>
                    </a:cubicBezTo>
                    <a:cubicBezTo>
                      <a:pt x="606093" y="132581"/>
                      <a:pt x="640440" y="178463"/>
                      <a:pt x="682217" y="200009"/>
                    </a:cubicBezTo>
                    <a:cubicBezTo>
                      <a:pt x="669891" y="232660"/>
                      <a:pt x="660224" y="266484"/>
                      <a:pt x="657195" y="301393"/>
                    </a:cubicBezTo>
                    <a:cubicBezTo>
                      <a:pt x="609941" y="261197"/>
                      <a:pt x="572927" y="208153"/>
                      <a:pt x="556287" y="148059"/>
                    </a:cubicBezTo>
                    <a:cubicBezTo>
                      <a:pt x="555944" y="127066"/>
                      <a:pt x="554648" y="105597"/>
                      <a:pt x="560868" y="85242"/>
                    </a:cubicBezTo>
                    <a:cubicBezTo>
                      <a:pt x="564497" y="68411"/>
                      <a:pt x="573689" y="53419"/>
                      <a:pt x="578032" y="36864"/>
                    </a:cubicBezTo>
                    <a:close/>
                    <a:moveTo>
                      <a:pt x="300579" y="268322"/>
                    </a:moveTo>
                    <a:cubicBezTo>
                      <a:pt x="300731" y="268027"/>
                      <a:pt x="313837" y="250148"/>
                      <a:pt x="314933" y="248710"/>
                    </a:cubicBezTo>
                    <a:cubicBezTo>
                      <a:pt x="379684" y="163709"/>
                      <a:pt x="462761" y="92824"/>
                      <a:pt x="558944" y="45742"/>
                    </a:cubicBezTo>
                    <a:cubicBezTo>
                      <a:pt x="546867" y="68164"/>
                      <a:pt x="534655" y="106616"/>
                      <a:pt x="539828" y="131467"/>
                    </a:cubicBezTo>
                    <a:cubicBezTo>
                      <a:pt x="545504" y="269798"/>
                      <a:pt x="616332" y="391633"/>
                      <a:pt x="670711" y="515591"/>
                    </a:cubicBezTo>
                    <a:cubicBezTo>
                      <a:pt x="618352" y="476053"/>
                      <a:pt x="565269" y="437295"/>
                      <a:pt x="516129" y="393680"/>
                    </a:cubicBezTo>
                    <a:cubicBezTo>
                      <a:pt x="521101" y="386889"/>
                      <a:pt x="526521" y="380488"/>
                      <a:pt x="532046" y="374059"/>
                    </a:cubicBezTo>
                    <a:cubicBezTo>
                      <a:pt x="535751" y="369754"/>
                      <a:pt x="534160" y="362353"/>
                      <a:pt x="529579" y="360095"/>
                    </a:cubicBezTo>
                    <a:cubicBezTo>
                      <a:pt x="529579" y="359819"/>
                      <a:pt x="529693" y="359590"/>
                      <a:pt x="529655" y="359305"/>
                    </a:cubicBezTo>
                    <a:cubicBezTo>
                      <a:pt x="529636" y="358819"/>
                      <a:pt x="529436" y="358390"/>
                      <a:pt x="529312" y="357933"/>
                    </a:cubicBezTo>
                    <a:cubicBezTo>
                      <a:pt x="535417" y="355714"/>
                      <a:pt x="536751" y="349113"/>
                      <a:pt x="532808" y="344217"/>
                    </a:cubicBezTo>
                    <a:cubicBezTo>
                      <a:pt x="529474" y="340074"/>
                      <a:pt x="524464" y="338826"/>
                      <a:pt x="519673" y="336854"/>
                    </a:cubicBezTo>
                    <a:cubicBezTo>
                      <a:pt x="447730" y="310880"/>
                      <a:pt x="372902" y="293373"/>
                      <a:pt x="300579" y="268322"/>
                    </a:cubicBezTo>
                    <a:close/>
                    <a:moveTo>
                      <a:pt x="840456" y="3664146"/>
                    </a:moveTo>
                    <a:cubicBezTo>
                      <a:pt x="772333" y="3697055"/>
                      <a:pt x="690380" y="3683396"/>
                      <a:pt x="622933" y="3655288"/>
                    </a:cubicBezTo>
                    <a:cubicBezTo>
                      <a:pt x="596130" y="3645125"/>
                      <a:pt x="571784" y="3626237"/>
                      <a:pt x="569717" y="3596147"/>
                    </a:cubicBezTo>
                    <a:cubicBezTo>
                      <a:pt x="621247" y="3667299"/>
                      <a:pt x="799346" y="3692979"/>
                      <a:pt x="864668" y="3631780"/>
                    </a:cubicBezTo>
                    <a:cubicBezTo>
                      <a:pt x="862954" y="3646421"/>
                      <a:pt x="853200" y="3657498"/>
                      <a:pt x="840456" y="3664146"/>
                    </a:cubicBezTo>
                    <a:close/>
                    <a:moveTo>
                      <a:pt x="803594" y="3400285"/>
                    </a:moveTo>
                    <a:cubicBezTo>
                      <a:pt x="803861" y="3403009"/>
                      <a:pt x="804842" y="3405247"/>
                      <a:pt x="806261" y="3407010"/>
                    </a:cubicBezTo>
                    <a:cubicBezTo>
                      <a:pt x="804032" y="3410381"/>
                      <a:pt x="802556" y="3413306"/>
                      <a:pt x="801384" y="3415830"/>
                    </a:cubicBezTo>
                    <a:cubicBezTo>
                      <a:pt x="782058" y="3411896"/>
                      <a:pt x="783010" y="3432936"/>
                      <a:pt x="785458" y="3446462"/>
                    </a:cubicBezTo>
                    <a:cubicBezTo>
                      <a:pt x="796650" y="3487696"/>
                      <a:pt x="836503" y="3514090"/>
                      <a:pt x="850390" y="3553923"/>
                    </a:cubicBezTo>
                    <a:cubicBezTo>
                      <a:pt x="869535" y="3611121"/>
                      <a:pt x="825101" y="3627399"/>
                      <a:pt x="777734" y="3633438"/>
                    </a:cubicBezTo>
                    <a:cubicBezTo>
                      <a:pt x="716231" y="3638124"/>
                      <a:pt x="627429" y="3627218"/>
                      <a:pt x="589843" y="3572726"/>
                    </a:cubicBezTo>
                    <a:cubicBezTo>
                      <a:pt x="561926" y="3521100"/>
                      <a:pt x="591329" y="3460626"/>
                      <a:pt x="599264" y="3406990"/>
                    </a:cubicBezTo>
                    <a:cubicBezTo>
                      <a:pt x="605007" y="3371900"/>
                      <a:pt x="618171" y="3336144"/>
                      <a:pt x="618666" y="3300930"/>
                    </a:cubicBezTo>
                    <a:cubicBezTo>
                      <a:pt x="620057" y="3300425"/>
                      <a:pt x="621362" y="3299625"/>
                      <a:pt x="622486" y="3298720"/>
                    </a:cubicBezTo>
                    <a:cubicBezTo>
                      <a:pt x="630877" y="3308016"/>
                      <a:pt x="644793" y="3303463"/>
                      <a:pt x="654718" y="3298358"/>
                    </a:cubicBezTo>
                    <a:cubicBezTo>
                      <a:pt x="658976" y="3332524"/>
                      <a:pt x="660224" y="3366928"/>
                      <a:pt x="662148" y="3401276"/>
                    </a:cubicBezTo>
                    <a:cubicBezTo>
                      <a:pt x="658576" y="3405381"/>
                      <a:pt x="655166" y="3409648"/>
                      <a:pt x="651927" y="3414115"/>
                    </a:cubicBezTo>
                    <a:cubicBezTo>
                      <a:pt x="648898" y="3418287"/>
                      <a:pt x="654718" y="3423193"/>
                      <a:pt x="658642" y="3420916"/>
                    </a:cubicBezTo>
                    <a:cubicBezTo>
                      <a:pt x="660490" y="3420916"/>
                      <a:pt x="662338" y="3420916"/>
                      <a:pt x="664186" y="3420916"/>
                    </a:cubicBezTo>
                    <a:cubicBezTo>
                      <a:pt x="665519" y="3429889"/>
                      <a:pt x="670272" y="3429917"/>
                      <a:pt x="671644" y="3420945"/>
                    </a:cubicBezTo>
                    <a:cubicBezTo>
                      <a:pt x="681912" y="3421040"/>
                      <a:pt x="692123" y="3421402"/>
                      <a:pt x="702448" y="3422735"/>
                    </a:cubicBezTo>
                    <a:cubicBezTo>
                      <a:pt x="716516" y="3424545"/>
                      <a:pt x="730194" y="3430251"/>
                      <a:pt x="744244" y="3431232"/>
                    </a:cubicBezTo>
                    <a:cubicBezTo>
                      <a:pt x="744767" y="3433699"/>
                      <a:pt x="745396" y="3436118"/>
                      <a:pt x="746187" y="3438452"/>
                    </a:cubicBezTo>
                    <a:cubicBezTo>
                      <a:pt x="748282" y="3444624"/>
                      <a:pt x="758836" y="3444109"/>
                      <a:pt x="758255" y="3436813"/>
                    </a:cubicBezTo>
                    <a:cubicBezTo>
                      <a:pt x="757436" y="3426650"/>
                      <a:pt x="754378" y="3416620"/>
                      <a:pt x="752988" y="3406495"/>
                    </a:cubicBezTo>
                    <a:cubicBezTo>
                      <a:pt x="748196" y="3369824"/>
                      <a:pt x="748444" y="3332400"/>
                      <a:pt x="754035" y="3295834"/>
                    </a:cubicBezTo>
                    <a:cubicBezTo>
                      <a:pt x="768732" y="3301225"/>
                      <a:pt x="783144" y="3307826"/>
                      <a:pt x="798174" y="3312169"/>
                    </a:cubicBezTo>
                    <a:cubicBezTo>
                      <a:pt x="800174" y="3341506"/>
                      <a:pt x="800803" y="3371005"/>
                      <a:pt x="803594" y="3400285"/>
                    </a:cubicBezTo>
                    <a:close/>
                    <a:moveTo>
                      <a:pt x="727480" y="3354365"/>
                    </a:moveTo>
                    <a:cubicBezTo>
                      <a:pt x="717964" y="3358146"/>
                      <a:pt x="710268" y="3362833"/>
                      <a:pt x="701800" y="3367805"/>
                    </a:cubicBezTo>
                    <a:cubicBezTo>
                      <a:pt x="695638" y="3362137"/>
                      <a:pt x="689256" y="3356756"/>
                      <a:pt x="682636" y="3351564"/>
                    </a:cubicBezTo>
                    <a:cubicBezTo>
                      <a:pt x="691199" y="3343221"/>
                      <a:pt x="700571" y="3335562"/>
                      <a:pt x="710420" y="3328743"/>
                    </a:cubicBezTo>
                    <a:cubicBezTo>
                      <a:pt x="713925" y="3333248"/>
                      <a:pt x="717240" y="3337887"/>
                      <a:pt x="720364" y="3342678"/>
                    </a:cubicBezTo>
                    <a:cubicBezTo>
                      <a:pt x="722822" y="3346459"/>
                      <a:pt x="725051" y="3350488"/>
                      <a:pt x="727480" y="3354365"/>
                    </a:cubicBezTo>
                    <a:close/>
                    <a:moveTo>
                      <a:pt x="720707" y="3322180"/>
                    </a:moveTo>
                    <a:cubicBezTo>
                      <a:pt x="726927" y="3318132"/>
                      <a:pt x="734690" y="3315808"/>
                      <a:pt x="740148" y="3310779"/>
                    </a:cubicBezTo>
                    <a:cubicBezTo>
                      <a:pt x="740015" y="3311998"/>
                      <a:pt x="739862" y="3313217"/>
                      <a:pt x="739738" y="3314446"/>
                    </a:cubicBezTo>
                    <a:cubicBezTo>
                      <a:pt x="738652" y="3325104"/>
                      <a:pt x="738014" y="3335801"/>
                      <a:pt x="737776" y="3346507"/>
                    </a:cubicBezTo>
                    <a:cubicBezTo>
                      <a:pt x="732652" y="3337868"/>
                      <a:pt x="726889" y="3329990"/>
                      <a:pt x="720707" y="3322180"/>
                    </a:cubicBezTo>
                    <a:close/>
                    <a:moveTo>
                      <a:pt x="677273" y="3347431"/>
                    </a:moveTo>
                    <a:cubicBezTo>
                      <a:pt x="675587" y="3345697"/>
                      <a:pt x="673025" y="3345354"/>
                      <a:pt x="671539" y="3347193"/>
                    </a:cubicBezTo>
                    <a:cubicBezTo>
                      <a:pt x="670177" y="3328809"/>
                      <a:pt x="668425" y="3310474"/>
                      <a:pt x="665919" y="3292205"/>
                    </a:cubicBezTo>
                    <a:cubicBezTo>
                      <a:pt x="666805" y="3291719"/>
                      <a:pt x="667682" y="3291233"/>
                      <a:pt x="668548" y="3290786"/>
                    </a:cubicBezTo>
                    <a:cubicBezTo>
                      <a:pt x="669549" y="3290262"/>
                      <a:pt x="670539" y="3289738"/>
                      <a:pt x="671539" y="3289214"/>
                    </a:cubicBezTo>
                    <a:cubicBezTo>
                      <a:pt x="682636" y="3298348"/>
                      <a:pt x="693151" y="3308502"/>
                      <a:pt x="702629" y="3319351"/>
                    </a:cubicBezTo>
                    <a:cubicBezTo>
                      <a:pt x="692561" y="3327200"/>
                      <a:pt x="684246" y="3336648"/>
                      <a:pt x="677273" y="3347431"/>
                    </a:cubicBezTo>
                    <a:close/>
                    <a:moveTo>
                      <a:pt x="691723" y="3374491"/>
                    </a:moveTo>
                    <a:cubicBezTo>
                      <a:pt x="685255" y="3378968"/>
                      <a:pt x="679197" y="3384016"/>
                      <a:pt x="673559" y="3389350"/>
                    </a:cubicBezTo>
                    <a:cubicBezTo>
                      <a:pt x="673520" y="3377463"/>
                      <a:pt x="672797" y="3365576"/>
                      <a:pt x="672006" y="3353708"/>
                    </a:cubicBezTo>
                    <a:cubicBezTo>
                      <a:pt x="678674" y="3360509"/>
                      <a:pt x="685246" y="3367462"/>
                      <a:pt x="691723" y="3374491"/>
                    </a:cubicBezTo>
                    <a:close/>
                    <a:moveTo>
                      <a:pt x="673235" y="3406743"/>
                    </a:moveTo>
                    <a:cubicBezTo>
                      <a:pt x="682007" y="3398780"/>
                      <a:pt x="691313" y="3391398"/>
                      <a:pt x="701181" y="3384893"/>
                    </a:cubicBezTo>
                    <a:cubicBezTo>
                      <a:pt x="708973" y="3393598"/>
                      <a:pt x="716821" y="3402247"/>
                      <a:pt x="724041" y="3411448"/>
                    </a:cubicBezTo>
                    <a:cubicBezTo>
                      <a:pt x="707020" y="3408305"/>
                      <a:pt x="690475" y="3406600"/>
                      <a:pt x="673159" y="3408724"/>
                    </a:cubicBezTo>
                    <a:cubicBezTo>
                      <a:pt x="673187" y="3408057"/>
                      <a:pt x="673216" y="3407400"/>
                      <a:pt x="673235" y="3406743"/>
                    </a:cubicBezTo>
                    <a:close/>
                    <a:moveTo>
                      <a:pt x="712316" y="3378025"/>
                    </a:moveTo>
                    <a:cubicBezTo>
                      <a:pt x="720212" y="3372948"/>
                      <a:pt x="729737" y="3370481"/>
                      <a:pt x="737805" y="3365252"/>
                    </a:cubicBezTo>
                    <a:cubicBezTo>
                      <a:pt x="738090" y="3380835"/>
                      <a:pt x="739662" y="3396304"/>
                      <a:pt x="741567" y="3411753"/>
                    </a:cubicBezTo>
                    <a:cubicBezTo>
                      <a:pt x="738367" y="3407610"/>
                      <a:pt x="734862" y="3403628"/>
                      <a:pt x="731632" y="3399723"/>
                    </a:cubicBezTo>
                    <a:cubicBezTo>
                      <a:pt x="725460" y="3392274"/>
                      <a:pt x="719126" y="3384911"/>
                      <a:pt x="712316" y="3378025"/>
                    </a:cubicBezTo>
                    <a:close/>
                    <a:moveTo>
                      <a:pt x="741062" y="3303216"/>
                    </a:moveTo>
                    <a:cubicBezTo>
                      <a:pt x="731166" y="3299053"/>
                      <a:pt x="720869" y="3307854"/>
                      <a:pt x="712411" y="3312407"/>
                    </a:cubicBezTo>
                    <a:cubicBezTo>
                      <a:pt x="702848" y="3301825"/>
                      <a:pt x="692275" y="3292595"/>
                      <a:pt x="680626" y="3284432"/>
                    </a:cubicBezTo>
                    <a:cubicBezTo>
                      <a:pt x="687094" y="3281089"/>
                      <a:pt x="693532" y="3277536"/>
                      <a:pt x="700048" y="3274307"/>
                    </a:cubicBezTo>
                    <a:cubicBezTo>
                      <a:pt x="713192" y="3282260"/>
                      <a:pt x="728956" y="3285166"/>
                      <a:pt x="742786" y="3291481"/>
                    </a:cubicBezTo>
                    <a:cubicBezTo>
                      <a:pt x="742148" y="3295377"/>
                      <a:pt x="741586" y="3299291"/>
                      <a:pt x="741062" y="3303216"/>
                    </a:cubicBezTo>
                    <a:close/>
                    <a:moveTo>
                      <a:pt x="727651" y="3269364"/>
                    </a:moveTo>
                    <a:cubicBezTo>
                      <a:pt x="733547" y="3270164"/>
                      <a:pt x="739929" y="3270907"/>
                      <a:pt x="746444" y="3271840"/>
                    </a:cubicBezTo>
                    <a:cubicBezTo>
                      <a:pt x="746082" y="3273602"/>
                      <a:pt x="745710" y="3275355"/>
                      <a:pt x="745368" y="3277108"/>
                    </a:cubicBezTo>
                    <a:cubicBezTo>
                      <a:pt x="739319" y="3274707"/>
                      <a:pt x="733433" y="3272631"/>
                      <a:pt x="727480" y="3270068"/>
                    </a:cubicBezTo>
                    <a:cubicBezTo>
                      <a:pt x="726680" y="3269726"/>
                      <a:pt x="726775" y="3269240"/>
                      <a:pt x="727651" y="3269364"/>
                    </a:cubicBezTo>
                    <a:close/>
                    <a:moveTo>
                      <a:pt x="718393" y="3258886"/>
                    </a:moveTo>
                    <a:cubicBezTo>
                      <a:pt x="708639" y="3251142"/>
                      <a:pt x="696571" y="3257067"/>
                      <a:pt x="686170" y="3263039"/>
                    </a:cubicBezTo>
                    <a:cubicBezTo>
                      <a:pt x="677911" y="3264230"/>
                      <a:pt x="669691" y="3266782"/>
                      <a:pt x="662395" y="3269364"/>
                    </a:cubicBezTo>
                    <a:cubicBezTo>
                      <a:pt x="658681" y="3247828"/>
                      <a:pt x="653851" y="3226492"/>
                      <a:pt x="647593" y="3205565"/>
                    </a:cubicBezTo>
                    <a:cubicBezTo>
                      <a:pt x="647231" y="3204356"/>
                      <a:pt x="646393" y="3203718"/>
                      <a:pt x="645450" y="3203527"/>
                    </a:cubicBezTo>
                    <a:cubicBezTo>
                      <a:pt x="656899" y="3091465"/>
                      <a:pt x="748854" y="3085931"/>
                      <a:pt x="762103" y="3199565"/>
                    </a:cubicBezTo>
                    <a:cubicBezTo>
                      <a:pt x="759179" y="3220139"/>
                      <a:pt x="753692" y="3240255"/>
                      <a:pt x="748939" y="3260458"/>
                    </a:cubicBezTo>
                    <a:cubicBezTo>
                      <a:pt x="738748" y="3260048"/>
                      <a:pt x="728451" y="3259162"/>
                      <a:pt x="718393" y="3258886"/>
                    </a:cubicBezTo>
                    <a:close/>
                    <a:moveTo>
                      <a:pt x="651813" y="3273536"/>
                    </a:moveTo>
                    <a:cubicBezTo>
                      <a:pt x="643526" y="3277146"/>
                      <a:pt x="635554" y="3281470"/>
                      <a:pt x="627981" y="3286395"/>
                    </a:cubicBezTo>
                    <a:cubicBezTo>
                      <a:pt x="627886" y="3283718"/>
                      <a:pt x="627143" y="3280956"/>
                      <a:pt x="625962" y="3278403"/>
                    </a:cubicBezTo>
                    <a:cubicBezTo>
                      <a:pt x="632934" y="3257200"/>
                      <a:pt x="638735" y="3235607"/>
                      <a:pt x="643374" y="3213776"/>
                    </a:cubicBezTo>
                    <a:cubicBezTo>
                      <a:pt x="647508" y="3233483"/>
                      <a:pt x="649279" y="3253543"/>
                      <a:pt x="651813" y="3273536"/>
                    </a:cubicBezTo>
                    <a:close/>
                    <a:moveTo>
                      <a:pt x="796993" y="3296891"/>
                    </a:moveTo>
                    <a:cubicBezTo>
                      <a:pt x="783410" y="3292081"/>
                      <a:pt x="770018" y="3286528"/>
                      <a:pt x="756540" y="3281422"/>
                    </a:cubicBezTo>
                    <a:cubicBezTo>
                      <a:pt x="757026" y="3278860"/>
                      <a:pt x="757531" y="3276307"/>
                      <a:pt x="758064" y="3273755"/>
                    </a:cubicBezTo>
                    <a:cubicBezTo>
                      <a:pt x="772609" y="3276536"/>
                      <a:pt x="786687" y="3281061"/>
                      <a:pt x="796269" y="3290138"/>
                    </a:cubicBezTo>
                    <a:cubicBezTo>
                      <a:pt x="796526" y="3292386"/>
                      <a:pt x="796774" y="3294634"/>
                      <a:pt x="796993" y="3296891"/>
                    </a:cubicBezTo>
                    <a:close/>
                    <a:moveTo>
                      <a:pt x="793193" y="3271259"/>
                    </a:moveTo>
                    <a:cubicBezTo>
                      <a:pt x="783210" y="3265668"/>
                      <a:pt x="771923" y="3262868"/>
                      <a:pt x="760712" y="3261525"/>
                    </a:cubicBezTo>
                    <a:cubicBezTo>
                      <a:pt x="763846" y="3247723"/>
                      <a:pt x="767513" y="3233959"/>
                      <a:pt x="769990" y="3220081"/>
                    </a:cubicBezTo>
                    <a:cubicBezTo>
                      <a:pt x="780753" y="3236169"/>
                      <a:pt x="789440" y="3252095"/>
                      <a:pt x="793193" y="3271259"/>
                    </a:cubicBezTo>
                    <a:close/>
                    <a:moveTo>
                      <a:pt x="838255" y="1732095"/>
                    </a:moveTo>
                    <a:cubicBezTo>
                      <a:pt x="696142" y="1705949"/>
                      <a:pt x="548038" y="1731219"/>
                      <a:pt x="407716" y="1692500"/>
                    </a:cubicBezTo>
                    <a:cubicBezTo>
                      <a:pt x="392371" y="1688128"/>
                      <a:pt x="376312" y="1681870"/>
                      <a:pt x="360319" y="1680622"/>
                    </a:cubicBezTo>
                    <a:cubicBezTo>
                      <a:pt x="359434" y="1666106"/>
                      <a:pt x="359081" y="1651523"/>
                      <a:pt x="358614" y="1636988"/>
                    </a:cubicBezTo>
                    <a:cubicBezTo>
                      <a:pt x="371064" y="1639741"/>
                      <a:pt x="383627" y="1642027"/>
                      <a:pt x="396143" y="1644008"/>
                    </a:cubicBezTo>
                    <a:cubicBezTo>
                      <a:pt x="499956" y="1660058"/>
                      <a:pt x="606931" y="1653324"/>
                      <a:pt x="709515" y="1632702"/>
                    </a:cubicBezTo>
                    <a:cubicBezTo>
                      <a:pt x="731594" y="1633293"/>
                      <a:pt x="724927" y="1599431"/>
                      <a:pt x="726965" y="1584944"/>
                    </a:cubicBezTo>
                    <a:cubicBezTo>
                      <a:pt x="797193" y="1592688"/>
                      <a:pt x="868373" y="1588258"/>
                      <a:pt x="938925" y="1588516"/>
                    </a:cubicBezTo>
                    <a:cubicBezTo>
                      <a:pt x="902882" y="1634493"/>
                      <a:pt x="868650" y="1682165"/>
                      <a:pt x="838255" y="1732095"/>
                    </a:cubicBezTo>
                    <a:close/>
                    <a:moveTo>
                      <a:pt x="1149913" y="1709407"/>
                    </a:moveTo>
                    <a:cubicBezTo>
                      <a:pt x="1137960" y="1710664"/>
                      <a:pt x="1106851" y="1720789"/>
                      <a:pt x="1098269" y="1712988"/>
                    </a:cubicBezTo>
                    <a:cubicBezTo>
                      <a:pt x="1067655" y="1673669"/>
                      <a:pt x="1046224" y="1628111"/>
                      <a:pt x="1018459" y="1586715"/>
                    </a:cubicBezTo>
                    <a:cubicBezTo>
                      <a:pt x="1067141" y="1584305"/>
                      <a:pt x="1116147" y="1584925"/>
                      <a:pt x="1164563" y="1579286"/>
                    </a:cubicBezTo>
                    <a:cubicBezTo>
                      <a:pt x="1166830" y="1590668"/>
                      <a:pt x="1160458" y="1612471"/>
                      <a:pt x="1175278" y="1615843"/>
                    </a:cubicBezTo>
                    <a:cubicBezTo>
                      <a:pt x="1198634" y="1639712"/>
                      <a:pt x="1254603" y="1644008"/>
                      <a:pt x="1286483" y="1640455"/>
                    </a:cubicBezTo>
                    <a:cubicBezTo>
                      <a:pt x="1288407" y="1649123"/>
                      <a:pt x="1290388" y="1657772"/>
                      <a:pt x="1292426" y="1666421"/>
                    </a:cubicBezTo>
                    <a:cubicBezTo>
                      <a:pt x="1246221" y="1684289"/>
                      <a:pt x="1198843" y="1700463"/>
                      <a:pt x="1149913" y="1709407"/>
                    </a:cubicBezTo>
                    <a:close/>
                    <a:moveTo>
                      <a:pt x="1379228" y="3501145"/>
                    </a:moveTo>
                    <a:cubicBezTo>
                      <a:pt x="1372160" y="3503955"/>
                      <a:pt x="1363597" y="3501459"/>
                      <a:pt x="1356368" y="3500393"/>
                    </a:cubicBezTo>
                    <a:cubicBezTo>
                      <a:pt x="1337080" y="3497554"/>
                      <a:pt x="1317915" y="3493516"/>
                      <a:pt x="1299018" y="3488705"/>
                    </a:cubicBezTo>
                    <a:cubicBezTo>
                      <a:pt x="1289978" y="3486400"/>
                      <a:pt x="1281006" y="3483838"/>
                      <a:pt x="1272119" y="3481009"/>
                    </a:cubicBezTo>
                    <a:cubicBezTo>
                      <a:pt x="1256670" y="3477056"/>
                      <a:pt x="1237562" y="3470093"/>
                      <a:pt x="1237924" y="3451253"/>
                    </a:cubicBezTo>
                    <a:cubicBezTo>
                      <a:pt x="1278091" y="3487886"/>
                      <a:pt x="1336203" y="3488867"/>
                      <a:pt x="1387229" y="3495868"/>
                    </a:cubicBezTo>
                    <a:cubicBezTo>
                      <a:pt x="1384981" y="3498107"/>
                      <a:pt x="1382333" y="3499916"/>
                      <a:pt x="1379228" y="3501145"/>
                    </a:cubicBezTo>
                    <a:close/>
                    <a:moveTo>
                      <a:pt x="1425853" y="3475894"/>
                    </a:moveTo>
                    <a:cubicBezTo>
                      <a:pt x="1370512" y="3462969"/>
                      <a:pt x="1306523" y="3470446"/>
                      <a:pt x="1258908" y="3434851"/>
                    </a:cubicBezTo>
                    <a:cubicBezTo>
                      <a:pt x="1239553" y="3418173"/>
                      <a:pt x="1242115" y="3390369"/>
                      <a:pt x="1240172" y="3367186"/>
                    </a:cubicBezTo>
                    <a:cubicBezTo>
                      <a:pt x="1237124" y="3321046"/>
                      <a:pt x="1232838" y="3274955"/>
                      <a:pt x="1225456" y="3229273"/>
                    </a:cubicBezTo>
                    <a:cubicBezTo>
                      <a:pt x="1228123" y="3228902"/>
                      <a:pt x="1230752" y="3228254"/>
                      <a:pt x="1233371" y="3227301"/>
                    </a:cubicBezTo>
                    <a:cubicBezTo>
                      <a:pt x="1264956" y="3237150"/>
                      <a:pt x="1299256" y="3221853"/>
                      <a:pt x="1319925" y="3198221"/>
                    </a:cubicBezTo>
                    <a:cubicBezTo>
                      <a:pt x="1326059" y="3203698"/>
                      <a:pt x="1344452" y="3194888"/>
                      <a:pt x="1354215" y="3196650"/>
                    </a:cubicBezTo>
                    <a:cubicBezTo>
                      <a:pt x="1381485" y="3197021"/>
                      <a:pt x="1405117" y="3216653"/>
                      <a:pt x="1413718" y="3241522"/>
                    </a:cubicBezTo>
                    <a:cubicBezTo>
                      <a:pt x="1396116" y="3248790"/>
                      <a:pt x="1381047" y="3262277"/>
                      <a:pt x="1371874" y="3278975"/>
                    </a:cubicBezTo>
                    <a:cubicBezTo>
                      <a:pt x="1367541" y="3286871"/>
                      <a:pt x="1362740" y="3297339"/>
                      <a:pt x="1362711" y="3306521"/>
                    </a:cubicBezTo>
                    <a:cubicBezTo>
                      <a:pt x="1362683" y="3317465"/>
                      <a:pt x="1373322" y="3321894"/>
                      <a:pt x="1382428" y="3318236"/>
                    </a:cubicBezTo>
                    <a:cubicBezTo>
                      <a:pt x="1401878" y="3307912"/>
                      <a:pt x="1408241" y="3283651"/>
                      <a:pt x="1421928" y="3267573"/>
                    </a:cubicBezTo>
                    <a:cubicBezTo>
                      <a:pt x="1437597" y="3324533"/>
                      <a:pt x="1475554" y="3375710"/>
                      <a:pt x="1527246" y="3404876"/>
                    </a:cubicBezTo>
                    <a:cubicBezTo>
                      <a:pt x="1529494" y="3412020"/>
                      <a:pt x="1541029" y="3410696"/>
                      <a:pt x="1541296" y="3403066"/>
                    </a:cubicBezTo>
                    <a:cubicBezTo>
                      <a:pt x="1548192" y="3411010"/>
                      <a:pt x="1574462" y="3390045"/>
                      <a:pt x="1576738" y="3382130"/>
                    </a:cubicBezTo>
                    <a:cubicBezTo>
                      <a:pt x="1606932" y="3403990"/>
                      <a:pt x="1639346" y="3422507"/>
                      <a:pt x="1672579" y="3439766"/>
                    </a:cubicBezTo>
                    <a:cubicBezTo>
                      <a:pt x="1715841" y="3461264"/>
                      <a:pt x="1767667" y="3491372"/>
                      <a:pt x="1771753" y="3544941"/>
                    </a:cubicBezTo>
                    <a:cubicBezTo>
                      <a:pt x="1702516" y="3551770"/>
                      <a:pt x="1630040" y="3556466"/>
                      <a:pt x="1563603" y="3531901"/>
                    </a:cubicBezTo>
                    <a:cubicBezTo>
                      <a:pt x="1517197" y="3514423"/>
                      <a:pt x="1474916" y="3486058"/>
                      <a:pt x="1425853" y="3475894"/>
                    </a:cubicBezTo>
                    <a:close/>
                    <a:moveTo>
                      <a:pt x="1398040" y="3272936"/>
                    </a:moveTo>
                    <a:cubicBezTo>
                      <a:pt x="1393963" y="3279479"/>
                      <a:pt x="1390058" y="3286137"/>
                      <a:pt x="1385457" y="3292319"/>
                    </a:cubicBezTo>
                    <a:cubicBezTo>
                      <a:pt x="1385190" y="3292681"/>
                      <a:pt x="1384962" y="3292538"/>
                      <a:pt x="1385124" y="3292119"/>
                    </a:cubicBezTo>
                    <a:cubicBezTo>
                      <a:pt x="1387886" y="3285013"/>
                      <a:pt x="1392487" y="3278374"/>
                      <a:pt x="1397725" y="3272726"/>
                    </a:cubicBezTo>
                    <a:cubicBezTo>
                      <a:pt x="1398154" y="3272269"/>
                      <a:pt x="1398373" y="3272412"/>
                      <a:pt x="1398040" y="3272936"/>
                    </a:cubicBezTo>
                    <a:close/>
                    <a:moveTo>
                      <a:pt x="1743588" y="3583746"/>
                    </a:moveTo>
                    <a:cubicBezTo>
                      <a:pt x="1660825" y="3602062"/>
                      <a:pt x="1572166" y="3587337"/>
                      <a:pt x="1495719" y="3552180"/>
                    </a:cubicBezTo>
                    <a:cubicBezTo>
                      <a:pt x="1475354" y="3542684"/>
                      <a:pt x="1446293" y="3529206"/>
                      <a:pt x="1437883" y="3506146"/>
                    </a:cubicBezTo>
                    <a:cubicBezTo>
                      <a:pt x="1472125" y="3515937"/>
                      <a:pt x="1503015" y="3534568"/>
                      <a:pt x="1535657" y="3548446"/>
                    </a:cubicBezTo>
                    <a:cubicBezTo>
                      <a:pt x="1609961" y="3581908"/>
                      <a:pt x="1693200" y="3577850"/>
                      <a:pt x="1772467" y="3570068"/>
                    </a:cubicBezTo>
                    <a:cubicBezTo>
                      <a:pt x="1772915" y="3570021"/>
                      <a:pt x="1773220" y="3570421"/>
                      <a:pt x="1772925" y="3570659"/>
                    </a:cubicBezTo>
                    <a:cubicBezTo>
                      <a:pt x="1764514" y="3577355"/>
                      <a:pt x="1753789" y="3580907"/>
                      <a:pt x="1743588" y="3583746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</p:grpSp>
        <p:grpSp>
          <p:nvGrpSpPr>
            <p:cNvPr id="5" name="Grafický objekt 6" descr="Člověk v držbě">
              <a:extLst>
                <a:ext uri="{FF2B5EF4-FFF2-40B4-BE49-F238E27FC236}">
                  <a16:creationId xmlns:a16="http://schemas.microsoft.com/office/drawing/2014/main" id="{04F692F3-BC53-B97F-00E8-9085C48BA352}"/>
                </a:ext>
              </a:extLst>
            </p:cNvPr>
            <p:cNvGrpSpPr/>
            <p:nvPr/>
          </p:nvGrpSpPr>
          <p:grpSpPr>
            <a:xfrm>
              <a:off x="9722523" y="946763"/>
              <a:ext cx="538408" cy="633376"/>
              <a:chOff x="9722523" y="946763"/>
              <a:chExt cx="538408" cy="633376"/>
            </a:xfrm>
          </p:grpSpPr>
          <p:sp>
            <p:nvSpPr>
              <p:cNvPr id="11" name="Volný tvar: obrazec 10">
                <a:extLst>
                  <a:ext uri="{FF2B5EF4-FFF2-40B4-BE49-F238E27FC236}">
                    <a16:creationId xmlns:a16="http://schemas.microsoft.com/office/drawing/2014/main" id="{5A2FCC7A-EC55-DB31-34DF-07E39AEA74FF}"/>
                  </a:ext>
                </a:extLst>
              </p:cNvPr>
              <p:cNvSpPr/>
              <p:nvPr/>
            </p:nvSpPr>
            <p:spPr>
              <a:xfrm>
                <a:off x="9745496" y="1066848"/>
                <a:ext cx="498670" cy="509803"/>
              </a:xfrm>
              <a:custGeom>
                <a:avLst/>
                <a:gdLst>
                  <a:gd name="connsiteX0" fmla="*/ 492033 w 498670"/>
                  <a:gd name="connsiteY0" fmla="*/ 117912 h 509803"/>
                  <a:gd name="connsiteX1" fmla="*/ 476313 w 498670"/>
                  <a:gd name="connsiteY1" fmla="*/ 35521 h 509803"/>
                  <a:gd name="connsiteX2" fmla="*/ 351442 w 498670"/>
                  <a:gd name="connsiteY2" fmla="*/ 3993 h 509803"/>
                  <a:gd name="connsiteX3" fmla="*/ 114935 w 498670"/>
                  <a:gd name="connsiteY3" fmla="*/ 67333 h 509803"/>
                  <a:gd name="connsiteX4" fmla="*/ 45307 w 498670"/>
                  <a:gd name="connsiteY4" fmla="*/ 174585 h 509803"/>
                  <a:gd name="connsiteX5" fmla="*/ 20927 w 498670"/>
                  <a:gd name="connsiteY5" fmla="*/ 331082 h 509803"/>
                  <a:gd name="connsiteX6" fmla="*/ 68170 w 498670"/>
                  <a:gd name="connsiteY6" fmla="*/ 361752 h 509803"/>
                  <a:gd name="connsiteX7" fmla="*/ 149705 w 498670"/>
                  <a:gd name="connsiteY7" fmla="*/ 450049 h 509803"/>
                  <a:gd name="connsiteX8" fmla="*/ 454505 w 498670"/>
                  <a:gd name="connsiteY8" fmla="*/ 455382 h 509803"/>
                  <a:gd name="connsiteX9" fmla="*/ 498698 w 498670"/>
                  <a:gd name="connsiteY9" fmla="*/ 224591 h 509803"/>
                  <a:gd name="connsiteX10" fmla="*/ 492033 w 498670"/>
                  <a:gd name="connsiteY10" fmla="*/ 117912 h 509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98670" h="509803">
                    <a:moveTo>
                      <a:pt x="492033" y="117912"/>
                    </a:moveTo>
                    <a:cubicBezTo>
                      <a:pt x="491080" y="91241"/>
                      <a:pt x="494796" y="52285"/>
                      <a:pt x="476313" y="35521"/>
                    </a:cubicBezTo>
                    <a:cubicBezTo>
                      <a:pt x="444027" y="9993"/>
                      <a:pt x="391639" y="6660"/>
                      <a:pt x="351442" y="3993"/>
                    </a:cubicBezTo>
                    <a:cubicBezTo>
                      <a:pt x="268098" y="-1628"/>
                      <a:pt x="179326" y="11137"/>
                      <a:pt x="114935" y="67333"/>
                    </a:cubicBezTo>
                    <a:cubicBezTo>
                      <a:pt x="83123" y="96480"/>
                      <a:pt x="42739" y="130485"/>
                      <a:pt x="45307" y="174585"/>
                    </a:cubicBezTo>
                    <a:cubicBezTo>
                      <a:pt x="16355" y="216401"/>
                      <a:pt x="-15080" y="282218"/>
                      <a:pt x="20927" y="331082"/>
                    </a:cubicBezTo>
                    <a:cubicBezTo>
                      <a:pt x="33214" y="346798"/>
                      <a:pt x="51023" y="336987"/>
                      <a:pt x="68170" y="361752"/>
                    </a:cubicBezTo>
                    <a:cubicBezTo>
                      <a:pt x="88169" y="395755"/>
                      <a:pt x="118460" y="425188"/>
                      <a:pt x="149705" y="450049"/>
                    </a:cubicBezTo>
                    <a:cubicBezTo>
                      <a:pt x="232570" y="524438"/>
                      <a:pt x="373161" y="539965"/>
                      <a:pt x="454505" y="455382"/>
                    </a:cubicBezTo>
                    <a:cubicBezTo>
                      <a:pt x="517464" y="394041"/>
                      <a:pt x="503558" y="305458"/>
                      <a:pt x="498698" y="224591"/>
                    </a:cubicBezTo>
                    <a:cubicBezTo>
                      <a:pt x="496889" y="171634"/>
                      <a:pt x="493461" y="136485"/>
                      <a:pt x="492033" y="117912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  <p:sp>
            <p:nvSpPr>
              <p:cNvPr id="12" name="Volný tvar: obrazec 11">
                <a:extLst>
                  <a:ext uri="{FF2B5EF4-FFF2-40B4-BE49-F238E27FC236}">
                    <a16:creationId xmlns:a16="http://schemas.microsoft.com/office/drawing/2014/main" id="{30CB9AE9-F58F-020C-B688-4A4797902143}"/>
                  </a:ext>
                </a:extLst>
              </p:cNvPr>
              <p:cNvSpPr/>
              <p:nvPr/>
            </p:nvSpPr>
            <p:spPr>
              <a:xfrm>
                <a:off x="9722523" y="946763"/>
                <a:ext cx="538408" cy="633376"/>
              </a:xfrm>
              <a:custGeom>
                <a:avLst/>
                <a:gdLst>
                  <a:gd name="connsiteX0" fmla="*/ 363081 w 538408"/>
                  <a:gd name="connsiteY0" fmla="*/ 636141 h 633376"/>
                  <a:gd name="connsiteX1" fmla="*/ 279072 w 538408"/>
                  <a:gd name="connsiteY1" fmla="*/ 607852 h 633376"/>
                  <a:gd name="connsiteX2" fmla="*/ 283356 w 538408"/>
                  <a:gd name="connsiteY2" fmla="*/ 595469 h 633376"/>
                  <a:gd name="connsiteX3" fmla="*/ 346412 w 538408"/>
                  <a:gd name="connsiteY3" fmla="*/ 608424 h 633376"/>
                  <a:gd name="connsiteX4" fmla="*/ 514625 w 538408"/>
                  <a:gd name="connsiteY4" fmla="*/ 422971 h 633376"/>
                  <a:gd name="connsiteX5" fmla="*/ 504812 w 538408"/>
                  <a:gd name="connsiteY5" fmla="*/ 193038 h 633376"/>
                  <a:gd name="connsiteX6" fmla="*/ 484334 w 538408"/>
                  <a:gd name="connsiteY6" fmla="*/ 173321 h 633376"/>
                  <a:gd name="connsiteX7" fmla="*/ 388893 w 538408"/>
                  <a:gd name="connsiteY7" fmla="*/ 185799 h 633376"/>
                  <a:gd name="connsiteX8" fmla="*/ 370699 w 538408"/>
                  <a:gd name="connsiteY8" fmla="*/ 192275 h 633376"/>
                  <a:gd name="connsiteX9" fmla="*/ 290216 w 538408"/>
                  <a:gd name="connsiteY9" fmla="*/ 215709 h 633376"/>
                  <a:gd name="connsiteX10" fmla="*/ 261450 w 538408"/>
                  <a:gd name="connsiteY10" fmla="*/ 186276 h 633376"/>
                  <a:gd name="connsiteX11" fmla="*/ 180487 w 538408"/>
                  <a:gd name="connsiteY11" fmla="*/ 209135 h 633376"/>
                  <a:gd name="connsiteX12" fmla="*/ 180487 w 538408"/>
                  <a:gd name="connsiteY12" fmla="*/ 209135 h 633376"/>
                  <a:gd name="connsiteX13" fmla="*/ 155056 w 538408"/>
                  <a:gd name="connsiteY13" fmla="*/ 215709 h 633376"/>
                  <a:gd name="connsiteX14" fmla="*/ 133528 w 538408"/>
                  <a:gd name="connsiteY14" fmla="*/ 289241 h 633376"/>
                  <a:gd name="connsiteX15" fmla="*/ 127147 w 538408"/>
                  <a:gd name="connsiteY15" fmla="*/ 368392 h 633376"/>
                  <a:gd name="connsiteX16" fmla="*/ 95428 w 538408"/>
                  <a:gd name="connsiteY16" fmla="*/ 354582 h 633376"/>
                  <a:gd name="connsiteX17" fmla="*/ 44947 w 538408"/>
                  <a:gd name="connsiteY17" fmla="*/ 364107 h 633376"/>
                  <a:gd name="connsiteX18" fmla="*/ 37994 w 538408"/>
                  <a:gd name="connsiteY18" fmla="*/ 393826 h 633376"/>
                  <a:gd name="connsiteX19" fmla="*/ 72568 w 538408"/>
                  <a:gd name="connsiteY19" fmla="*/ 446878 h 633376"/>
                  <a:gd name="connsiteX20" fmla="*/ 72568 w 538408"/>
                  <a:gd name="connsiteY20" fmla="*/ 446878 h 633376"/>
                  <a:gd name="connsiteX21" fmla="*/ 85047 w 538408"/>
                  <a:gd name="connsiteY21" fmla="*/ 446595 h 633376"/>
                  <a:gd name="connsiteX22" fmla="*/ 86382 w 538408"/>
                  <a:gd name="connsiteY22" fmla="*/ 462977 h 633376"/>
                  <a:gd name="connsiteX23" fmla="*/ 90000 w 538408"/>
                  <a:gd name="connsiteY23" fmla="*/ 466405 h 633376"/>
                  <a:gd name="connsiteX24" fmla="*/ 101432 w 538408"/>
                  <a:gd name="connsiteY24" fmla="*/ 480788 h 633376"/>
                  <a:gd name="connsiteX25" fmla="*/ 101999 w 538408"/>
                  <a:gd name="connsiteY25" fmla="*/ 482883 h 633376"/>
                  <a:gd name="connsiteX26" fmla="*/ 134290 w 538408"/>
                  <a:gd name="connsiteY26" fmla="*/ 523555 h 633376"/>
                  <a:gd name="connsiteX27" fmla="*/ 181822 w 538408"/>
                  <a:gd name="connsiteY27" fmla="*/ 587849 h 633376"/>
                  <a:gd name="connsiteX28" fmla="*/ 157628 w 538408"/>
                  <a:gd name="connsiteY28" fmla="*/ 574324 h 633376"/>
                  <a:gd name="connsiteX29" fmla="*/ 133625 w 538408"/>
                  <a:gd name="connsiteY29" fmla="*/ 547749 h 633376"/>
                  <a:gd name="connsiteX30" fmla="*/ 133625 w 538408"/>
                  <a:gd name="connsiteY30" fmla="*/ 547749 h 633376"/>
                  <a:gd name="connsiteX31" fmla="*/ 98953 w 538408"/>
                  <a:gd name="connsiteY31" fmla="*/ 502982 h 633376"/>
                  <a:gd name="connsiteX32" fmla="*/ 72759 w 538408"/>
                  <a:gd name="connsiteY32" fmla="*/ 498219 h 633376"/>
                  <a:gd name="connsiteX33" fmla="*/ 61425 w 538408"/>
                  <a:gd name="connsiteY33" fmla="*/ 470503 h 633376"/>
                  <a:gd name="connsiteX34" fmla="*/ 30180 w 538408"/>
                  <a:gd name="connsiteY34" fmla="*/ 349059 h 633376"/>
                  <a:gd name="connsiteX35" fmla="*/ 45710 w 538408"/>
                  <a:gd name="connsiteY35" fmla="*/ 134174 h 633376"/>
                  <a:gd name="connsiteX36" fmla="*/ 51426 w 538408"/>
                  <a:gd name="connsiteY36" fmla="*/ 103978 h 633376"/>
                  <a:gd name="connsiteX37" fmla="*/ 87047 w 538408"/>
                  <a:gd name="connsiteY37" fmla="*/ 85977 h 633376"/>
                  <a:gd name="connsiteX38" fmla="*/ 386610 w 538408"/>
                  <a:gd name="connsiteY38" fmla="*/ 15207 h 633376"/>
                  <a:gd name="connsiteX39" fmla="*/ 390130 w 538408"/>
                  <a:gd name="connsiteY39" fmla="*/ 14540 h 633376"/>
                  <a:gd name="connsiteX40" fmla="*/ 446141 w 538408"/>
                  <a:gd name="connsiteY40" fmla="*/ 35208 h 633376"/>
                  <a:gd name="connsiteX41" fmla="*/ 503575 w 538408"/>
                  <a:gd name="connsiteY41" fmla="*/ 46924 h 633376"/>
                  <a:gd name="connsiteX42" fmla="*/ 509291 w 538408"/>
                  <a:gd name="connsiteY42" fmla="*/ 67690 h 633376"/>
                  <a:gd name="connsiteX43" fmla="*/ 510909 w 538408"/>
                  <a:gd name="connsiteY43" fmla="*/ 67499 h 633376"/>
                  <a:gd name="connsiteX44" fmla="*/ 510909 w 538408"/>
                  <a:gd name="connsiteY44" fmla="*/ 67499 h 633376"/>
                  <a:gd name="connsiteX45" fmla="*/ 524913 w 538408"/>
                  <a:gd name="connsiteY45" fmla="*/ 89312 h 633376"/>
                  <a:gd name="connsiteX46" fmla="*/ 525104 w 538408"/>
                  <a:gd name="connsiteY46" fmla="*/ 156652 h 633376"/>
                  <a:gd name="connsiteX47" fmla="*/ 542912 w 538408"/>
                  <a:gd name="connsiteY47" fmla="*/ 209707 h 633376"/>
                  <a:gd name="connsiteX48" fmla="*/ 523578 w 538408"/>
                  <a:gd name="connsiteY48" fmla="*/ 238186 h 633376"/>
                  <a:gd name="connsiteX49" fmla="*/ 534057 w 538408"/>
                  <a:gd name="connsiteY49" fmla="*/ 446974 h 633376"/>
                  <a:gd name="connsiteX50" fmla="*/ 525959 w 538408"/>
                  <a:gd name="connsiteY50" fmla="*/ 510316 h 633376"/>
                  <a:gd name="connsiteX51" fmla="*/ 363081 w 538408"/>
                  <a:gd name="connsiteY51" fmla="*/ 636141 h 633376"/>
                  <a:gd name="connsiteX52" fmla="*/ 363081 w 538408"/>
                  <a:gd name="connsiteY52" fmla="*/ 636141 h 633376"/>
                  <a:gd name="connsiteX53" fmla="*/ 95525 w 538408"/>
                  <a:gd name="connsiteY53" fmla="*/ 418303 h 633376"/>
                  <a:gd name="connsiteX54" fmla="*/ 75996 w 538408"/>
                  <a:gd name="connsiteY54" fmla="*/ 403065 h 633376"/>
                  <a:gd name="connsiteX55" fmla="*/ 59044 w 538408"/>
                  <a:gd name="connsiteY55" fmla="*/ 387633 h 633376"/>
                  <a:gd name="connsiteX56" fmla="*/ 53044 w 538408"/>
                  <a:gd name="connsiteY56" fmla="*/ 381920 h 633376"/>
                  <a:gd name="connsiteX57" fmla="*/ 53137 w 538408"/>
                  <a:gd name="connsiteY57" fmla="*/ 381920 h 633376"/>
                  <a:gd name="connsiteX58" fmla="*/ 102762 w 538408"/>
                  <a:gd name="connsiteY58" fmla="*/ 396684 h 633376"/>
                  <a:gd name="connsiteX59" fmla="*/ 95525 w 538408"/>
                  <a:gd name="connsiteY59" fmla="*/ 418303 h 6333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</a:cxnLst>
                <a:rect l="l" t="t" r="r" b="b"/>
                <a:pathLst>
                  <a:path w="538408" h="633376">
                    <a:moveTo>
                      <a:pt x="363081" y="636141"/>
                    </a:moveTo>
                    <a:cubicBezTo>
                      <a:pt x="333743" y="634997"/>
                      <a:pt x="298885" y="632428"/>
                      <a:pt x="279072" y="607852"/>
                    </a:cubicBezTo>
                    <a:cubicBezTo>
                      <a:pt x="275830" y="603853"/>
                      <a:pt x="277165" y="595469"/>
                      <a:pt x="283356" y="595469"/>
                    </a:cubicBezTo>
                    <a:cubicBezTo>
                      <a:pt x="304978" y="596709"/>
                      <a:pt x="324888" y="606613"/>
                      <a:pt x="346412" y="608424"/>
                    </a:cubicBezTo>
                    <a:cubicBezTo>
                      <a:pt x="458429" y="618233"/>
                      <a:pt x="522722" y="526032"/>
                      <a:pt x="514625" y="422971"/>
                    </a:cubicBezTo>
                    <a:cubicBezTo>
                      <a:pt x="513765" y="347724"/>
                      <a:pt x="510337" y="271333"/>
                      <a:pt x="504812" y="193038"/>
                    </a:cubicBezTo>
                    <a:cubicBezTo>
                      <a:pt x="496431" y="188276"/>
                      <a:pt x="489385" y="181513"/>
                      <a:pt x="484334" y="173321"/>
                    </a:cubicBezTo>
                    <a:cubicBezTo>
                      <a:pt x="454234" y="185227"/>
                      <a:pt x="421087" y="190752"/>
                      <a:pt x="388893" y="185799"/>
                    </a:cubicBezTo>
                    <a:cubicBezTo>
                      <a:pt x="382987" y="188180"/>
                      <a:pt x="376894" y="190371"/>
                      <a:pt x="370699" y="192275"/>
                    </a:cubicBezTo>
                    <a:cubicBezTo>
                      <a:pt x="345077" y="203516"/>
                      <a:pt x="318219" y="212660"/>
                      <a:pt x="290216" y="215709"/>
                    </a:cubicBezTo>
                    <a:cubicBezTo>
                      <a:pt x="259924" y="224280"/>
                      <a:pt x="236112" y="219995"/>
                      <a:pt x="261450" y="186276"/>
                    </a:cubicBezTo>
                    <a:cubicBezTo>
                      <a:pt x="234968" y="197133"/>
                      <a:pt x="210016" y="203040"/>
                      <a:pt x="180487" y="209135"/>
                    </a:cubicBezTo>
                    <a:cubicBezTo>
                      <a:pt x="180487" y="209135"/>
                      <a:pt x="180487" y="209135"/>
                      <a:pt x="180487" y="209135"/>
                    </a:cubicBezTo>
                    <a:cubicBezTo>
                      <a:pt x="172488" y="211325"/>
                      <a:pt x="161912" y="211230"/>
                      <a:pt x="155056" y="215709"/>
                    </a:cubicBezTo>
                    <a:cubicBezTo>
                      <a:pt x="143434" y="235424"/>
                      <a:pt x="138481" y="266571"/>
                      <a:pt x="133528" y="289241"/>
                    </a:cubicBezTo>
                    <a:cubicBezTo>
                      <a:pt x="128481" y="315435"/>
                      <a:pt x="128956" y="341915"/>
                      <a:pt x="127147" y="368392"/>
                    </a:cubicBezTo>
                    <a:cubicBezTo>
                      <a:pt x="121431" y="389349"/>
                      <a:pt x="101241" y="362774"/>
                      <a:pt x="95428" y="354582"/>
                    </a:cubicBezTo>
                    <a:cubicBezTo>
                      <a:pt x="72857" y="336771"/>
                      <a:pt x="51137" y="334676"/>
                      <a:pt x="44947" y="364107"/>
                    </a:cubicBezTo>
                    <a:cubicBezTo>
                      <a:pt x="42468" y="373632"/>
                      <a:pt x="39422" y="384110"/>
                      <a:pt x="37994" y="393826"/>
                    </a:cubicBezTo>
                    <a:cubicBezTo>
                      <a:pt x="33041" y="414018"/>
                      <a:pt x="43328" y="453071"/>
                      <a:pt x="72568" y="446878"/>
                    </a:cubicBezTo>
                    <a:lnTo>
                      <a:pt x="72568" y="446878"/>
                    </a:lnTo>
                    <a:cubicBezTo>
                      <a:pt x="76666" y="446118"/>
                      <a:pt x="80949" y="446974"/>
                      <a:pt x="85047" y="446595"/>
                    </a:cubicBezTo>
                    <a:cubicBezTo>
                      <a:pt x="94000" y="447450"/>
                      <a:pt x="91428" y="458689"/>
                      <a:pt x="86382" y="462977"/>
                    </a:cubicBezTo>
                    <a:cubicBezTo>
                      <a:pt x="87619" y="464119"/>
                      <a:pt x="88856" y="465168"/>
                      <a:pt x="90000" y="466405"/>
                    </a:cubicBezTo>
                    <a:cubicBezTo>
                      <a:pt x="96000" y="468500"/>
                      <a:pt x="101143" y="474216"/>
                      <a:pt x="101432" y="480788"/>
                    </a:cubicBezTo>
                    <a:cubicBezTo>
                      <a:pt x="101618" y="481360"/>
                      <a:pt x="101809" y="482027"/>
                      <a:pt x="101999" y="482883"/>
                    </a:cubicBezTo>
                    <a:cubicBezTo>
                      <a:pt x="110859" y="497933"/>
                      <a:pt x="121240" y="511935"/>
                      <a:pt x="134290" y="523555"/>
                    </a:cubicBezTo>
                    <a:cubicBezTo>
                      <a:pt x="151531" y="541177"/>
                      <a:pt x="186487" y="559560"/>
                      <a:pt x="181822" y="587849"/>
                    </a:cubicBezTo>
                    <a:cubicBezTo>
                      <a:pt x="174581" y="601660"/>
                      <a:pt x="162484" y="580324"/>
                      <a:pt x="157628" y="574324"/>
                    </a:cubicBezTo>
                    <a:cubicBezTo>
                      <a:pt x="151150" y="564322"/>
                      <a:pt x="142197" y="555941"/>
                      <a:pt x="133625" y="547749"/>
                    </a:cubicBezTo>
                    <a:lnTo>
                      <a:pt x="133625" y="547749"/>
                    </a:lnTo>
                    <a:cubicBezTo>
                      <a:pt x="119719" y="534985"/>
                      <a:pt x="106478" y="520697"/>
                      <a:pt x="98953" y="502982"/>
                    </a:cubicBezTo>
                    <a:cubicBezTo>
                      <a:pt x="91237" y="510888"/>
                      <a:pt x="77331" y="508126"/>
                      <a:pt x="72759" y="498219"/>
                    </a:cubicBezTo>
                    <a:cubicBezTo>
                      <a:pt x="49519" y="509172"/>
                      <a:pt x="46663" y="483360"/>
                      <a:pt x="61425" y="470503"/>
                    </a:cubicBezTo>
                    <a:cubicBezTo>
                      <a:pt x="4368" y="460882"/>
                      <a:pt x="9800" y="388968"/>
                      <a:pt x="30180" y="349059"/>
                    </a:cubicBezTo>
                    <a:cubicBezTo>
                      <a:pt x="-17156" y="296481"/>
                      <a:pt x="9703" y="187799"/>
                      <a:pt x="45710" y="134174"/>
                    </a:cubicBezTo>
                    <a:cubicBezTo>
                      <a:pt x="30469" y="125791"/>
                      <a:pt x="39422" y="110266"/>
                      <a:pt x="51426" y="103978"/>
                    </a:cubicBezTo>
                    <a:cubicBezTo>
                      <a:pt x="42277" y="81977"/>
                      <a:pt x="72857" y="77689"/>
                      <a:pt x="87047" y="85977"/>
                    </a:cubicBezTo>
                    <a:cubicBezTo>
                      <a:pt x="147434" y="31494"/>
                      <a:pt x="310791" y="-22133"/>
                      <a:pt x="386610" y="15207"/>
                    </a:cubicBezTo>
                    <a:cubicBezTo>
                      <a:pt x="387466" y="14254"/>
                      <a:pt x="388991" y="13968"/>
                      <a:pt x="390130" y="14540"/>
                    </a:cubicBezTo>
                    <a:cubicBezTo>
                      <a:pt x="407943" y="23016"/>
                      <a:pt x="427375" y="29113"/>
                      <a:pt x="446141" y="35208"/>
                    </a:cubicBezTo>
                    <a:cubicBezTo>
                      <a:pt x="464712" y="41305"/>
                      <a:pt x="484050" y="45210"/>
                      <a:pt x="503575" y="46924"/>
                    </a:cubicBezTo>
                    <a:cubicBezTo>
                      <a:pt x="515481" y="48735"/>
                      <a:pt x="516527" y="59593"/>
                      <a:pt x="509291" y="67690"/>
                    </a:cubicBezTo>
                    <a:lnTo>
                      <a:pt x="510909" y="67499"/>
                    </a:lnTo>
                    <a:lnTo>
                      <a:pt x="510909" y="67499"/>
                    </a:lnTo>
                    <a:cubicBezTo>
                      <a:pt x="525387" y="64451"/>
                      <a:pt x="527959" y="78261"/>
                      <a:pt x="524913" y="89312"/>
                    </a:cubicBezTo>
                    <a:cubicBezTo>
                      <a:pt x="555106" y="90930"/>
                      <a:pt x="538149" y="144555"/>
                      <a:pt x="525104" y="156652"/>
                    </a:cubicBezTo>
                    <a:cubicBezTo>
                      <a:pt x="538531" y="170558"/>
                      <a:pt x="544628" y="190657"/>
                      <a:pt x="542912" y="209707"/>
                    </a:cubicBezTo>
                    <a:cubicBezTo>
                      <a:pt x="542056" y="221899"/>
                      <a:pt x="538247" y="238854"/>
                      <a:pt x="523578" y="238186"/>
                    </a:cubicBezTo>
                    <a:cubicBezTo>
                      <a:pt x="530341" y="309433"/>
                      <a:pt x="534340" y="370013"/>
                      <a:pt x="534057" y="446974"/>
                    </a:cubicBezTo>
                    <a:cubicBezTo>
                      <a:pt x="533768" y="470691"/>
                      <a:pt x="531103" y="491457"/>
                      <a:pt x="525959" y="510316"/>
                    </a:cubicBezTo>
                    <a:cubicBezTo>
                      <a:pt x="507672" y="582231"/>
                      <a:pt x="437662" y="637283"/>
                      <a:pt x="363081" y="636141"/>
                    </a:cubicBezTo>
                    <a:lnTo>
                      <a:pt x="363081" y="636141"/>
                    </a:lnTo>
                    <a:close/>
                    <a:moveTo>
                      <a:pt x="95525" y="418303"/>
                    </a:moveTo>
                    <a:cubicBezTo>
                      <a:pt x="86191" y="418399"/>
                      <a:pt x="81047" y="409636"/>
                      <a:pt x="75996" y="403065"/>
                    </a:cubicBezTo>
                    <a:cubicBezTo>
                      <a:pt x="65332" y="419638"/>
                      <a:pt x="43612" y="399730"/>
                      <a:pt x="59044" y="387633"/>
                    </a:cubicBezTo>
                    <a:cubicBezTo>
                      <a:pt x="56662" y="386110"/>
                      <a:pt x="54472" y="384301"/>
                      <a:pt x="53044" y="381920"/>
                    </a:cubicBezTo>
                    <a:lnTo>
                      <a:pt x="53137" y="381920"/>
                    </a:lnTo>
                    <a:cubicBezTo>
                      <a:pt x="49137" y="360870"/>
                      <a:pt x="97237" y="388777"/>
                      <a:pt x="102762" y="396684"/>
                    </a:cubicBezTo>
                    <a:cubicBezTo>
                      <a:pt x="109813" y="402493"/>
                      <a:pt x="106287" y="418589"/>
                      <a:pt x="95525" y="418303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</p:grpSp>
        <p:grpSp>
          <p:nvGrpSpPr>
            <p:cNvPr id="6" name="Grafický objekt 6" descr="Člověk v držbě">
              <a:extLst>
                <a:ext uri="{FF2B5EF4-FFF2-40B4-BE49-F238E27FC236}">
                  <a16:creationId xmlns:a16="http://schemas.microsoft.com/office/drawing/2014/main" id="{5AC4BF6D-96D6-7B5B-A1FB-6758353EF68B}"/>
                </a:ext>
              </a:extLst>
            </p:cNvPr>
            <p:cNvGrpSpPr/>
            <p:nvPr/>
          </p:nvGrpSpPr>
          <p:grpSpPr>
            <a:xfrm>
              <a:off x="9965222" y="1222139"/>
              <a:ext cx="247266" cy="264534"/>
              <a:chOff x="9965222" y="1222139"/>
              <a:chExt cx="247266" cy="264534"/>
            </a:xfrm>
            <a:solidFill>
              <a:srgbClr val="000000"/>
            </a:solidFill>
          </p:grpSpPr>
          <p:sp>
            <p:nvSpPr>
              <p:cNvPr id="8" name="Volný tvar: obrazec 7">
                <a:extLst>
                  <a:ext uri="{FF2B5EF4-FFF2-40B4-BE49-F238E27FC236}">
                    <a16:creationId xmlns:a16="http://schemas.microsoft.com/office/drawing/2014/main" id="{2DF8E8FA-2487-7B02-CB71-0C3C32A2CB86}"/>
                  </a:ext>
                </a:extLst>
              </p:cNvPr>
              <p:cNvSpPr/>
              <p:nvPr/>
            </p:nvSpPr>
            <p:spPr>
              <a:xfrm>
                <a:off x="10077486" y="1465662"/>
                <a:ext cx="68308" cy="21011"/>
              </a:xfrm>
              <a:custGeom>
                <a:avLst/>
                <a:gdLst>
                  <a:gd name="connsiteX0" fmla="*/ 45548 w 68308"/>
                  <a:gd name="connsiteY0" fmla="*/ 21424 h 21011"/>
                  <a:gd name="connsiteX1" fmla="*/ 38977 w 68308"/>
                  <a:gd name="connsiteY1" fmla="*/ 3688 h 21011"/>
                  <a:gd name="connsiteX2" fmla="*/ 38977 w 68308"/>
                  <a:gd name="connsiteY2" fmla="*/ 3688 h 21011"/>
                  <a:gd name="connsiteX3" fmla="*/ 45548 w 68308"/>
                  <a:gd name="connsiteY3" fmla="*/ 21424 h 21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8308" h="21011">
                    <a:moveTo>
                      <a:pt x="45548" y="21424"/>
                    </a:moveTo>
                    <a:cubicBezTo>
                      <a:pt x="-1886" y="21405"/>
                      <a:pt x="-20459" y="19728"/>
                      <a:pt x="38977" y="3688"/>
                    </a:cubicBezTo>
                    <a:lnTo>
                      <a:pt x="38977" y="3688"/>
                    </a:lnTo>
                    <a:cubicBezTo>
                      <a:pt x="72219" y="-9361"/>
                      <a:pt x="84887" y="20748"/>
                      <a:pt x="45548" y="21424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  <p:sp>
            <p:nvSpPr>
              <p:cNvPr id="9" name="Volný tvar: obrazec 8">
                <a:extLst>
                  <a:ext uri="{FF2B5EF4-FFF2-40B4-BE49-F238E27FC236}">
                    <a16:creationId xmlns:a16="http://schemas.microsoft.com/office/drawing/2014/main" id="{8BF8F10E-CFAE-F4DF-3417-6248BD8E42CC}"/>
                  </a:ext>
                </a:extLst>
              </p:cNvPr>
              <p:cNvSpPr/>
              <p:nvPr/>
            </p:nvSpPr>
            <p:spPr>
              <a:xfrm>
                <a:off x="10085524" y="1299427"/>
                <a:ext cx="74079" cy="66381"/>
              </a:xfrm>
              <a:custGeom>
                <a:avLst/>
                <a:gdLst>
                  <a:gd name="connsiteX0" fmla="*/ 42558 w 74079"/>
                  <a:gd name="connsiteY0" fmla="*/ 66758 h 66381"/>
                  <a:gd name="connsiteX1" fmla="*/ 2268 w 74079"/>
                  <a:gd name="connsiteY1" fmla="*/ 41230 h 66381"/>
                  <a:gd name="connsiteX2" fmla="*/ 11411 w 74079"/>
                  <a:gd name="connsiteY2" fmla="*/ 34782 h 66381"/>
                  <a:gd name="connsiteX3" fmla="*/ 45606 w 74079"/>
                  <a:gd name="connsiteY3" fmla="*/ 50975 h 66381"/>
                  <a:gd name="connsiteX4" fmla="*/ 60656 w 74079"/>
                  <a:gd name="connsiteY4" fmla="*/ 29486 h 66381"/>
                  <a:gd name="connsiteX5" fmla="*/ 41986 w 74079"/>
                  <a:gd name="connsiteY5" fmla="*/ 7950 h 66381"/>
                  <a:gd name="connsiteX6" fmla="*/ 69800 w 74079"/>
                  <a:gd name="connsiteY6" fmla="*/ 13532 h 66381"/>
                  <a:gd name="connsiteX7" fmla="*/ 42558 w 74079"/>
                  <a:gd name="connsiteY7" fmla="*/ 66758 h 66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4079" h="66381">
                    <a:moveTo>
                      <a:pt x="42558" y="66758"/>
                    </a:moveTo>
                    <a:cubicBezTo>
                      <a:pt x="31509" y="66834"/>
                      <a:pt x="-3447" y="55909"/>
                      <a:pt x="2268" y="41230"/>
                    </a:cubicBezTo>
                    <a:cubicBezTo>
                      <a:pt x="3792" y="37630"/>
                      <a:pt x="7316" y="34487"/>
                      <a:pt x="11411" y="34782"/>
                    </a:cubicBezTo>
                    <a:cubicBezTo>
                      <a:pt x="22175" y="38868"/>
                      <a:pt x="31986" y="51927"/>
                      <a:pt x="45606" y="50975"/>
                    </a:cubicBezTo>
                    <a:cubicBezTo>
                      <a:pt x="56274" y="50765"/>
                      <a:pt x="63513" y="39821"/>
                      <a:pt x="60656" y="29486"/>
                    </a:cubicBezTo>
                    <a:cubicBezTo>
                      <a:pt x="57798" y="18314"/>
                      <a:pt x="45701" y="10208"/>
                      <a:pt x="41986" y="7950"/>
                    </a:cubicBezTo>
                    <a:cubicBezTo>
                      <a:pt x="35605" y="-8119"/>
                      <a:pt x="66562" y="5255"/>
                      <a:pt x="69800" y="13532"/>
                    </a:cubicBezTo>
                    <a:cubicBezTo>
                      <a:pt x="85039" y="34287"/>
                      <a:pt x="69038" y="68063"/>
                      <a:pt x="42558" y="66758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  <p:sp>
            <p:nvSpPr>
              <p:cNvPr id="10" name="Volný tvar: obrazec 9">
                <a:extLst>
                  <a:ext uri="{FF2B5EF4-FFF2-40B4-BE49-F238E27FC236}">
                    <a16:creationId xmlns:a16="http://schemas.microsoft.com/office/drawing/2014/main" id="{A259A6CA-A003-D2EA-66D9-3387921F036E}"/>
                  </a:ext>
                </a:extLst>
              </p:cNvPr>
              <p:cNvSpPr/>
              <p:nvPr/>
            </p:nvSpPr>
            <p:spPr>
              <a:xfrm>
                <a:off x="9965222" y="1222139"/>
                <a:ext cx="247266" cy="68338"/>
              </a:xfrm>
              <a:custGeom>
                <a:avLst/>
                <a:gdLst>
                  <a:gd name="connsiteX0" fmla="*/ 55800 w 247266"/>
                  <a:gd name="connsiteY0" fmla="*/ 68751 h 68338"/>
                  <a:gd name="connsiteX1" fmla="*/ 51704 w 247266"/>
                  <a:gd name="connsiteY1" fmla="*/ 67856 h 68338"/>
                  <a:gd name="connsiteX2" fmla="*/ 41608 w 247266"/>
                  <a:gd name="connsiteY2" fmla="*/ 63465 h 68338"/>
                  <a:gd name="connsiteX3" fmla="*/ 35416 w 247266"/>
                  <a:gd name="connsiteY3" fmla="*/ 52616 h 68338"/>
                  <a:gd name="connsiteX4" fmla="*/ 37702 w 247266"/>
                  <a:gd name="connsiteY4" fmla="*/ 26327 h 68338"/>
                  <a:gd name="connsiteX5" fmla="*/ 58943 w 247266"/>
                  <a:gd name="connsiteY5" fmla="*/ 9391 h 68338"/>
                  <a:gd name="connsiteX6" fmla="*/ 236013 w 247266"/>
                  <a:gd name="connsiteY6" fmla="*/ 457 h 68338"/>
                  <a:gd name="connsiteX7" fmla="*/ 245633 w 247266"/>
                  <a:gd name="connsiteY7" fmla="*/ 22888 h 68338"/>
                  <a:gd name="connsiteX8" fmla="*/ 220677 w 247266"/>
                  <a:gd name="connsiteY8" fmla="*/ 27012 h 68338"/>
                  <a:gd name="connsiteX9" fmla="*/ 192484 w 247266"/>
                  <a:gd name="connsiteY9" fmla="*/ 29917 h 68338"/>
                  <a:gd name="connsiteX10" fmla="*/ 191341 w 247266"/>
                  <a:gd name="connsiteY10" fmla="*/ 26984 h 68338"/>
                  <a:gd name="connsiteX11" fmla="*/ 68659 w 247266"/>
                  <a:gd name="connsiteY11" fmla="*/ 27079 h 68338"/>
                  <a:gd name="connsiteX12" fmla="*/ 67992 w 247266"/>
                  <a:gd name="connsiteY12" fmla="*/ 56083 h 68338"/>
                  <a:gd name="connsiteX13" fmla="*/ 61610 w 247266"/>
                  <a:gd name="connsiteY13" fmla="*/ 66217 h 68338"/>
                  <a:gd name="connsiteX14" fmla="*/ 55800 w 247266"/>
                  <a:gd name="connsiteY14" fmla="*/ 68751 h 683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247266" h="68338">
                    <a:moveTo>
                      <a:pt x="55800" y="68751"/>
                    </a:moveTo>
                    <a:cubicBezTo>
                      <a:pt x="54371" y="68704"/>
                      <a:pt x="53037" y="68399"/>
                      <a:pt x="51704" y="67856"/>
                    </a:cubicBezTo>
                    <a:cubicBezTo>
                      <a:pt x="47989" y="67799"/>
                      <a:pt x="44275" y="66055"/>
                      <a:pt x="41608" y="63465"/>
                    </a:cubicBezTo>
                    <a:cubicBezTo>
                      <a:pt x="37036" y="62169"/>
                      <a:pt x="35321" y="56873"/>
                      <a:pt x="35416" y="52616"/>
                    </a:cubicBezTo>
                    <a:cubicBezTo>
                      <a:pt x="33417" y="44196"/>
                      <a:pt x="35988" y="34956"/>
                      <a:pt x="37702" y="26327"/>
                    </a:cubicBezTo>
                    <a:cubicBezTo>
                      <a:pt x="-43831" y="25422"/>
                      <a:pt x="35035" y="13363"/>
                      <a:pt x="58943" y="9391"/>
                    </a:cubicBezTo>
                    <a:cubicBezTo>
                      <a:pt x="121427" y="1028"/>
                      <a:pt x="175053" y="2543"/>
                      <a:pt x="236013" y="457"/>
                    </a:cubicBezTo>
                    <a:cubicBezTo>
                      <a:pt x="247634" y="-515"/>
                      <a:pt x="252776" y="14916"/>
                      <a:pt x="245633" y="22888"/>
                    </a:cubicBezTo>
                    <a:cubicBezTo>
                      <a:pt x="239442" y="29803"/>
                      <a:pt x="228870" y="26184"/>
                      <a:pt x="220677" y="27012"/>
                    </a:cubicBezTo>
                    <a:cubicBezTo>
                      <a:pt x="230870" y="75914"/>
                      <a:pt x="184578" y="78152"/>
                      <a:pt x="192484" y="29917"/>
                    </a:cubicBezTo>
                    <a:cubicBezTo>
                      <a:pt x="192102" y="29070"/>
                      <a:pt x="191531" y="27889"/>
                      <a:pt x="191341" y="26984"/>
                    </a:cubicBezTo>
                    <a:cubicBezTo>
                      <a:pt x="151145" y="26974"/>
                      <a:pt x="108664" y="27251"/>
                      <a:pt x="68659" y="27079"/>
                    </a:cubicBezTo>
                    <a:cubicBezTo>
                      <a:pt x="72755" y="35947"/>
                      <a:pt x="72278" y="47348"/>
                      <a:pt x="67992" y="56083"/>
                    </a:cubicBezTo>
                    <a:cubicBezTo>
                      <a:pt x="67230" y="59855"/>
                      <a:pt x="65516" y="64369"/>
                      <a:pt x="61610" y="66217"/>
                    </a:cubicBezTo>
                    <a:cubicBezTo>
                      <a:pt x="60086" y="67837"/>
                      <a:pt x="57991" y="68770"/>
                      <a:pt x="55800" y="68751"/>
                    </a:cubicBezTo>
                    <a:close/>
                  </a:path>
                </a:pathLst>
              </a:custGeom>
              <a:solidFill>
                <a:srgbClr val="00000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</p:grpSp>
        <p:sp>
          <p:nvSpPr>
            <p:cNvPr id="7" name="Volný tvar: obrazec 6">
              <a:extLst>
                <a:ext uri="{FF2B5EF4-FFF2-40B4-BE49-F238E27FC236}">
                  <a16:creationId xmlns:a16="http://schemas.microsoft.com/office/drawing/2014/main" id="{AD01493C-1286-2889-51A1-283BFEB22142}"/>
                </a:ext>
              </a:extLst>
            </p:cNvPr>
            <p:cNvSpPr/>
            <p:nvPr/>
          </p:nvSpPr>
          <p:spPr>
            <a:xfrm>
              <a:off x="9827105" y="1332309"/>
              <a:ext cx="398612" cy="265741"/>
            </a:xfrm>
            <a:custGeom>
              <a:avLst/>
              <a:gdLst>
                <a:gd name="connsiteX0" fmla="*/ 290018 w 398612"/>
                <a:gd name="connsiteY0" fmla="*/ 266104 h 265741"/>
                <a:gd name="connsiteX1" fmla="*/ 290018 w 398612"/>
                <a:gd name="connsiteY1" fmla="*/ 266104 h 265741"/>
                <a:gd name="connsiteX2" fmla="*/ 256319 w 398612"/>
                <a:gd name="connsiteY2" fmla="*/ 263970 h 265741"/>
                <a:gd name="connsiteX3" fmla="*/ 171051 w 398612"/>
                <a:gd name="connsiteY3" fmla="*/ 245320 h 265741"/>
                <a:gd name="connsiteX4" fmla="*/ 130284 w 398612"/>
                <a:gd name="connsiteY4" fmla="*/ 229461 h 265741"/>
                <a:gd name="connsiteX5" fmla="*/ 124312 w 398612"/>
                <a:gd name="connsiteY5" fmla="*/ 226889 h 265741"/>
                <a:gd name="connsiteX6" fmla="*/ 90860 w 398612"/>
                <a:gd name="connsiteY6" fmla="*/ 210745 h 265741"/>
                <a:gd name="connsiteX7" fmla="*/ 66571 w 398612"/>
                <a:gd name="connsiteY7" fmla="*/ 189732 h 265741"/>
                <a:gd name="connsiteX8" fmla="*/ 66562 w 398612"/>
                <a:gd name="connsiteY8" fmla="*/ 189723 h 265741"/>
                <a:gd name="connsiteX9" fmla="*/ 62590 w 398612"/>
                <a:gd name="connsiteY9" fmla="*/ 185694 h 265741"/>
                <a:gd name="connsiteX10" fmla="*/ 23871 w 398612"/>
                <a:gd name="connsiteY10" fmla="*/ 142431 h 265741"/>
                <a:gd name="connsiteX11" fmla="*/ 9802 w 398612"/>
                <a:gd name="connsiteY11" fmla="*/ 121019 h 265741"/>
                <a:gd name="connsiteX12" fmla="*/ 1878 w 398612"/>
                <a:gd name="connsiteY12" fmla="*/ 96778 h 265741"/>
                <a:gd name="connsiteX13" fmla="*/ 5402 w 398612"/>
                <a:gd name="connsiteY13" fmla="*/ 11110 h 265741"/>
                <a:gd name="connsiteX14" fmla="*/ 6316 w 398612"/>
                <a:gd name="connsiteY14" fmla="*/ 4309 h 265741"/>
                <a:gd name="connsiteX15" fmla="*/ 7497 w 398612"/>
                <a:gd name="connsiteY15" fmla="*/ 3309 h 265741"/>
                <a:gd name="connsiteX16" fmla="*/ 8135 w 398612"/>
                <a:gd name="connsiteY16" fmla="*/ 2252 h 265741"/>
                <a:gd name="connsiteX17" fmla="*/ 8593 w 398612"/>
                <a:gd name="connsiteY17" fmla="*/ 938 h 265741"/>
                <a:gd name="connsiteX18" fmla="*/ 10021 w 398612"/>
                <a:gd name="connsiteY18" fmla="*/ 366 h 265741"/>
                <a:gd name="connsiteX19" fmla="*/ 11936 w 398612"/>
                <a:gd name="connsiteY19" fmla="*/ 1738 h 265741"/>
                <a:gd name="connsiteX20" fmla="*/ 49322 w 398612"/>
                <a:gd name="connsiteY20" fmla="*/ 68260 h 265741"/>
                <a:gd name="connsiteX21" fmla="*/ 126160 w 398612"/>
                <a:gd name="connsiteY21" fmla="*/ 126382 h 265741"/>
                <a:gd name="connsiteX22" fmla="*/ 126179 w 398612"/>
                <a:gd name="connsiteY22" fmla="*/ 126391 h 265741"/>
                <a:gd name="connsiteX23" fmla="*/ 134704 w 398612"/>
                <a:gd name="connsiteY23" fmla="*/ 131735 h 265741"/>
                <a:gd name="connsiteX24" fmla="*/ 138237 w 398612"/>
                <a:gd name="connsiteY24" fmla="*/ 129849 h 265741"/>
                <a:gd name="connsiteX25" fmla="*/ 151020 w 398612"/>
                <a:gd name="connsiteY25" fmla="*/ 102064 h 265741"/>
                <a:gd name="connsiteX26" fmla="*/ 171223 w 398612"/>
                <a:gd name="connsiteY26" fmla="*/ 79671 h 265741"/>
                <a:gd name="connsiteX27" fmla="*/ 279122 w 398612"/>
                <a:gd name="connsiteY27" fmla="*/ 39752 h 265741"/>
                <a:gd name="connsiteX28" fmla="*/ 305868 w 398612"/>
                <a:gd name="connsiteY28" fmla="*/ 42228 h 265741"/>
                <a:gd name="connsiteX29" fmla="*/ 331290 w 398612"/>
                <a:gd name="connsiteY29" fmla="*/ 49944 h 265741"/>
                <a:gd name="connsiteX30" fmla="*/ 361065 w 398612"/>
                <a:gd name="connsiteY30" fmla="*/ 68879 h 265741"/>
                <a:gd name="connsiteX31" fmla="*/ 383459 w 398612"/>
                <a:gd name="connsiteY31" fmla="*/ 96206 h 265741"/>
                <a:gd name="connsiteX32" fmla="*/ 392565 w 398612"/>
                <a:gd name="connsiteY32" fmla="*/ 115809 h 265741"/>
                <a:gd name="connsiteX33" fmla="*/ 396851 w 398612"/>
                <a:gd name="connsiteY33" fmla="*/ 173435 h 265741"/>
                <a:gd name="connsiteX34" fmla="*/ 386097 w 398612"/>
                <a:gd name="connsiteY34" fmla="*/ 201172 h 265741"/>
                <a:gd name="connsiteX35" fmla="*/ 370314 w 398612"/>
                <a:gd name="connsiteY35" fmla="*/ 226508 h 265741"/>
                <a:gd name="connsiteX36" fmla="*/ 328480 w 398612"/>
                <a:gd name="connsiteY36" fmla="*/ 259932 h 265741"/>
                <a:gd name="connsiteX37" fmla="*/ 309735 w 398612"/>
                <a:gd name="connsiteY37" fmla="*/ 264780 h 265741"/>
                <a:gd name="connsiteX38" fmla="*/ 290018 w 398612"/>
                <a:gd name="connsiteY38" fmla="*/ 266104 h 265741"/>
                <a:gd name="connsiteX39" fmla="*/ 273388 w 398612"/>
                <a:gd name="connsiteY39" fmla="*/ 77633 h 265741"/>
                <a:gd name="connsiteX40" fmla="*/ 234097 w 398612"/>
                <a:gd name="connsiteY40" fmla="*/ 82062 h 265741"/>
                <a:gd name="connsiteX41" fmla="*/ 168213 w 398612"/>
                <a:gd name="connsiteY41" fmla="*/ 136354 h 265741"/>
                <a:gd name="connsiteX42" fmla="*/ 168660 w 398612"/>
                <a:gd name="connsiteY42" fmla="*/ 154185 h 265741"/>
                <a:gd name="connsiteX43" fmla="*/ 240927 w 398612"/>
                <a:gd name="connsiteY43" fmla="*/ 177855 h 265741"/>
                <a:gd name="connsiteX44" fmla="*/ 253947 w 398612"/>
                <a:gd name="connsiteY44" fmla="*/ 177102 h 265741"/>
                <a:gd name="connsiteX45" fmla="*/ 260177 w 398612"/>
                <a:gd name="connsiteY45" fmla="*/ 168720 h 265741"/>
                <a:gd name="connsiteX46" fmla="*/ 289733 w 398612"/>
                <a:gd name="connsiteY46" fmla="*/ 143098 h 265741"/>
                <a:gd name="connsiteX47" fmla="*/ 292981 w 398612"/>
                <a:gd name="connsiteY47" fmla="*/ 142860 h 265741"/>
                <a:gd name="connsiteX48" fmla="*/ 306516 w 398612"/>
                <a:gd name="connsiteY48" fmla="*/ 147251 h 265741"/>
                <a:gd name="connsiteX49" fmla="*/ 318165 w 398612"/>
                <a:gd name="connsiteY49" fmla="*/ 156928 h 265741"/>
                <a:gd name="connsiteX50" fmla="*/ 331547 w 398612"/>
                <a:gd name="connsiteY50" fmla="*/ 167672 h 265741"/>
                <a:gd name="connsiteX51" fmla="*/ 334081 w 398612"/>
                <a:gd name="connsiteY51" fmla="*/ 168987 h 265741"/>
                <a:gd name="connsiteX52" fmla="*/ 359818 w 398612"/>
                <a:gd name="connsiteY52" fmla="*/ 160957 h 265741"/>
                <a:gd name="connsiteX53" fmla="*/ 371952 w 398612"/>
                <a:gd name="connsiteY53" fmla="*/ 140088 h 265741"/>
                <a:gd name="connsiteX54" fmla="*/ 370676 w 398612"/>
                <a:gd name="connsiteY54" fmla="*/ 135297 h 265741"/>
                <a:gd name="connsiteX55" fmla="*/ 356236 w 398612"/>
                <a:gd name="connsiteY55" fmla="*/ 103750 h 265741"/>
                <a:gd name="connsiteX56" fmla="*/ 333957 w 398612"/>
                <a:gd name="connsiteY56" fmla="*/ 85272 h 265741"/>
                <a:gd name="connsiteX57" fmla="*/ 302125 w 398612"/>
                <a:gd name="connsiteY57" fmla="*/ 79271 h 265741"/>
                <a:gd name="connsiteX58" fmla="*/ 299591 w 398612"/>
                <a:gd name="connsiteY58" fmla="*/ 79033 h 265741"/>
                <a:gd name="connsiteX59" fmla="*/ 273388 w 398612"/>
                <a:gd name="connsiteY59" fmla="*/ 77633 h 2657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398612" h="265741">
                  <a:moveTo>
                    <a:pt x="290018" y="266104"/>
                  </a:moveTo>
                  <a:lnTo>
                    <a:pt x="290018" y="266104"/>
                  </a:lnTo>
                  <a:cubicBezTo>
                    <a:pt x="278312" y="266104"/>
                    <a:pt x="266625" y="264971"/>
                    <a:pt x="256319" y="263970"/>
                  </a:cubicBezTo>
                  <a:cubicBezTo>
                    <a:pt x="227277" y="261027"/>
                    <a:pt x="198664" y="254769"/>
                    <a:pt x="171051" y="245320"/>
                  </a:cubicBezTo>
                  <a:cubicBezTo>
                    <a:pt x="158126" y="240958"/>
                    <a:pt x="144791" y="235776"/>
                    <a:pt x="130284" y="229461"/>
                  </a:cubicBezTo>
                  <a:cubicBezTo>
                    <a:pt x="128303" y="228604"/>
                    <a:pt x="126274" y="227728"/>
                    <a:pt x="124312" y="226889"/>
                  </a:cubicBezTo>
                  <a:cubicBezTo>
                    <a:pt x="113015" y="222041"/>
                    <a:pt x="101328" y="217031"/>
                    <a:pt x="90860" y="210745"/>
                  </a:cubicBezTo>
                  <a:cubicBezTo>
                    <a:pt x="81888" y="205354"/>
                    <a:pt x="74106" y="197410"/>
                    <a:pt x="66571" y="189732"/>
                  </a:cubicBezTo>
                  <a:lnTo>
                    <a:pt x="66562" y="189723"/>
                  </a:lnTo>
                  <a:cubicBezTo>
                    <a:pt x="65257" y="188390"/>
                    <a:pt x="63904" y="187008"/>
                    <a:pt x="62590" y="185694"/>
                  </a:cubicBezTo>
                  <a:cubicBezTo>
                    <a:pt x="45997" y="169044"/>
                    <a:pt x="34053" y="155690"/>
                    <a:pt x="23871" y="142431"/>
                  </a:cubicBezTo>
                  <a:cubicBezTo>
                    <a:pt x="18556" y="135726"/>
                    <a:pt x="13841" y="128563"/>
                    <a:pt x="9802" y="121019"/>
                  </a:cubicBezTo>
                  <a:cubicBezTo>
                    <a:pt x="5859" y="113428"/>
                    <a:pt x="3182" y="105236"/>
                    <a:pt x="1878" y="96778"/>
                  </a:cubicBezTo>
                  <a:cubicBezTo>
                    <a:pt x="-2418" y="68727"/>
                    <a:pt x="1554" y="39438"/>
                    <a:pt x="5402" y="11110"/>
                  </a:cubicBezTo>
                  <a:cubicBezTo>
                    <a:pt x="5707" y="8881"/>
                    <a:pt x="6021" y="6576"/>
                    <a:pt x="6316" y="4309"/>
                  </a:cubicBezTo>
                  <a:cubicBezTo>
                    <a:pt x="6430" y="3738"/>
                    <a:pt x="6916" y="3319"/>
                    <a:pt x="7497" y="3309"/>
                  </a:cubicBezTo>
                  <a:cubicBezTo>
                    <a:pt x="7831" y="3300"/>
                    <a:pt x="8174" y="2880"/>
                    <a:pt x="8135" y="2252"/>
                  </a:cubicBezTo>
                  <a:cubicBezTo>
                    <a:pt x="8097" y="1766"/>
                    <a:pt x="8269" y="1290"/>
                    <a:pt x="8593" y="938"/>
                  </a:cubicBezTo>
                  <a:cubicBezTo>
                    <a:pt x="8974" y="566"/>
                    <a:pt x="9488" y="357"/>
                    <a:pt x="10021" y="366"/>
                  </a:cubicBezTo>
                  <a:cubicBezTo>
                    <a:pt x="10898" y="337"/>
                    <a:pt x="11688" y="899"/>
                    <a:pt x="11936" y="1738"/>
                  </a:cubicBezTo>
                  <a:cubicBezTo>
                    <a:pt x="19165" y="26474"/>
                    <a:pt x="31958" y="49220"/>
                    <a:pt x="49322" y="68260"/>
                  </a:cubicBezTo>
                  <a:cubicBezTo>
                    <a:pt x="71296" y="92054"/>
                    <a:pt x="99194" y="109503"/>
                    <a:pt x="126160" y="126382"/>
                  </a:cubicBezTo>
                  <a:lnTo>
                    <a:pt x="126179" y="126391"/>
                  </a:lnTo>
                  <a:cubicBezTo>
                    <a:pt x="128979" y="128144"/>
                    <a:pt x="131875" y="129954"/>
                    <a:pt x="134704" y="131735"/>
                  </a:cubicBezTo>
                  <a:cubicBezTo>
                    <a:pt x="135685" y="130782"/>
                    <a:pt x="136904" y="130135"/>
                    <a:pt x="138237" y="129849"/>
                  </a:cubicBezTo>
                  <a:cubicBezTo>
                    <a:pt x="140666" y="119847"/>
                    <a:pt x="145010" y="110408"/>
                    <a:pt x="151020" y="102064"/>
                  </a:cubicBezTo>
                  <a:cubicBezTo>
                    <a:pt x="156811" y="93806"/>
                    <a:pt x="163593" y="86281"/>
                    <a:pt x="171223" y="79671"/>
                  </a:cubicBezTo>
                  <a:cubicBezTo>
                    <a:pt x="199969" y="54668"/>
                    <a:pt x="240307" y="39752"/>
                    <a:pt x="279122" y="39752"/>
                  </a:cubicBezTo>
                  <a:cubicBezTo>
                    <a:pt x="288094" y="39733"/>
                    <a:pt x="297048" y="40561"/>
                    <a:pt x="305868" y="42228"/>
                  </a:cubicBezTo>
                  <a:cubicBezTo>
                    <a:pt x="314593" y="43886"/>
                    <a:pt x="323118" y="46467"/>
                    <a:pt x="331290" y="49944"/>
                  </a:cubicBezTo>
                  <a:cubicBezTo>
                    <a:pt x="342168" y="54611"/>
                    <a:pt x="352226" y="61012"/>
                    <a:pt x="361065" y="68879"/>
                  </a:cubicBezTo>
                  <a:cubicBezTo>
                    <a:pt x="369933" y="76747"/>
                    <a:pt x="377486" y="85967"/>
                    <a:pt x="383459" y="96206"/>
                  </a:cubicBezTo>
                  <a:cubicBezTo>
                    <a:pt x="387088" y="102445"/>
                    <a:pt x="390136" y="109008"/>
                    <a:pt x="392565" y="115809"/>
                  </a:cubicBezTo>
                  <a:cubicBezTo>
                    <a:pt x="393669" y="118905"/>
                    <a:pt x="402270" y="153566"/>
                    <a:pt x="396851" y="173435"/>
                  </a:cubicBezTo>
                  <a:cubicBezTo>
                    <a:pt x="394203" y="183017"/>
                    <a:pt x="390602" y="192314"/>
                    <a:pt x="386097" y="201172"/>
                  </a:cubicBezTo>
                  <a:cubicBezTo>
                    <a:pt x="381582" y="210059"/>
                    <a:pt x="376305" y="218546"/>
                    <a:pt x="370314" y="226508"/>
                  </a:cubicBezTo>
                  <a:cubicBezTo>
                    <a:pt x="358313" y="242501"/>
                    <a:pt x="344244" y="253750"/>
                    <a:pt x="328480" y="259932"/>
                  </a:cubicBezTo>
                  <a:cubicBezTo>
                    <a:pt x="322432" y="262246"/>
                    <a:pt x="316145" y="263875"/>
                    <a:pt x="309735" y="264780"/>
                  </a:cubicBezTo>
                  <a:cubicBezTo>
                    <a:pt x="303210" y="265704"/>
                    <a:pt x="296619" y="266142"/>
                    <a:pt x="290018" y="266104"/>
                  </a:cubicBezTo>
                  <a:close/>
                  <a:moveTo>
                    <a:pt x="273388" y="77633"/>
                  </a:moveTo>
                  <a:cubicBezTo>
                    <a:pt x="260157" y="77490"/>
                    <a:pt x="246965" y="78976"/>
                    <a:pt x="234097" y="82062"/>
                  </a:cubicBezTo>
                  <a:cubicBezTo>
                    <a:pt x="204150" y="89568"/>
                    <a:pt x="179519" y="109865"/>
                    <a:pt x="168213" y="136354"/>
                  </a:cubicBezTo>
                  <a:cubicBezTo>
                    <a:pt x="167298" y="142279"/>
                    <a:pt x="167451" y="148318"/>
                    <a:pt x="168660" y="154185"/>
                  </a:cubicBezTo>
                  <a:cubicBezTo>
                    <a:pt x="190377" y="169444"/>
                    <a:pt x="216047" y="177855"/>
                    <a:pt x="240927" y="177855"/>
                  </a:cubicBezTo>
                  <a:cubicBezTo>
                    <a:pt x="245279" y="177855"/>
                    <a:pt x="249623" y="177607"/>
                    <a:pt x="253947" y="177102"/>
                  </a:cubicBezTo>
                  <a:cubicBezTo>
                    <a:pt x="255966" y="174597"/>
                    <a:pt x="258014" y="171740"/>
                    <a:pt x="260177" y="168720"/>
                  </a:cubicBezTo>
                  <a:cubicBezTo>
                    <a:pt x="268178" y="157557"/>
                    <a:pt x="277236" y="144908"/>
                    <a:pt x="289733" y="143098"/>
                  </a:cubicBezTo>
                  <a:cubicBezTo>
                    <a:pt x="290809" y="142936"/>
                    <a:pt x="291895" y="142860"/>
                    <a:pt x="292981" y="142860"/>
                  </a:cubicBezTo>
                  <a:cubicBezTo>
                    <a:pt x="297829" y="142965"/>
                    <a:pt x="302534" y="144489"/>
                    <a:pt x="306516" y="147251"/>
                  </a:cubicBezTo>
                  <a:cubicBezTo>
                    <a:pt x="310669" y="150137"/>
                    <a:pt x="314564" y="153366"/>
                    <a:pt x="318165" y="156928"/>
                  </a:cubicBezTo>
                  <a:cubicBezTo>
                    <a:pt x="322213" y="160996"/>
                    <a:pt x="326699" y="164605"/>
                    <a:pt x="331547" y="167672"/>
                  </a:cubicBezTo>
                  <a:cubicBezTo>
                    <a:pt x="332271" y="168092"/>
                    <a:pt x="333100" y="168520"/>
                    <a:pt x="334081" y="168987"/>
                  </a:cubicBezTo>
                  <a:cubicBezTo>
                    <a:pt x="344739" y="168101"/>
                    <a:pt x="353160" y="165472"/>
                    <a:pt x="359818" y="160957"/>
                  </a:cubicBezTo>
                  <a:cubicBezTo>
                    <a:pt x="366676" y="156300"/>
                    <a:pt x="370305" y="150061"/>
                    <a:pt x="371952" y="140088"/>
                  </a:cubicBezTo>
                  <a:cubicBezTo>
                    <a:pt x="371562" y="138517"/>
                    <a:pt x="371133" y="136897"/>
                    <a:pt x="370676" y="135297"/>
                  </a:cubicBezTo>
                  <a:cubicBezTo>
                    <a:pt x="367676" y="124038"/>
                    <a:pt x="362789" y="113380"/>
                    <a:pt x="356236" y="103750"/>
                  </a:cubicBezTo>
                  <a:cubicBezTo>
                    <a:pt x="350093" y="94987"/>
                    <a:pt x="342396" y="88596"/>
                    <a:pt x="333957" y="85272"/>
                  </a:cubicBezTo>
                  <a:cubicBezTo>
                    <a:pt x="324004" y="81347"/>
                    <a:pt x="312878" y="80300"/>
                    <a:pt x="302125" y="79271"/>
                  </a:cubicBezTo>
                  <a:lnTo>
                    <a:pt x="299591" y="79033"/>
                  </a:lnTo>
                  <a:cubicBezTo>
                    <a:pt x="290075" y="78090"/>
                    <a:pt x="281493" y="77633"/>
                    <a:pt x="273388" y="77633"/>
                  </a:cubicBezTo>
                  <a:close/>
                </a:path>
              </a:pathLst>
            </a:custGeom>
            <a:solidFill>
              <a:srgbClr val="000000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</p:grpSp>
      <p:pic>
        <p:nvPicPr>
          <p:cNvPr id="30" name="Grafický objekt 29" descr="Muž s mohavština">
            <a:extLst>
              <a:ext uri="{FF2B5EF4-FFF2-40B4-BE49-F238E27FC236}">
                <a16:creationId xmlns:a16="http://schemas.microsoft.com/office/drawing/2014/main" id="{CA75A02F-A1C5-01EB-F6CA-9292F6E29D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8616111" y="650735"/>
            <a:ext cx="1381125" cy="4410075"/>
          </a:xfrm>
          <a:prstGeom prst="rect">
            <a:avLst/>
          </a:prstGeom>
        </p:spPr>
      </p:pic>
      <p:pic>
        <p:nvPicPr>
          <p:cNvPr id="31" name="Grafický objekt 30" descr="Muž s prosthetic ramenem">
            <a:extLst>
              <a:ext uri="{FF2B5EF4-FFF2-40B4-BE49-F238E27FC236}">
                <a16:creationId xmlns:a16="http://schemas.microsoft.com/office/drawing/2014/main" id="{9D9CA075-D1BB-40BB-EAC4-94B8C7A6084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7394577" y="409911"/>
            <a:ext cx="1381125" cy="4619625"/>
          </a:xfrm>
          <a:prstGeom prst="rect">
            <a:avLst/>
          </a:prstGeom>
        </p:spPr>
      </p:pic>
      <p:pic>
        <p:nvPicPr>
          <p:cNvPr id="32" name="Grafický objekt 31" descr="Žena vyvolávající prst">
            <a:extLst>
              <a:ext uri="{FF2B5EF4-FFF2-40B4-BE49-F238E27FC236}">
                <a16:creationId xmlns:a16="http://schemas.microsoft.com/office/drawing/2014/main" id="{A9503651-5894-3586-1803-33443516CB2E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10026602" y="1557218"/>
            <a:ext cx="2114550" cy="4105275"/>
          </a:xfrm>
          <a:prstGeom prst="rect">
            <a:avLst/>
          </a:prstGeom>
        </p:spPr>
      </p:pic>
      <p:pic>
        <p:nvPicPr>
          <p:cNvPr id="33" name="Grafický objekt 32" descr="Žena s dlaněmi v hip">
            <a:extLst>
              <a:ext uri="{FF2B5EF4-FFF2-40B4-BE49-F238E27FC236}">
                <a16:creationId xmlns:a16="http://schemas.microsoft.com/office/drawing/2014/main" id="{0E951A29-439F-EE02-64F3-3805E69CC91D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7772681" y="1588492"/>
            <a:ext cx="1714500" cy="4200525"/>
          </a:xfrm>
          <a:prstGeom prst="rect">
            <a:avLst/>
          </a:prstGeom>
        </p:spPr>
      </p:pic>
      <p:pic>
        <p:nvPicPr>
          <p:cNvPr id="34" name="Grafický objekt 33" descr="Žena s pásem karet na vlasy">
            <a:extLst>
              <a:ext uri="{FF2B5EF4-FFF2-40B4-BE49-F238E27FC236}">
                <a16:creationId xmlns:a16="http://schemas.microsoft.com/office/drawing/2014/main" id="{6BBCF218-7F6D-0DA6-EB4B-1E88D435384B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8700114" y="1543652"/>
            <a:ext cx="2362200" cy="4476750"/>
          </a:xfrm>
          <a:prstGeom prst="rect">
            <a:avLst/>
          </a:prstGeom>
        </p:spPr>
      </p:pic>
      <p:pic>
        <p:nvPicPr>
          <p:cNvPr id="35" name="Grafický objekt 34" descr="Žena v invalidním vozíku">
            <a:extLst>
              <a:ext uri="{FF2B5EF4-FFF2-40B4-BE49-F238E27FC236}">
                <a16:creationId xmlns:a16="http://schemas.microsoft.com/office/drawing/2014/main" id="{D2A013DB-90DB-60BA-8AA2-697C56ED4149}"/>
              </a:ext>
            </a:extLst>
          </p:cNvPr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7"/>
              </a:ext>
            </a:extLst>
          </a:blip>
          <a:stretch>
            <a:fillRect/>
          </a:stretch>
        </p:blipFill>
        <p:spPr>
          <a:xfrm>
            <a:off x="9235249" y="2612433"/>
            <a:ext cx="2686050" cy="3543300"/>
          </a:xfrm>
          <a:prstGeom prst="rect">
            <a:avLst/>
          </a:prstGeom>
        </p:spPr>
      </p:pic>
      <p:pic>
        <p:nvPicPr>
          <p:cNvPr id="36" name="Grafický objekt 35" descr="Starý člověk pomocí třtiny">
            <a:extLst>
              <a:ext uri="{FF2B5EF4-FFF2-40B4-BE49-F238E27FC236}">
                <a16:creationId xmlns:a16="http://schemas.microsoft.com/office/drawing/2014/main" id="{8C8D65F5-5555-08DF-79C2-A9C96CCE995A}"/>
              </a:ext>
            </a:extLst>
          </p:cNvPr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9"/>
              </a:ext>
            </a:extLst>
          </a:blip>
          <a:stretch>
            <a:fillRect/>
          </a:stretch>
        </p:blipFill>
        <p:spPr>
          <a:xfrm>
            <a:off x="7035584" y="1827259"/>
            <a:ext cx="2171700" cy="460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4082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cs-CZ" sz="3600" b="1" i="0" dirty="0">
                <a:solidFill>
                  <a:srgbClr val="005A75"/>
                </a:solidFill>
                <a:effectLst/>
                <a:latin typeface="+mj-lt"/>
                <a:ea typeface="Open Sans" pitchFamily="2" charset="0"/>
                <a:cs typeface="Open Sans" pitchFamily="2" charset="0"/>
              </a:rPr>
              <a:t>Skupiny zvláště zranitelných osob</a:t>
            </a:r>
          </a:p>
          <a:p>
            <a:r>
              <a:rPr lang="cs-CZ" sz="2000" i="0" dirty="0">
                <a:solidFill>
                  <a:srgbClr val="005A75"/>
                </a:solidFill>
                <a:effectLst/>
                <a:ea typeface="Open Sans" pitchFamily="2" charset="0"/>
                <a:cs typeface="Open Sans" pitchFamily="2" charset="0"/>
              </a:rPr>
              <a:t>(příloha č. 4 zákona o podpoře bydlení)</a:t>
            </a: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12</a:t>
            </a:fld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Obdélník: se zakulacenými rohy 8">
            <a:extLst>
              <a:ext uri="{FF2B5EF4-FFF2-40B4-BE49-F238E27FC236}">
                <a16:creationId xmlns:a16="http://schemas.microsoft.com/office/drawing/2014/main" id="{0CDFD977-D0D4-F046-DEB0-263289A04AA2}"/>
              </a:ext>
            </a:extLst>
          </p:cNvPr>
          <p:cNvSpPr/>
          <p:nvPr/>
        </p:nvSpPr>
        <p:spPr>
          <a:xfrm>
            <a:off x="742674" y="1092961"/>
            <a:ext cx="10871198" cy="5044668"/>
          </a:xfrm>
          <a:prstGeom prst="roundRect">
            <a:avLst>
              <a:gd name="adj" fmla="val 9864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88000" bIns="288000" rtlCol="0" anchor="t">
            <a:noAutofit/>
          </a:bodyPr>
          <a:lstStyle/>
          <a:p>
            <a:pPr marL="457200" indent="-342900" defTabSz="914400">
              <a:buFont typeface="Arial" panose="020B0604020202020204" pitchFamily="34" charset="0"/>
              <a:buChar char="•"/>
              <a:defRPr/>
            </a:pPr>
            <a:endParaRPr lang="cs-CZ" sz="2000" dirty="0">
              <a:solidFill>
                <a:schemeClr val="tx1"/>
              </a:solidFill>
              <a:cs typeface="Calibri" panose="020F0502020204030204" pitchFamily="34" charset="0"/>
            </a:endParaRPr>
          </a:p>
        </p:txBody>
      </p:sp>
      <p:sp>
        <p:nvSpPr>
          <p:cNvPr id="10" name="Obdélník 9">
            <a:extLst>
              <a:ext uri="{FF2B5EF4-FFF2-40B4-BE49-F238E27FC236}">
                <a16:creationId xmlns:a16="http://schemas.microsoft.com/office/drawing/2014/main" id="{775ED2A9-FE45-1D7A-AF6A-AE67BAC12163}"/>
              </a:ext>
            </a:extLst>
          </p:cNvPr>
          <p:cNvSpPr/>
          <p:nvPr/>
        </p:nvSpPr>
        <p:spPr>
          <a:xfrm>
            <a:off x="1402276" y="1516886"/>
            <a:ext cx="4879411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Ohrožené děti</a:t>
            </a:r>
          </a:p>
        </p:txBody>
      </p:sp>
      <p:sp>
        <p:nvSpPr>
          <p:cNvPr id="11" name="Obdélník 10">
            <a:extLst>
              <a:ext uri="{FF2B5EF4-FFF2-40B4-BE49-F238E27FC236}">
                <a16:creationId xmlns:a16="http://schemas.microsoft.com/office/drawing/2014/main" id="{1C8D4798-C958-03BF-9C56-28E05FCE34E8}"/>
              </a:ext>
            </a:extLst>
          </p:cNvPr>
          <p:cNvSpPr/>
          <p:nvPr/>
        </p:nvSpPr>
        <p:spPr>
          <a:xfrm>
            <a:off x="1402276" y="1887093"/>
            <a:ext cx="4879411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Zranitelní mladí dospělí</a:t>
            </a:r>
          </a:p>
        </p:txBody>
      </p:sp>
      <p:sp>
        <p:nvSpPr>
          <p:cNvPr id="12" name="Obdélník 11">
            <a:extLst>
              <a:ext uri="{FF2B5EF4-FFF2-40B4-BE49-F238E27FC236}">
                <a16:creationId xmlns:a16="http://schemas.microsoft.com/office/drawing/2014/main" id="{7CAAC445-FED2-5A0E-1696-B19EDCE40EF7}"/>
              </a:ext>
            </a:extLst>
          </p:cNvPr>
          <p:cNvSpPr/>
          <p:nvPr/>
        </p:nvSpPr>
        <p:spPr>
          <a:xfrm>
            <a:off x="1402276" y="2262894"/>
            <a:ext cx="4879411" cy="51033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Osoby se zdravotním postižením, </a:t>
            </a:r>
            <a:b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nebo závažným onemocněním</a:t>
            </a:r>
          </a:p>
        </p:txBody>
      </p:sp>
      <p:sp>
        <p:nvSpPr>
          <p:cNvPr id="13" name="Obdélník 12">
            <a:extLst>
              <a:ext uri="{FF2B5EF4-FFF2-40B4-BE49-F238E27FC236}">
                <a16:creationId xmlns:a16="http://schemas.microsoft.com/office/drawing/2014/main" id="{266A5240-85A5-4DCC-DAE3-35725DCE82DD}"/>
              </a:ext>
            </a:extLst>
          </p:cNvPr>
          <p:cNvSpPr/>
          <p:nvPr/>
        </p:nvSpPr>
        <p:spPr>
          <a:xfrm>
            <a:off x="2017344" y="2899369"/>
            <a:ext cx="4264342" cy="510333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Osoby se závažnou duševní </a:t>
            </a:r>
            <a:b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poruchou nebo poruchou chování</a:t>
            </a:r>
          </a:p>
        </p:txBody>
      </p:sp>
      <p:sp>
        <p:nvSpPr>
          <p:cNvPr id="14" name="Obdélník 13">
            <a:extLst>
              <a:ext uri="{FF2B5EF4-FFF2-40B4-BE49-F238E27FC236}">
                <a16:creationId xmlns:a16="http://schemas.microsoft.com/office/drawing/2014/main" id="{CECBFD2A-AE50-669A-6B05-24C2142EF189}"/>
              </a:ext>
            </a:extLst>
          </p:cNvPr>
          <p:cNvSpPr/>
          <p:nvPr/>
        </p:nvSpPr>
        <p:spPr>
          <a:xfrm>
            <a:off x="1402276" y="3535844"/>
            <a:ext cx="4879411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Oběti domácího násilí</a:t>
            </a:r>
          </a:p>
        </p:txBody>
      </p:sp>
      <p:sp>
        <p:nvSpPr>
          <p:cNvPr id="15" name="Obdélník 14">
            <a:extLst>
              <a:ext uri="{FF2B5EF4-FFF2-40B4-BE49-F238E27FC236}">
                <a16:creationId xmlns:a16="http://schemas.microsoft.com/office/drawing/2014/main" id="{AAE933A5-BFAA-0DAF-201E-60D8D607923E}"/>
              </a:ext>
            </a:extLst>
          </p:cNvPr>
          <p:cNvSpPr/>
          <p:nvPr/>
        </p:nvSpPr>
        <p:spPr>
          <a:xfrm>
            <a:off x="1402276" y="3908848"/>
            <a:ext cx="4879411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pl-PL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Osoby samostatně pečující o dítě</a:t>
            </a:r>
          </a:p>
        </p:txBody>
      </p:sp>
      <p:sp>
        <p:nvSpPr>
          <p:cNvPr id="16" name="Obdélník: se zakulacenými rohy 15">
            <a:extLst>
              <a:ext uri="{FF2B5EF4-FFF2-40B4-BE49-F238E27FC236}">
                <a16:creationId xmlns:a16="http://schemas.microsoft.com/office/drawing/2014/main" id="{7C6DD164-8790-4459-A027-A86184931E73}"/>
              </a:ext>
            </a:extLst>
          </p:cNvPr>
          <p:cNvSpPr/>
          <p:nvPr/>
        </p:nvSpPr>
        <p:spPr>
          <a:xfrm>
            <a:off x="1402276" y="4205650"/>
            <a:ext cx="4879411" cy="273124"/>
          </a:xfrm>
          <a:prstGeom prst="roundRect">
            <a:avLst>
              <a:gd name="adj" fmla="val 37592"/>
            </a:avLst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 algn="ctr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+ těhotné osoby tvořící jednočlennou domácnost</a:t>
            </a:r>
          </a:p>
        </p:txBody>
      </p:sp>
      <p:sp>
        <p:nvSpPr>
          <p:cNvPr id="17" name="Obdélník 16">
            <a:extLst>
              <a:ext uri="{FF2B5EF4-FFF2-40B4-BE49-F238E27FC236}">
                <a16:creationId xmlns:a16="http://schemas.microsoft.com/office/drawing/2014/main" id="{BAEE2508-8AE6-08FF-A749-5FE40CAA19C0}"/>
              </a:ext>
            </a:extLst>
          </p:cNvPr>
          <p:cNvSpPr/>
          <p:nvPr/>
        </p:nvSpPr>
        <p:spPr>
          <a:xfrm>
            <a:off x="1402276" y="4591785"/>
            <a:ext cx="4879411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pl-PL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Osoby v domácnosti s 3 a více dětmi</a:t>
            </a:r>
          </a:p>
        </p:txBody>
      </p:sp>
      <p:sp>
        <p:nvSpPr>
          <p:cNvPr id="18" name="Obdélník 17">
            <a:extLst>
              <a:ext uri="{FF2B5EF4-FFF2-40B4-BE49-F238E27FC236}">
                <a16:creationId xmlns:a16="http://schemas.microsoft.com/office/drawing/2014/main" id="{DC3F5A25-06AA-7C97-9FDB-1638118C2D35}"/>
              </a:ext>
            </a:extLst>
          </p:cNvPr>
          <p:cNvSpPr/>
          <p:nvPr/>
        </p:nvSpPr>
        <p:spPr>
          <a:xfrm>
            <a:off x="1402276" y="4964795"/>
            <a:ext cx="4879411" cy="77380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pl-PL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Osoby ve výkonu trestu odnětí svobody </a:t>
            </a:r>
            <a:br>
              <a:rPr lang="pl-PL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l-PL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nebo vazby a osoby po propuštění z výkonu trestu odnětí svobody nebo vazby</a:t>
            </a:r>
          </a:p>
        </p:txBody>
      </p:sp>
      <p:sp>
        <p:nvSpPr>
          <p:cNvPr id="19" name="Obdélník 18">
            <a:extLst>
              <a:ext uri="{FF2B5EF4-FFF2-40B4-BE49-F238E27FC236}">
                <a16:creationId xmlns:a16="http://schemas.microsoft.com/office/drawing/2014/main" id="{56F7F264-6239-5A3B-5FBB-57E560F9AD3F}"/>
              </a:ext>
            </a:extLst>
          </p:cNvPr>
          <p:cNvSpPr/>
          <p:nvPr/>
        </p:nvSpPr>
        <p:spPr>
          <a:xfrm>
            <a:off x="6689851" y="1514317"/>
            <a:ext cx="4660580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Osaměle žijící osoby starší 65 let</a:t>
            </a:r>
          </a:p>
        </p:txBody>
      </p:sp>
      <p:sp>
        <p:nvSpPr>
          <p:cNvPr id="20" name="Obdélník 19">
            <a:extLst>
              <a:ext uri="{FF2B5EF4-FFF2-40B4-BE49-F238E27FC236}">
                <a16:creationId xmlns:a16="http://schemas.microsoft.com/office/drawing/2014/main" id="{AB2DD61A-1311-8C06-0BFD-266CCBAA14E2}"/>
              </a:ext>
            </a:extLst>
          </p:cNvPr>
          <p:cNvSpPr/>
          <p:nvPr/>
        </p:nvSpPr>
        <p:spPr>
          <a:xfrm>
            <a:off x="6689851" y="1882008"/>
            <a:ext cx="4660580" cy="1300741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Osoby před opuštěním pobytového zařízení sociální služby nebo lůžkové péče ve zdravotnickém zařízení a osoby nedávno opustivší pobytové zařízení sociální služby nebo lůžkovou péči ve zdravotnickém zařízení</a:t>
            </a:r>
          </a:p>
        </p:txBody>
      </p:sp>
      <p:sp>
        <p:nvSpPr>
          <p:cNvPr id="21" name="Obdélník 20">
            <a:extLst>
              <a:ext uri="{FF2B5EF4-FFF2-40B4-BE49-F238E27FC236}">
                <a16:creationId xmlns:a16="http://schemas.microsoft.com/office/drawing/2014/main" id="{4DD04368-AAD0-9220-71A3-7365DE192373}"/>
              </a:ext>
            </a:extLst>
          </p:cNvPr>
          <p:cNvSpPr/>
          <p:nvPr/>
        </p:nvSpPr>
        <p:spPr>
          <a:xfrm>
            <a:off x="6689851" y="3301009"/>
            <a:ext cx="4660580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Oběti trestného činu</a:t>
            </a:r>
          </a:p>
        </p:txBody>
      </p:sp>
      <p:sp>
        <p:nvSpPr>
          <p:cNvPr id="22" name="Obdélník 21">
            <a:extLst>
              <a:ext uri="{FF2B5EF4-FFF2-40B4-BE49-F238E27FC236}">
                <a16:creationId xmlns:a16="http://schemas.microsoft.com/office/drawing/2014/main" id="{97E8C0DF-3E5E-6C9F-8901-75902D5349FC}"/>
              </a:ext>
            </a:extLst>
          </p:cNvPr>
          <p:cNvSpPr/>
          <p:nvPr/>
        </p:nvSpPr>
        <p:spPr>
          <a:xfrm>
            <a:off x="6689851" y="3666131"/>
            <a:ext cx="4660580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Váleční veteráni</a:t>
            </a:r>
          </a:p>
        </p:txBody>
      </p:sp>
      <p:sp>
        <p:nvSpPr>
          <p:cNvPr id="23" name="Obdélník 22">
            <a:extLst>
              <a:ext uri="{FF2B5EF4-FFF2-40B4-BE49-F238E27FC236}">
                <a16:creationId xmlns:a16="http://schemas.microsoft.com/office/drawing/2014/main" id="{E644342D-6945-9958-62CB-611724A7F8D6}"/>
              </a:ext>
            </a:extLst>
          </p:cNvPr>
          <p:cNvSpPr/>
          <p:nvPr/>
        </p:nvSpPr>
        <p:spPr>
          <a:xfrm>
            <a:off x="6689851" y="4031253"/>
            <a:ext cx="4660580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Osoby diskriminované na trhu s bydlením</a:t>
            </a:r>
          </a:p>
        </p:txBody>
      </p:sp>
      <p:sp>
        <p:nvSpPr>
          <p:cNvPr id="24" name="Obdélník 23">
            <a:extLst>
              <a:ext uri="{FF2B5EF4-FFF2-40B4-BE49-F238E27FC236}">
                <a16:creationId xmlns:a16="http://schemas.microsoft.com/office/drawing/2014/main" id="{670C71D4-0A32-B613-4720-AE21BCBFFEFB}"/>
              </a:ext>
            </a:extLst>
          </p:cNvPr>
          <p:cNvSpPr/>
          <p:nvPr/>
        </p:nvSpPr>
        <p:spPr>
          <a:xfrm>
            <a:off x="6689851" y="4396375"/>
            <a:ext cx="4660580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pl-PL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Osoby bez střechy a osoby bez bytu</a:t>
            </a:r>
          </a:p>
        </p:txBody>
      </p:sp>
      <p:sp>
        <p:nvSpPr>
          <p:cNvPr id="25" name="Obdélník 24">
            <a:extLst>
              <a:ext uri="{FF2B5EF4-FFF2-40B4-BE49-F238E27FC236}">
                <a16:creationId xmlns:a16="http://schemas.microsoft.com/office/drawing/2014/main" id="{B04B9020-75F6-0D84-0C68-9F8A5BD3EA9C}"/>
              </a:ext>
            </a:extLst>
          </p:cNvPr>
          <p:cNvSpPr/>
          <p:nvPr/>
        </p:nvSpPr>
        <p:spPr>
          <a:xfrm>
            <a:off x="6689851" y="5126619"/>
            <a:ext cx="4660580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Osoby v dlouhodobé bytové nouzi</a:t>
            </a:r>
          </a:p>
        </p:txBody>
      </p:sp>
      <p:sp>
        <p:nvSpPr>
          <p:cNvPr id="26" name="Obdélník 25">
            <a:extLst>
              <a:ext uri="{FF2B5EF4-FFF2-40B4-BE49-F238E27FC236}">
                <a16:creationId xmlns:a16="http://schemas.microsoft.com/office/drawing/2014/main" id="{BB7F0894-E432-A353-3BCD-7A700E47D28D}"/>
              </a:ext>
            </a:extLst>
          </p:cNvPr>
          <p:cNvSpPr/>
          <p:nvPr/>
        </p:nvSpPr>
        <p:spPr>
          <a:xfrm>
            <a:off x="7324851" y="4761497"/>
            <a:ext cx="4025580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pl-PL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Osoby bez střechy</a:t>
            </a:r>
          </a:p>
        </p:txBody>
      </p:sp>
      <p:sp>
        <p:nvSpPr>
          <p:cNvPr id="27" name="Obdélník 26">
            <a:extLst>
              <a:ext uri="{FF2B5EF4-FFF2-40B4-BE49-F238E27FC236}">
                <a16:creationId xmlns:a16="http://schemas.microsoft.com/office/drawing/2014/main" id="{E3E611F5-26E9-A7E4-3D73-CADE16ADF17F}"/>
              </a:ext>
            </a:extLst>
          </p:cNvPr>
          <p:cNvSpPr/>
          <p:nvPr/>
        </p:nvSpPr>
        <p:spPr>
          <a:xfrm>
            <a:off x="6689851" y="5491735"/>
            <a:ext cx="4660580" cy="24686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spAutoFit/>
          </a:bodyPr>
          <a:lstStyle/>
          <a:p>
            <a:pPr lvl="0">
              <a:lnSpc>
                <a:spcPct val="107000"/>
              </a:lnSpc>
              <a:spcAft>
                <a:spcPts val="1200"/>
              </a:spcAft>
            </a:pPr>
            <a:r>
              <a:rPr lang="cs-CZ" sz="1600" kern="1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Osoby v oddlužení </a:t>
            </a:r>
          </a:p>
        </p:txBody>
      </p:sp>
      <p:sp>
        <p:nvSpPr>
          <p:cNvPr id="28" name="Ovál 27">
            <a:extLst>
              <a:ext uri="{FF2B5EF4-FFF2-40B4-BE49-F238E27FC236}">
                <a16:creationId xmlns:a16="http://schemas.microsoft.com/office/drawing/2014/main" id="{F587E77E-E959-C9B5-A4C0-1E5495EDAF0E}"/>
              </a:ext>
            </a:extLst>
          </p:cNvPr>
          <p:cNvSpPr/>
          <p:nvPr/>
        </p:nvSpPr>
        <p:spPr>
          <a:xfrm>
            <a:off x="1087951" y="1511748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1</a:t>
            </a:r>
          </a:p>
        </p:txBody>
      </p:sp>
      <p:sp>
        <p:nvSpPr>
          <p:cNvPr id="29" name="Ovál 28">
            <a:extLst>
              <a:ext uri="{FF2B5EF4-FFF2-40B4-BE49-F238E27FC236}">
                <a16:creationId xmlns:a16="http://schemas.microsoft.com/office/drawing/2014/main" id="{698718D9-3DF7-6EAE-E0A4-D41946363521}"/>
              </a:ext>
            </a:extLst>
          </p:cNvPr>
          <p:cNvSpPr/>
          <p:nvPr/>
        </p:nvSpPr>
        <p:spPr>
          <a:xfrm>
            <a:off x="6375526" y="1511748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8</a:t>
            </a:r>
          </a:p>
        </p:txBody>
      </p:sp>
      <p:cxnSp>
        <p:nvCxnSpPr>
          <p:cNvPr id="30" name="Přímá spojnice 29">
            <a:extLst>
              <a:ext uri="{FF2B5EF4-FFF2-40B4-BE49-F238E27FC236}">
                <a16:creationId xmlns:a16="http://schemas.microsoft.com/office/drawing/2014/main" id="{52C31538-6037-06D1-444D-256A5CAC5E81}"/>
              </a:ext>
            </a:extLst>
          </p:cNvPr>
          <p:cNvCxnSpPr>
            <a:cxnSpLocks/>
          </p:cNvCxnSpPr>
          <p:nvPr/>
        </p:nvCxnSpPr>
        <p:spPr>
          <a:xfrm>
            <a:off x="1402276" y="1826819"/>
            <a:ext cx="4763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30">
            <a:extLst>
              <a:ext uri="{FF2B5EF4-FFF2-40B4-BE49-F238E27FC236}">
                <a16:creationId xmlns:a16="http://schemas.microsoft.com/office/drawing/2014/main" id="{0A9FC349-CFBB-1D37-A980-C3E31445FD0C}"/>
              </a:ext>
            </a:extLst>
          </p:cNvPr>
          <p:cNvCxnSpPr>
            <a:cxnSpLocks/>
          </p:cNvCxnSpPr>
          <p:nvPr/>
        </p:nvCxnSpPr>
        <p:spPr>
          <a:xfrm>
            <a:off x="1402276" y="2199823"/>
            <a:ext cx="4763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31">
            <a:extLst>
              <a:ext uri="{FF2B5EF4-FFF2-40B4-BE49-F238E27FC236}">
                <a16:creationId xmlns:a16="http://schemas.microsoft.com/office/drawing/2014/main" id="{4356BD3C-2217-328A-8176-13EE470F62CB}"/>
              </a:ext>
            </a:extLst>
          </p:cNvPr>
          <p:cNvCxnSpPr>
            <a:cxnSpLocks/>
          </p:cNvCxnSpPr>
          <p:nvPr/>
        </p:nvCxnSpPr>
        <p:spPr>
          <a:xfrm>
            <a:off x="1402276" y="2836298"/>
            <a:ext cx="4763298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32">
            <a:extLst>
              <a:ext uri="{FF2B5EF4-FFF2-40B4-BE49-F238E27FC236}">
                <a16:creationId xmlns:a16="http://schemas.microsoft.com/office/drawing/2014/main" id="{9EB445C3-6331-5E1A-0592-6BE8BB4F9EF0}"/>
              </a:ext>
            </a:extLst>
          </p:cNvPr>
          <p:cNvCxnSpPr>
            <a:cxnSpLocks/>
          </p:cNvCxnSpPr>
          <p:nvPr/>
        </p:nvCxnSpPr>
        <p:spPr>
          <a:xfrm>
            <a:off x="1402276" y="3472773"/>
            <a:ext cx="4763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33">
            <a:extLst>
              <a:ext uri="{FF2B5EF4-FFF2-40B4-BE49-F238E27FC236}">
                <a16:creationId xmlns:a16="http://schemas.microsoft.com/office/drawing/2014/main" id="{B373BD71-45A3-8548-11AE-16470248A5C9}"/>
              </a:ext>
            </a:extLst>
          </p:cNvPr>
          <p:cNvCxnSpPr>
            <a:cxnSpLocks/>
          </p:cNvCxnSpPr>
          <p:nvPr/>
        </p:nvCxnSpPr>
        <p:spPr>
          <a:xfrm>
            <a:off x="1402276" y="3845777"/>
            <a:ext cx="4763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34">
            <a:extLst>
              <a:ext uri="{FF2B5EF4-FFF2-40B4-BE49-F238E27FC236}">
                <a16:creationId xmlns:a16="http://schemas.microsoft.com/office/drawing/2014/main" id="{8AE8E69E-D0FF-74A3-FA0B-6AD4C0CEF3F6}"/>
              </a:ext>
            </a:extLst>
          </p:cNvPr>
          <p:cNvCxnSpPr>
            <a:cxnSpLocks/>
          </p:cNvCxnSpPr>
          <p:nvPr/>
        </p:nvCxnSpPr>
        <p:spPr>
          <a:xfrm>
            <a:off x="1402276" y="4528714"/>
            <a:ext cx="4763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35">
            <a:extLst>
              <a:ext uri="{FF2B5EF4-FFF2-40B4-BE49-F238E27FC236}">
                <a16:creationId xmlns:a16="http://schemas.microsoft.com/office/drawing/2014/main" id="{2B826657-F337-D163-8443-495F7E6F2D63}"/>
              </a:ext>
            </a:extLst>
          </p:cNvPr>
          <p:cNvCxnSpPr>
            <a:cxnSpLocks/>
          </p:cNvCxnSpPr>
          <p:nvPr/>
        </p:nvCxnSpPr>
        <p:spPr>
          <a:xfrm>
            <a:off x="1402276" y="4901718"/>
            <a:ext cx="47632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36">
            <a:extLst>
              <a:ext uri="{FF2B5EF4-FFF2-40B4-BE49-F238E27FC236}">
                <a16:creationId xmlns:a16="http://schemas.microsoft.com/office/drawing/2014/main" id="{A85B7F67-9605-E943-00D7-901C57F60C9F}"/>
              </a:ext>
            </a:extLst>
          </p:cNvPr>
          <p:cNvCxnSpPr>
            <a:cxnSpLocks/>
          </p:cNvCxnSpPr>
          <p:nvPr/>
        </p:nvCxnSpPr>
        <p:spPr>
          <a:xfrm>
            <a:off x="6689851" y="1822878"/>
            <a:ext cx="46605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Přímá spojnice 37">
            <a:extLst>
              <a:ext uri="{FF2B5EF4-FFF2-40B4-BE49-F238E27FC236}">
                <a16:creationId xmlns:a16="http://schemas.microsoft.com/office/drawing/2014/main" id="{DBB4E357-EDBB-FAD8-D31B-E9A0A255B337}"/>
              </a:ext>
            </a:extLst>
          </p:cNvPr>
          <p:cNvCxnSpPr>
            <a:cxnSpLocks/>
          </p:cNvCxnSpPr>
          <p:nvPr/>
        </p:nvCxnSpPr>
        <p:spPr>
          <a:xfrm>
            <a:off x="6689851" y="3241879"/>
            <a:ext cx="46605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38">
            <a:extLst>
              <a:ext uri="{FF2B5EF4-FFF2-40B4-BE49-F238E27FC236}">
                <a16:creationId xmlns:a16="http://schemas.microsoft.com/office/drawing/2014/main" id="{9E52C448-3F3C-C2F4-C8CA-771051ACB483}"/>
              </a:ext>
            </a:extLst>
          </p:cNvPr>
          <p:cNvCxnSpPr>
            <a:cxnSpLocks/>
          </p:cNvCxnSpPr>
          <p:nvPr/>
        </p:nvCxnSpPr>
        <p:spPr>
          <a:xfrm>
            <a:off x="6689851" y="3607001"/>
            <a:ext cx="46605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39">
            <a:extLst>
              <a:ext uri="{FF2B5EF4-FFF2-40B4-BE49-F238E27FC236}">
                <a16:creationId xmlns:a16="http://schemas.microsoft.com/office/drawing/2014/main" id="{913AA696-B2DA-1499-8E0D-248653500E51}"/>
              </a:ext>
            </a:extLst>
          </p:cNvPr>
          <p:cNvCxnSpPr>
            <a:cxnSpLocks/>
          </p:cNvCxnSpPr>
          <p:nvPr/>
        </p:nvCxnSpPr>
        <p:spPr>
          <a:xfrm>
            <a:off x="6689851" y="3972123"/>
            <a:ext cx="46605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40">
            <a:extLst>
              <a:ext uri="{FF2B5EF4-FFF2-40B4-BE49-F238E27FC236}">
                <a16:creationId xmlns:a16="http://schemas.microsoft.com/office/drawing/2014/main" id="{1E9B34D4-A1E6-6696-EF2E-C6E41158540C}"/>
              </a:ext>
            </a:extLst>
          </p:cNvPr>
          <p:cNvCxnSpPr>
            <a:cxnSpLocks/>
          </p:cNvCxnSpPr>
          <p:nvPr/>
        </p:nvCxnSpPr>
        <p:spPr>
          <a:xfrm>
            <a:off x="6689851" y="4337245"/>
            <a:ext cx="46605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41">
            <a:extLst>
              <a:ext uri="{FF2B5EF4-FFF2-40B4-BE49-F238E27FC236}">
                <a16:creationId xmlns:a16="http://schemas.microsoft.com/office/drawing/2014/main" id="{41F2B35A-699F-543D-215A-B9F20E59949C}"/>
              </a:ext>
            </a:extLst>
          </p:cNvPr>
          <p:cNvCxnSpPr>
            <a:cxnSpLocks/>
          </p:cNvCxnSpPr>
          <p:nvPr/>
        </p:nvCxnSpPr>
        <p:spPr>
          <a:xfrm>
            <a:off x="6689851" y="4702367"/>
            <a:ext cx="4660580" cy="0"/>
          </a:xfrm>
          <a:prstGeom prst="line">
            <a:avLst/>
          </a:prstGeom>
          <a:ln>
            <a:solidFill>
              <a:schemeClr val="tx1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42">
            <a:extLst>
              <a:ext uri="{FF2B5EF4-FFF2-40B4-BE49-F238E27FC236}">
                <a16:creationId xmlns:a16="http://schemas.microsoft.com/office/drawing/2014/main" id="{1003DCE1-4E87-A380-07E0-13C32B64CA08}"/>
              </a:ext>
            </a:extLst>
          </p:cNvPr>
          <p:cNvCxnSpPr>
            <a:cxnSpLocks/>
          </p:cNvCxnSpPr>
          <p:nvPr/>
        </p:nvCxnSpPr>
        <p:spPr>
          <a:xfrm>
            <a:off x="6689851" y="5067489"/>
            <a:ext cx="46605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43">
            <a:extLst>
              <a:ext uri="{FF2B5EF4-FFF2-40B4-BE49-F238E27FC236}">
                <a16:creationId xmlns:a16="http://schemas.microsoft.com/office/drawing/2014/main" id="{6FBB99C7-0130-C721-CE0F-4AA0C5A25C4F}"/>
              </a:ext>
            </a:extLst>
          </p:cNvPr>
          <p:cNvCxnSpPr>
            <a:cxnSpLocks/>
          </p:cNvCxnSpPr>
          <p:nvPr/>
        </p:nvCxnSpPr>
        <p:spPr>
          <a:xfrm>
            <a:off x="6689851" y="5432611"/>
            <a:ext cx="466058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44">
            <a:extLst>
              <a:ext uri="{FF2B5EF4-FFF2-40B4-BE49-F238E27FC236}">
                <a16:creationId xmlns:a16="http://schemas.microsoft.com/office/drawing/2014/main" id="{2F855813-E66C-086E-5B91-5429364A9A2D}"/>
              </a:ext>
            </a:extLst>
          </p:cNvPr>
          <p:cNvCxnSpPr>
            <a:cxnSpLocks/>
          </p:cNvCxnSpPr>
          <p:nvPr/>
        </p:nvCxnSpPr>
        <p:spPr>
          <a:xfrm>
            <a:off x="1087951" y="1436294"/>
            <a:ext cx="1026248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45">
            <a:extLst>
              <a:ext uri="{FF2B5EF4-FFF2-40B4-BE49-F238E27FC236}">
                <a16:creationId xmlns:a16="http://schemas.microsoft.com/office/drawing/2014/main" id="{20843856-36DE-9398-14F1-CFCD305F1E64}"/>
              </a:ext>
            </a:extLst>
          </p:cNvPr>
          <p:cNvCxnSpPr>
            <a:cxnSpLocks/>
          </p:cNvCxnSpPr>
          <p:nvPr/>
        </p:nvCxnSpPr>
        <p:spPr>
          <a:xfrm>
            <a:off x="1087951" y="5831233"/>
            <a:ext cx="10263600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Ovál 46">
            <a:extLst>
              <a:ext uri="{FF2B5EF4-FFF2-40B4-BE49-F238E27FC236}">
                <a16:creationId xmlns:a16="http://schemas.microsoft.com/office/drawing/2014/main" id="{9294BC07-DE28-4BA8-EDB7-7224D9F47D60}"/>
              </a:ext>
            </a:extLst>
          </p:cNvPr>
          <p:cNvSpPr/>
          <p:nvPr/>
        </p:nvSpPr>
        <p:spPr>
          <a:xfrm>
            <a:off x="1087951" y="1884524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2</a:t>
            </a:r>
          </a:p>
        </p:txBody>
      </p:sp>
      <p:sp>
        <p:nvSpPr>
          <p:cNvPr id="48" name="Ovál 47">
            <a:extLst>
              <a:ext uri="{FF2B5EF4-FFF2-40B4-BE49-F238E27FC236}">
                <a16:creationId xmlns:a16="http://schemas.microsoft.com/office/drawing/2014/main" id="{78B28EF4-E34F-CCD5-BDED-4AD6857D7A0D}"/>
              </a:ext>
            </a:extLst>
          </p:cNvPr>
          <p:cNvSpPr/>
          <p:nvPr/>
        </p:nvSpPr>
        <p:spPr>
          <a:xfrm>
            <a:off x="1087951" y="2262062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3</a:t>
            </a:r>
          </a:p>
        </p:txBody>
      </p:sp>
      <p:sp>
        <p:nvSpPr>
          <p:cNvPr id="49" name="Ovál 48">
            <a:extLst>
              <a:ext uri="{FF2B5EF4-FFF2-40B4-BE49-F238E27FC236}">
                <a16:creationId xmlns:a16="http://schemas.microsoft.com/office/drawing/2014/main" id="{FFB392E7-CF7B-3EF7-20BD-58926DA9F155}"/>
              </a:ext>
            </a:extLst>
          </p:cNvPr>
          <p:cNvSpPr/>
          <p:nvPr/>
        </p:nvSpPr>
        <p:spPr>
          <a:xfrm>
            <a:off x="1709457" y="2904916"/>
            <a:ext cx="252000" cy="2520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3.1</a:t>
            </a:r>
          </a:p>
        </p:txBody>
      </p:sp>
      <p:sp>
        <p:nvSpPr>
          <p:cNvPr id="50" name="Ovál 49">
            <a:extLst>
              <a:ext uri="{FF2B5EF4-FFF2-40B4-BE49-F238E27FC236}">
                <a16:creationId xmlns:a16="http://schemas.microsoft.com/office/drawing/2014/main" id="{CC756983-344A-832B-2ADE-D196E354D6AA}"/>
              </a:ext>
            </a:extLst>
          </p:cNvPr>
          <p:cNvSpPr/>
          <p:nvPr/>
        </p:nvSpPr>
        <p:spPr>
          <a:xfrm>
            <a:off x="1087951" y="3533275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4</a:t>
            </a:r>
          </a:p>
        </p:txBody>
      </p:sp>
      <p:sp>
        <p:nvSpPr>
          <p:cNvPr id="51" name="Ovál 50">
            <a:extLst>
              <a:ext uri="{FF2B5EF4-FFF2-40B4-BE49-F238E27FC236}">
                <a16:creationId xmlns:a16="http://schemas.microsoft.com/office/drawing/2014/main" id="{E747FE56-C5BD-DC12-B2BD-4723488BAE3A}"/>
              </a:ext>
            </a:extLst>
          </p:cNvPr>
          <p:cNvSpPr/>
          <p:nvPr/>
        </p:nvSpPr>
        <p:spPr>
          <a:xfrm>
            <a:off x="1087951" y="3908786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5</a:t>
            </a:r>
          </a:p>
        </p:txBody>
      </p:sp>
      <p:sp>
        <p:nvSpPr>
          <p:cNvPr id="52" name="Ovál 51">
            <a:extLst>
              <a:ext uri="{FF2B5EF4-FFF2-40B4-BE49-F238E27FC236}">
                <a16:creationId xmlns:a16="http://schemas.microsoft.com/office/drawing/2014/main" id="{6B65F6F0-6C66-D42F-1DEA-464D79CEF7DD}"/>
              </a:ext>
            </a:extLst>
          </p:cNvPr>
          <p:cNvSpPr/>
          <p:nvPr/>
        </p:nvSpPr>
        <p:spPr>
          <a:xfrm>
            <a:off x="1087951" y="4589216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6</a:t>
            </a:r>
          </a:p>
        </p:txBody>
      </p:sp>
      <p:sp>
        <p:nvSpPr>
          <p:cNvPr id="53" name="Ovál 52">
            <a:extLst>
              <a:ext uri="{FF2B5EF4-FFF2-40B4-BE49-F238E27FC236}">
                <a16:creationId xmlns:a16="http://schemas.microsoft.com/office/drawing/2014/main" id="{EC98BDBE-B9C3-31F4-2276-E0AF13B4C5C3}"/>
              </a:ext>
            </a:extLst>
          </p:cNvPr>
          <p:cNvSpPr/>
          <p:nvPr/>
        </p:nvSpPr>
        <p:spPr>
          <a:xfrm>
            <a:off x="1087951" y="4963290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7</a:t>
            </a:r>
          </a:p>
        </p:txBody>
      </p:sp>
      <p:sp>
        <p:nvSpPr>
          <p:cNvPr id="54" name="Ovál 53">
            <a:extLst>
              <a:ext uri="{FF2B5EF4-FFF2-40B4-BE49-F238E27FC236}">
                <a16:creationId xmlns:a16="http://schemas.microsoft.com/office/drawing/2014/main" id="{277748A3-729C-97D6-D2C7-5368EEDEE4F2}"/>
              </a:ext>
            </a:extLst>
          </p:cNvPr>
          <p:cNvSpPr/>
          <p:nvPr/>
        </p:nvSpPr>
        <p:spPr>
          <a:xfrm>
            <a:off x="6375526" y="1891741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9</a:t>
            </a:r>
          </a:p>
        </p:txBody>
      </p:sp>
      <p:sp>
        <p:nvSpPr>
          <p:cNvPr id="55" name="Ovál 54">
            <a:extLst>
              <a:ext uri="{FF2B5EF4-FFF2-40B4-BE49-F238E27FC236}">
                <a16:creationId xmlns:a16="http://schemas.microsoft.com/office/drawing/2014/main" id="{B795FDC6-0352-8C68-D562-3452F6A42649}"/>
              </a:ext>
            </a:extLst>
          </p:cNvPr>
          <p:cNvSpPr/>
          <p:nvPr/>
        </p:nvSpPr>
        <p:spPr>
          <a:xfrm>
            <a:off x="6375526" y="3298440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10</a:t>
            </a:r>
          </a:p>
        </p:txBody>
      </p:sp>
      <p:sp>
        <p:nvSpPr>
          <p:cNvPr id="56" name="Ovál 55">
            <a:extLst>
              <a:ext uri="{FF2B5EF4-FFF2-40B4-BE49-F238E27FC236}">
                <a16:creationId xmlns:a16="http://schemas.microsoft.com/office/drawing/2014/main" id="{8CFAFB97-F105-FCB3-D76C-A4E994D991B3}"/>
              </a:ext>
            </a:extLst>
          </p:cNvPr>
          <p:cNvSpPr/>
          <p:nvPr/>
        </p:nvSpPr>
        <p:spPr>
          <a:xfrm>
            <a:off x="6375526" y="3663562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11</a:t>
            </a:r>
          </a:p>
        </p:txBody>
      </p:sp>
      <p:sp>
        <p:nvSpPr>
          <p:cNvPr id="57" name="Ovál 56">
            <a:extLst>
              <a:ext uri="{FF2B5EF4-FFF2-40B4-BE49-F238E27FC236}">
                <a16:creationId xmlns:a16="http://schemas.microsoft.com/office/drawing/2014/main" id="{DAB7FF4C-572E-9E2B-DFB7-3F8E0EE8B06C}"/>
              </a:ext>
            </a:extLst>
          </p:cNvPr>
          <p:cNvSpPr/>
          <p:nvPr/>
        </p:nvSpPr>
        <p:spPr>
          <a:xfrm>
            <a:off x="6375526" y="4028684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12</a:t>
            </a:r>
          </a:p>
        </p:txBody>
      </p:sp>
      <p:sp>
        <p:nvSpPr>
          <p:cNvPr id="58" name="Ovál 57">
            <a:extLst>
              <a:ext uri="{FF2B5EF4-FFF2-40B4-BE49-F238E27FC236}">
                <a16:creationId xmlns:a16="http://schemas.microsoft.com/office/drawing/2014/main" id="{E34454FA-DA98-4685-1526-9CBC2D35299A}"/>
              </a:ext>
            </a:extLst>
          </p:cNvPr>
          <p:cNvSpPr/>
          <p:nvPr/>
        </p:nvSpPr>
        <p:spPr>
          <a:xfrm>
            <a:off x="6375526" y="4393806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13</a:t>
            </a:r>
          </a:p>
        </p:txBody>
      </p:sp>
      <p:sp>
        <p:nvSpPr>
          <p:cNvPr id="59" name="Ovál 58">
            <a:extLst>
              <a:ext uri="{FF2B5EF4-FFF2-40B4-BE49-F238E27FC236}">
                <a16:creationId xmlns:a16="http://schemas.microsoft.com/office/drawing/2014/main" id="{D3C5B217-E529-F110-F274-FACB93FACEDC}"/>
              </a:ext>
            </a:extLst>
          </p:cNvPr>
          <p:cNvSpPr/>
          <p:nvPr/>
        </p:nvSpPr>
        <p:spPr>
          <a:xfrm>
            <a:off x="7013424" y="4758928"/>
            <a:ext cx="252000" cy="252000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13.1</a:t>
            </a:r>
          </a:p>
        </p:txBody>
      </p:sp>
      <p:sp>
        <p:nvSpPr>
          <p:cNvPr id="60" name="Ovál 59">
            <a:extLst>
              <a:ext uri="{FF2B5EF4-FFF2-40B4-BE49-F238E27FC236}">
                <a16:creationId xmlns:a16="http://schemas.microsoft.com/office/drawing/2014/main" id="{704DE215-9876-05B2-40B3-7F58F8C9B7D4}"/>
              </a:ext>
            </a:extLst>
          </p:cNvPr>
          <p:cNvSpPr/>
          <p:nvPr/>
        </p:nvSpPr>
        <p:spPr>
          <a:xfrm>
            <a:off x="6375526" y="5124050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14</a:t>
            </a:r>
          </a:p>
        </p:txBody>
      </p:sp>
      <p:sp>
        <p:nvSpPr>
          <p:cNvPr id="61" name="Ovál 60">
            <a:extLst>
              <a:ext uri="{FF2B5EF4-FFF2-40B4-BE49-F238E27FC236}">
                <a16:creationId xmlns:a16="http://schemas.microsoft.com/office/drawing/2014/main" id="{89A3337D-EFD7-F0B1-D397-E3A355011E8D}"/>
              </a:ext>
            </a:extLst>
          </p:cNvPr>
          <p:cNvSpPr/>
          <p:nvPr/>
        </p:nvSpPr>
        <p:spPr>
          <a:xfrm>
            <a:off x="6375526" y="5486597"/>
            <a:ext cx="252000" cy="252000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lang="cs-CZ" sz="1200" dirty="0"/>
              <a:t>15</a:t>
            </a:r>
          </a:p>
        </p:txBody>
      </p:sp>
    </p:spTree>
    <p:extLst>
      <p:ext uri="{BB962C8B-B14F-4D97-AF65-F5344CB8AC3E}">
        <p14:creationId xmlns:p14="http://schemas.microsoft.com/office/powerpoint/2010/main" val="36464239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7078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>
                <a:solidFill>
                  <a:srgbClr val="005A75"/>
                </a:solidFill>
                <a:latin typeface="+mj-lt"/>
              </a:rPr>
              <a:t>Pracovníci asistence</a:t>
            </a:r>
            <a:br>
              <a:rPr lang="cs-CZ" sz="3600" dirty="0">
                <a:solidFill>
                  <a:srgbClr val="005A75"/>
                </a:solidFill>
                <a:latin typeface="+mj-lt"/>
              </a:rPr>
            </a:br>
            <a:endParaRPr kumimoji="0" sz="3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13</a:t>
            </a:fld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330997" y="812498"/>
            <a:ext cx="11670073" cy="51706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spcAft>
                <a:spcPts val="1800"/>
              </a:spcAft>
            </a:pPr>
            <a:r>
              <a:rPr lang="cs-CZ" sz="2000" i="0" u="none" strike="noStrike" baseline="0" dirty="0">
                <a:solidFill>
                  <a:srgbClr val="005A75"/>
                </a:solidFill>
              </a:rPr>
              <a:t>Poskytovatel podpůrného opatření asistence asistenci poskytuje prostřednictvím svých zaměstnanců, kteří jsou pracovníky asistence,</a:t>
            </a:r>
          </a:p>
          <a:p>
            <a:pPr>
              <a:spcAft>
                <a:spcPts val="600"/>
              </a:spcAft>
            </a:pPr>
            <a:r>
              <a:rPr lang="cs-CZ" sz="2000" i="0" u="none" strike="noStrike" baseline="0" dirty="0">
                <a:solidFill>
                  <a:srgbClr val="005A75"/>
                </a:solidFill>
              </a:rPr>
              <a:t>pracovníkem asistence může být pouze osoba, která absolvovala vstupní kurz pořádaný Ministerstvem práce a sociálních věcí a zároveň má </a:t>
            </a:r>
            <a:r>
              <a:rPr lang="cs-CZ" sz="2000" b="1" i="0" u="none" strike="noStrike" baseline="0" dirty="0">
                <a:solidFill>
                  <a:srgbClr val="005A75"/>
                </a:solidFill>
              </a:rPr>
              <a:t>kvalifikační předpoklady:</a:t>
            </a:r>
          </a:p>
          <a:p>
            <a:pPr marL="285750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i="0" u="none" strike="noStrike" baseline="0" dirty="0">
                <a:solidFill>
                  <a:srgbClr val="005A75"/>
                </a:solidFill>
              </a:rPr>
              <a:t>pro výkon povolání </a:t>
            </a:r>
            <a:r>
              <a:rPr lang="cs-CZ" sz="2000" b="1" i="0" u="none" strike="noStrike" baseline="0" dirty="0">
                <a:solidFill>
                  <a:srgbClr val="005A75"/>
                </a:solidFill>
              </a:rPr>
              <a:t>sociálního pracovníka </a:t>
            </a:r>
            <a:r>
              <a:rPr lang="cs-CZ" sz="2000" i="0" u="none" strike="noStrike" baseline="0" dirty="0">
                <a:solidFill>
                  <a:srgbClr val="005A75"/>
                </a:solidFill>
              </a:rPr>
              <a:t>(§110, zákon o sociálních službách) nebo</a:t>
            </a:r>
          </a:p>
          <a:p>
            <a:pPr marL="285750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i="0" u="none" strike="noStrike" baseline="0" dirty="0">
                <a:solidFill>
                  <a:srgbClr val="005A75"/>
                </a:solidFill>
              </a:rPr>
              <a:t>pro výkon činností </a:t>
            </a:r>
            <a:r>
              <a:rPr lang="cs-CZ" sz="2000" b="1" i="0" u="none" strike="noStrike" baseline="0" dirty="0">
                <a:solidFill>
                  <a:srgbClr val="005A75"/>
                </a:solidFill>
              </a:rPr>
              <a:t>pracovníka v sociálních službách </a:t>
            </a:r>
            <a:r>
              <a:rPr lang="cs-CZ" sz="2000" i="0" u="none" strike="noStrike" baseline="0" dirty="0">
                <a:solidFill>
                  <a:srgbClr val="005A75"/>
                </a:solidFill>
              </a:rPr>
              <a:t>(§116, zákon o sociálních službách) </a:t>
            </a:r>
          </a:p>
          <a:p>
            <a:endParaRPr lang="cs-CZ" sz="2000" dirty="0">
              <a:solidFill>
                <a:srgbClr val="005A75"/>
              </a:solidFill>
            </a:endParaRPr>
          </a:p>
          <a:p>
            <a:pPr>
              <a:spcAft>
                <a:spcPts val="1200"/>
              </a:spcAft>
            </a:pPr>
            <a:r>
              <a:rPr lang="cs-CZ" sz="2000" dirty="0">
                <a:solidFill>
                  <a:srgbClr val="005A75"/>
                </a:solidFill>
              </a:rPr>
              <a:t>Pracovníkem asistence může být i </a:t>
            </a:r>
            <a:r>
              <a:rPr lang="cs-CZ" sz="2000" b="1" dirty="0">
                <a:solidFill>
                  <a:srgbClr val="005A75"/>
                </a:solidFill>
              </a:rPr>
              <a:t>pomocný pracovník asistence</a:t>
            </a:r>
            <a:r>
              <a:rPr lang="cs-CZ" sz="2000" dirty="0">
                <a:solidFill>
                  <a:srgbClr val="005A75"/>
                </a:solidFill>
              </a:rPr>
              <a:t>. Ten však může vykonávat pouze některé činnosti asistence, a to konkrétně:</a:t>
            </a:r>
          </a:p>
          <a:p>
            <a:pPr marL="285750" indent="-285750">
              <a:spcAft>
                <a:spcPts val="1200"/>
              </a:spcAft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5A75"/>
                </a:solidFill>
              </a:rPr>
              <a:t>podporu a pomoc při navázání nebo udržení sociálních vazeb potřebných k udržení vyhovujícího bydlení, včetně dosahování a udržování dobrých sousedských vztahů a řešení případných sousedských sporů,</a:t>
            </a:r>
          </a:p>
          <a:p>
            <a:pPr marL="285750" indent="-285750">
              <a:spcAft>
                <a:spcPts val="1200"/>
              </a:spcAft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5A75"/>
                </a:solidFill>
              </a:rPr>
              <a:t>pomoc při hospodárném užívání bytu, které nevede k jeho nadměrnému opotřebení, a udržování bytu ve vyhovujícím stavu</a:t>
            </a:r>
          </a:p>
        </p:txBody>
      </p:sp>
    </p:spTree>
    <p:extLst>
      <p:ext uri="{BB962C8B-B14F-4D97-AF65-F5344CB8AC3E}">
        <p14:creationId xmlns:p14="http://schemas.microsoft.com/office/powerpoint/2010/main" val="1087142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>
                <a:solidFill>
                  <a:srgbClr val="005A75"/>
                </a:solidFill>
                <a:latin typeface="+mj-lt"/>
              </a:rPr>
              <a:t>Dokumentace (I/II)</a:t>
            </a:r>
            <a:endParaRPr kumimoji="0" sz="11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14</a:t>
            </a:fld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356400" y="1048082"/>
            <a:ext cx="11670073" cy="4016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5725" marR="0" lvl="0" defTabSz="914400" rtl="0" eaLnBrk="1" fontAlgn="auto" latinLnBrk="0" hangingPunct="1">
              <a:spcBef>
                <a:spcPts val="0"/>
              </a:spcBef>
              <a:spcAft>
                <a:spcPts val="1800"/>
              </a:spcAft>
              <a:buClr>
                <a:srgbClr val="005A75"/>
              </a:buClr>
              <a:buSzPts val="1800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Pracovníci asistence uzavírají s podporovanou domácností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smlouvu o asistenci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, společně sestavují a revidují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asistenční plán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a vedou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dokumentaci o poskytování asistence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.</a:t>
            </a:r>
            <a:endParaRPr lang="cs-CZ" sz="2000" dirty="0">
              <a:solidFill>
                <a:srgbClr val="005A75"/>
              </a:solidFill>
              <a:ea typeface="Calibri"/>
              <a:cs typeface="Calibri"/>
              <a:sym typeface="Calibri"/>
            </a:endParaRPr>
          </a:p>
          <a:p>
            <a:pPr marL="85725" marR="0" lvl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800"/>
              <a:tabLst/>
              <a:defRPr/>
            </a:pP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Smlouva o asistenci </a:t>
            </a:r>
            <a:r>
              <a:rPr kumimoji="0" lang="cs-CZ" sz="200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obsahuje alespoň:</a:t>
            </a:r>
          </a:p>
          <a:p>
            <a:pPr marL="885825" lvl="1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rozsah poskytování asistence,</a:t>
            </a:r>
          </a:p>
          <a:p>
            <a:pPr marL="885825" lvl="1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místo a čas poskytování asistence,</a:t>
            </a:r>
          </a:p>
          <a:p>
            <a:pPr marL="885825" lvl="1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označení bytu, v souvislosti s nímž se asistence poskytuje,</a:t>
            </a:r>
          </a:p>
          <a:p>
            <a:pPr marL="885825" lvl="1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ujednání o dodržování asistenčního plánu a</a:t>
            </a:r>
          </a:p>
          <a:p>
            <a:pPr marL="885825" lvl="1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ea typeface="Calibri"/>
                <a:cs typeface="Calibri"/>
                <a:sym typeface="Calibri"/>
              </a:rPr>
              <a:t>dobu, na kterou se smlouva o asistenci uzavírá.</a:t>
            </a:r>
          </a:p>
          <a:p>
            <a:pPr marL="885825" lvl="1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cs-CZ" sz="2000" kern="100" dirty="0">
                <a:solidFill>
                  <a:srgbClr val="005A75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Ve smlouvě o asistenci lze také ujednat, že nejdéle do uplynutí 2 měsíců od případné ztráty vyhovujícího bydlení, a dokud není byt vyklizen, zahrnuje asistence také podporu a pomoc odpovídající potřebám podporované osoby za účelem opětovného získání vyhovujícího bydlení. jedná se o tzv. překlenovací asistenci (pozměňovací návrh). 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978408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afický objekt 17" descr="Aplikace Graph a Note Paper s tužkou">
            <a:extLst>
              <a:ext uri="{FF2B5EF4-FFF2-40B4-BE49-F238E27FC236}">
                <a16:creationId xmlns:a16="http://schemas.microsoft.com/office/drawing/2014/main" id="{DF1EEA3F-80CD-3CEB-4D0D-7D3A2B336206}"/>
              </a:ext>
            </a:extLst>
          </p:cNvPr>
          <p:cNvGrpSpPr/>
          <p:nvPr/>
        </p:nvGrpSpPr>
        <p:grpSpPr>
          <a:xfrm rot="1736361">
            <a:off x="9574571" y="347365"/>
            <a:ext cx="1388397" cy="2041212"/>
            <a:chOff x="5109858" y="3036622"/>
            <a:chExt cx="2152059" cy="32816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" name="Volný tvar: obrazec 2">
              <a:extLst>
                <a:ext uri="{FF2B5EF4-FFF2-40B4-BE49-F238E27FC236}">
                  <a16:creationId xmlns:a16="http://schemas.microsoft.com/office/drawing/2014/main" id="{090458EB-F307-E92F-92CE-DC31F312D9D2}"/>
                </a:ext>
              </a:extLst>
            </p:cNvPr>
            <p:cNvSpPr/>
            <p:nvPr/>
          </p:nvSpPr>
          <p:spPr>
            <a:xfrm>
              <a:off x="5132175" y="3103601"/>
              <a:ext cx="2125265" cy="3214687"/>
            </a:xfrm>
            <a:custGeom>
              <a:avLst/>
              <a:gdLst>
                <a:gd name="connsiteX0" fmla="*/ 0 w 2125265"/>
                <a:gd name="connsiteY0" fmla="*/ 0 h 3214687"/>
                <a:gd name="connsiteX1" fmla="*/ 2125266 w 2125265"/>
                <a:gd name="connsiteY1" fmla="*/ 0 h 3214687"/>
                <a:gd name="connsiteX2" fmla="*/ 2125266 w 2125265"/>
                <a:gd name="connsiteY2" fmla="*/ 3214688 h 3214687"/>
                <a:gd name="connsiteX3" fmla="*/ 0 w 2125265"/>
                <a:gd name="connsiteY3" fmla="*/ 3214688 h 321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5265" h="3214687">
                  <a:moveTo>
                    <a:pt x="0" y="0"/>
                  </a:moveTo>
                  <a:lnTo>
                    <a:pt x="2125266" y="0"/>
                  </a:lnTo>
                  <a:lnTo>
                    <a:pt x="2125266" y="3214688"/>
                  </a:lnTo>
                  <a:lnTo>
                    <a:pt x="0" y="3214688"/>
                  </a:lnTo>
                  <a:close/>
                </a:path>
              </a:pathLst>
            </a:custGeom>
            <a:solidFill>
              <a:srgbClr val="D2D2D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 dirty="0"/>
            </a:p>
          </p:txBody>
        </p:sp>
        <p:grpSp>
          <p:nvGrpSpPr>
            <p:cNvPr id="5" name="Grafický objekt 17" descr="Aplikace Graph a Note Paper s tužkou">
              <a:extLst>
                <a:ext uri="{FF2B5EF4-FFF2-40B4-BE49-F238E27FC236}">
                  <a16:creationId xmlns:a16="http://schemas.microsoft.com/office/drawing/2014/main" id="{AC383181-C600-D3FF-3820-D010DD585BD7}"/>
                </a:ext>
              </a:extLst>
            </p:cNvPr>
            <p:cNvGrpSpPr/>
            <p:nvPr/>
          </p:nvGrpSpPr>
          <p:grpSpPr>
            <a:xfrm>
              <a:off x="5109858" y="3036622"/>
              <a:ext cx="2152059" cy="3223621"/>
              <a:chOff x="5109858" y="3036622"/>
              <a:chExt cx="2152059" cy="3223621"/>
            </a:xfrm>
          </p:grpSpPr>
          <p:sp>
            <p:nvSpPr>
              <p:cNvPr id="6" name="Volný tvar: obrazec 5">
                <a:extLst>
                  <a:ext uri="{FF2B5EF4-FFF2-40B4-BE49-F238E27FC236}">
                    <a16:creationId xmlns:a16="http://schemas.microsoft.com/office/drawing/2014/main" id="{F4BD5D91-B70C-78EE-49E9-E34A4F6F5976}"/>
                  </a:ext>
                </a:extLst>
              </p:cNvPr>
              <p:cNvSpPr/>
              <p:nvPr/>
            </p:nvSpPr>
            <p:spPr>
              <a:xfrm>
                <a:off x="5114316" y="3041089"/>
                <a:ext cx="2143125" cy="3214687"/>
              </a:xfrm>
              <a:custGeom>
                <a:avLst/>
                <a:gdLst>
                  <a:gd name="connsiteX0" fmla="*/ 0 w 2143125"/>
                  <a:gd name="connsiteY0" fmla="*/ 0 h 3214687"/>
                  <a:gd name="connsiteX1" fmla="*/ 2143125 w 2143125"/>
                  <a:gd name="connsiteY1" fmla="*/ 0 h 3214687"/>
                  <a:gd name="connsiteX2" fmla="*/ 2143125 w 2143125"/>
                  <a:gd name="connsiteY2" fmla="*/ 3214688 h 3214687"/>
                  <a:gd name="connsiteX3" fmla="*/ 0 w 2143125"/>
                  <a:gd name="connsiteY3" fmla="*/ 3214688 h 32146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43125" h="3214687">
                    <a:moveTo>
                      <a:pt x="0" y="0"/>
                    </a:moveTo>
                    <a:lnTo>
                      <a:pt x="2143125" y="0"/>
                    </a:lnTo>
                    <a:lnTo>
                      <a:pt x="2143125" y="3214688"/>
                    </a:lnTo>
                    <a:lnTo>
                      <a:pt x="0" y="3214688"/>
                    </a:ln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 dirty="0"/>
              </a:p>
            </p:txBody>
          </p:sp>
          <p:sp>
            <p:nvSpPr>
              <p:cNvPr id="7" name="Volný tvar: obrazec 6">
                <a:extLst>
                  <a:ext uri="{FF2B5EF4-FFF2-40B4-BE49-F238E27FC236}">
                    <a16:creationId xmlns:a16="http://schemas.microsoft.com/office/drawing/2014/main" id="{ED2E701D-6842-02A6-9741-1DC5D9FB2594}"/>
                  </a:ext>
                </a:extLst>
              </p:cNvPr>
              <p:cNvSpPr/>
              <p:nvPr/>
            </p:nvSpPr>
            <p:spPr>
              <a:xfrm>
                <a:off x="5109858" y="3036622"/>
                <a:ext cx="2152059" cy="3223621"/>
              </a:xfrm>
              <a:custGeom>
                <a:avLst/>
                <a:gdLst>
                  <a:gd name="connsiteX0" fmla="*/ 2152050 w 2152059"/>
                  <a:gd name="connsiteY0" fmla="*/ 3223622 h 3223621"/>
                  <a:gd name="connsiteX1" fmla="*/ 0 w 2152059"/>
                  <a:gd name="connsiteY1" fmla="*/ 3223622 h 3223621"/>
                  <a:gd name="connsiteX2" fmla="*/ 0 w 2152059"/>
                  <a:gd name="connsiteY2" fmla="*/ 0 h 3223621"/>
                  <a:gd name="connsiteX3" fmla="*/ 2152060 w 2152059"/>
                  <a:gd name="connsiteY3" fmla="*/ 0 h 3223621"/>
                  <a:gd name="connsiteX4" fmla="*/ 2152060 w 2152059"/>
                  <a:gd name="connsiteY4" fmla="*/ 3223622 h 3223621"/>
                  <a:gd name="connsiteX5" fmla="*/ 8925 w 2152059"/>
                  <a:gd name="connsiteY5" fmla="*/ 3214688 h 3223621"/>
                  <a:gd name="connsiteX6" fmla="*/ 2143125 w 2152059"/>
                  <a:gd name="connsiteY6" fmla="*/ 3214688 h 3223621"/>
                  <a:gd name="connsiteX7" fmla="*/ 2143125 w 2152059"/>
                  <a:gd name="connsiteY7" fmla="*/ 8934 h 3223621"/>
                  <a:gd name="connsiteX8" fmla="*/ 8934 w 2152059"/>
                  <a:gd name="connsiteY8" fmla="*/ 8934 h 3223621"/>
                  <a:gd name="connsiteX9" fmla="*/ 8925 w 2152059"/>
                  <a:gd name="connsiteY9" fmla="*/ 3214688 h 32236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152059" h="3223621">
                    <a:moveTo>
                      <a:pt x="2152050" y="3223622"/>
                    </a:moveTo>
                    <a:lnTo>
                      <a:pt x="0" y="3223622"/>
                    </a:lnTo>
                    <a:lnTo>
                      <a:pt x="0" y="0"/>
                    </a:lnTo>
                    <a:lnTo>
                      <a:pt x="2152060" y="0"/>
                    </a:lnTo>
                    <a:lnTo>
                      <a:pt x="2152060" y="3223622"/>
                    </a:lnTo>
                    <a:close/>
                    <a:moveTo>
                      <a:pt x="8925" y="3214688"/>
                    </a:moveTo>
                    <a:lnTo>
                      <a:pt x="2143125" y="3214688"/>
                    </a:lnTo>
                    <a:lnTo>
                      <a:pt x="2143125" y="8934"/>
                    </a:lnTo>
                    <a:lnTo>
                      <a:pt x="8934" y="8934"/>
                    </a:lnTo>
                    <a:lnTo>
                      <a:pt x="8925" y="3214688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 dirty="0"/>
              </a:p>
            </p:txBody>
          </p:sp>
          <p:sp>
            <p:nvSpPr>
              <p:cNvPr id="8" name="Volný tvar: obrazec 7">
                <a:extLst>
                  <a:ext uri="{FF2B5EF4-FFF2-40B4-BE49-F238E27FC236}">
                    <a16:creationId xmlns:a16="http://schemas.microsoft.com/office/drawing/2014/main" id="{1229633A-69C9-53D3-ABC6-69907E997D46}"/>
                  </a:ext>
                </a:extLst>
              </p:cNvPr>
              <p:cNvSpPr/>
              <p:nvPr/>
            </p:nvSpPr>
            <p:spPr>
              <a:xfrm>
                <a:off x="5288452" y="3572412"/>
                <a:ext cx="1830590" cy="2366371"/>
              </a:xfrm>
              <a:custGeom>
                <a:avLst/>
                <a:gdLst>
                  <a:gd name="connsiteX0" fmla="*/ 0 w 1830590"/>
                  <a:gd name="connsiteY0" fmla="*/ 0 h 2366371"/>
                  <a:gd name="connsiteX1" fmla="*/ 0 w 1830590"/>
                  <a:gd name="connsiteY1" fmla="*/ 2366372 h 2366371"/>
                  <a:gd name="connsiteX2" fmla="*/ 1830591 w 1830590"/>
                  <a:gd name="connsiteY2" fmla="*/ 2366372 h 2366371"/>
                  <a:gd name="connsiteX3" fmla="*/ 1830591 w 1830590"/>
                  <a:gd name="connsiteY3" fmla="*/ 0 h 2366371"/>
                  <a:gd name="connsiteX4" fmla="*/ 0 w 1830590"/>
                  <a:gd name="connsiteY4" fmla="*/ 0 h 2366371"/>
                  <a:gd name="connsiteX5" fmla="*/ 867480 w 1830590"/>
                  <a:gd name="connsiteY5" fmla="*/ 1500187 h 2366371"/>
                  <a:gd name="connsiteX6" fmla="*/ 867480 w 1830590"/>
                  <a:gd name="connsiteY6" fmla="*/ 1401956 h 2366371"/>
                  <a:gd name="connsiteX7" fmla="*/ 965711 w 1830590"/>
                  <a:gd name="connsiteY7" fmla="*/ 1401956 h 2366371"/>
                  <a:gd name="connsiteX8" fmla="*/ 965711 w 1830590"/>
                  <a:gd name="connsiteY8" fmla="*/ 1500187 h 2366371"/>
                  <a:gd name="connsiteX9" fmla="*/ 867480 w 1830590"/>
                  <a:gd name="connsiteY9" fmla="*/ 1500187 h 2366371"/>
                  <a:gd name="connsiteX10" fmla="*/ 965702 w 1830590"/>
                  <a:gd name="connsiteY10" fmla="*/ 1509112 h 2366371"/>
                  <a:gd name="connsiteX11" fmla="*/ 965702 w 1830590"/>
                  <a:gd name="connsiteY11" fmla="*/ 1607344 h 2366371"/>
                  <a:gd name="connsiteX12" fmla="*/ 867470 w 1830590"/>
                  <a:gd name="connsiteY12" fmla="*/ 1607344 h 2366371"/>
                  <a:gd name="connsiteX13" fmla="*/ 867470 w 1830590"/>
                  <a:gd name="connsiteY13" fmla="*/ 1509112 h 2366371"/>
                  <a:gd name="connsiteX14" fmla="*/ 965702 w 1830590"/>
                  <a:gd name="connsiteY14" fmla="*/ 1509112 h 2366371"/>
                  <a:gd name="connsiteX15" fmla="*/ 965702 w 1830590"/>
                  <a:gd name="connsiteY15" fmla="*/ 866175 h 2366371"/>
                  <a:gd name="connsiteX16" fmla="*/ 965702 w 1830590"/>
                  <a:gd name="connsiteY16" fmla="*/ 964406 h 2366371"/>
                  <a:gd name="connsiteX17" fmla="*/ 867470 w 1830590"/>
                  <a:gd name="connsiteY17" fmla="*/ 964406 h 2366371"/>
                  <a:gd name="connsiteX18" fmla="*/ 867470 w 1830590"/>
                  <a:gd name="connsiteY18" fmla="*/ 866175 h 2366371"/>
                  <a:gd name="connsiteX19" fmla="*/ 965702 w 1830590"/>
                  <a:gd name="connsiteY19" fmla="*/ 866175 h 2366371"/>
                  <a:gd name="connsiteX20" fmla="*/ 867480 w 1830590"/>
                  <a:gd name="connsiteY20" fmla="*/ 857250 h 2366371"/>
                  <a:gd name="connsiteX21" fmla="*/ 867480 w 1830590"/>
                  <a:gd name="connsiteY21" fmla="*/ 759019 h 2366371"/>
                  <a:gd name="connsiteX22" fmla="*/ 965711 w 1830590"/>
                  <a:gd name="connsiteY22" fmla="*/ 759019 h 2366371"/>
                  <a:gd name="connsiteX23" fmla="*/ 965711 w 1830590"/>
                  <a:gd name="connsiteY23" fmla="*/ 857250 h 2366371"/>
                  <a:gd name="connsiteX24" fmla="*/ 867480 w 1830590"/>
                  <a:gd name="connsiteY24" fmla="*/ 857250 h 2366371"/>
                  <a:gd name="connsiteX25" fmla="*/ 867480 w 1830590"/>
                  <a:gd name="connsiteY25" fmla="*/ 1285875 h 2366371"/>
                  <a:gd name="connsiteX26" fmla="*/ 867480 w 1830590"/>
                  <a:gd name="connsiteY26" fmla="*/ 1187644 h 2366371"/>
                  <a:gd name="connsiteX27" fmla="*/ 965711 w 1830590"/>
                  <a:gd name="connsiteY27" fmla="*/ 1187644 h 2366371"/>
                  <a:gd name="connsiteX28" fmla="*/ 965711 w 1830590"/>
                  <a:gd name="connsiteY28" fmla="*/ 1285875 h 2366371"/>
                  <a:gd name="connsiteX29" fmla="*/ 867480 w 1830590"/>
                  <a:gd name="connsiteY29" fmla="*/ 1285875 h 2366371"/>
                  <a:gd name="connsiteX30" fmla="*/ 965702 w 1830590"/>
                  <a:gd name="connsiteY30" fmla="*/ 1294800 h 2366371"/>
                  <a:gd name="connsiteX31" fmla="*/ 965702 w 1830590"/>
                  <a:gd name="connsiteY31" fmla="*/ 1393031 h 2366371"/>
                  <a:gd name="connsiteX32" fmla="*/ 867470 w 1830590"/>
                  <a:gd name="connsiteY32" fmla="*/ 1393031 h 2366371"/>
                  <a:gd name="connsiteX33" fmla="*/ 867470 w 1830590"/>
                  <a:gd name="connsiteY33" fmla="*/ 1294800 h 2366371"/>
                  <a:gd name="connsiteX34" fmla="*/ 965702 w 1830590"/>
                  <a:gd name="connsiteY34" fmla="*/ 1294800 h 2366371"/>
                  <a:gd name="connsiteX35" fmla="*/ 867480 w 1830590"/>
                  <a:gd name="connsiteY35" fmla="*/ 1178719 h 2366371"/>
                  <a:gd name="connsiteX36" fmla="*/ 867480 w 1830590"/>
                  <a:gd name="connsiteY36" fmla="*/ 1080487 h 2366371"/>
                  <a:gd name="connsiteX37" fmla="*/ 965711 w 1830590"/>
                  <a:gd name="connsiteY37" fmla="*/ 1080487 h 2366371"/>
                  <a:gd name="connsiteX38" fmla="*/ 965711 w 1830590"/>
                  <a:gd name="connsiteY38" fmla="*/ 1178719 h 2366371"/>
                  <a:gd name="connsiteX39" fmla="*/ 867480 w 1830590"/>
                  <a:gd name="connsiteY39" fmla="*/ 1178719 h 2366371"/>
                  <a:gd name="connsiteX40" fmla="*/ 867480 w 1830590"/>
                  <a:gd name="connsiteY40" fmla="*/ 1071562 h 2366371"/>
                  <a:gd name="connsiteX41" fmla="*/ 867480 w 1830590"/>
                  <a:gd name="connsiteY41" fmla="*/ 973331 h 2366371"/>
                  <a:gd name="connsiteX42" fmla="*/ 965711 w 1830590"/>
                  <a:gd name="connsiteY42" fmla="*/ 973331 h 2366371"/>
                  <a:gd name="connsiteX43" fmla="*/ 965711 w 1830590"/>
                  <a:gd name="connsiteY43" fmla="*/ 1071562 h 2366371"/>
                  <a:gd name="connsiteX44" fmla="*/ 867480 w 1830590"/>
                  <a:gd name="connsiteY44" fmla="*/ 1071562 h 2366371"/>
                  <a:gd name="connsiteX45" fmla="*/ 858546 w 1830590"/>
                  <a:gd name="connsiteY45" fmla="*/ 964406 h 2366371"/>
                  <a:gd name="connsiteX46" fmla="*/ 760314 w 1830590"/>
                  <a:gd name="connsiteY46" fmla="*/ 964406 h 2366371"/>
                  <a:gd name="connsiteX47" fmla="*/ 760314 w 1830590"/>
                  <a:gd name="connsiteY47" fmla="*/ 866175 h 2366371"/>
                  <a:gd name="connsiteX48" fmla="*/ 858546 w 1830590"/>
                  <a:gd name="connsiteY48" fmla="*/ 866175 h 2366371"/>
                  <a:gd name="connsiteX49" fmla="*/ 858546 w 1830590"/>
                  <a:gd name="connsiteY49" fmla="*/ 964406 h 2366371"/>
                  <a:gd name="connsiteX50" fmla="*/ 858546 w 1830590"/>
                  <a:gd name="connsiteY50" fmla="*/ 973331 h 2366371"/>
                  <a:gd name="connsiteX51" fmla="*/ 858546 w 1830590"/>
                  <a:gd name="connsiteY51" fmla="*/ 1071562 h 2366371"/>
                  <a:gd name="connsiteX52" fmla="*/ 760314 w 1830590"/>
                  <a:gd name="connsiteY52" fmla="*/ 1071562 h 2366371"/>
                  <a:gd name="connsiteX53" fmla="*/ 760314 w 1830590"/>
                  <a:gd name="connsiteY53" fmla="*/ 973331 h 2366371"/>
                  <a:gd name="connsiteX54" fmla="*/ 858546 w 1830590"/>
                  <a:gd name="connsiteY54" fmla="*/ 973331 h 2366371"/>
                  <a:gd name="connsiteX55" fmla="*/ 858546 w 1830590"/>
                  <a:gd name="connsiteY55" fmla="*/ 1080487 h 2366371"/>
                  <a:gd name="connsiteX56" fmla="*/ 858546 w 1830590"/>
                  <a:gd name="connsiteY56" fmla="*/ 1178719 h 2366371"/>
                  <a:gd name="connsiteX57" fmla="*/ 760314 w 1830590"/>
                  <a:gd name="connsiteY57" fmla="*/ 1178719 h 2366371"/>
                  <a:gd name="connsiteX58" fmla="*/ 760314 w 1830590"/>
                  <a:gd name="connsiteY58" fmla="*/ 1080487 h 2366371"/>
                  <a:gd name="connsiteX59" fmla="*/ 858546 w 1830590"/>
                  <a:gd name="connsiteY59" fmla="*/ 1080487 h 2366371"/>
                  <a:gd name="connsiteX60" fmla="*/ 858546 w 1830590"/>
                  <a:gd name="connsiteY60" fmla="*/ 1187644 h 2366371"/>
                  <a:gd name="connsiteX61" fmla="*/ 858546 w 1830590"/>
                  <a:gd name="connsiteY61" fmla="*/ 1285875 h 2366371"/>
                  <a:gd name="connsiteX62" fmla="*/ 760314 w 1830590"/>
                  <a:gd name="connsiteY62" fmla="*/ 1285875 h 2366371"/>
                  <a:gd name="connsiteX63" fmla="*/ 760314 w 1830590"/>
                  <a:gd name="connsiteY63" fmla="*/ 1187644 h 2366371"/>
                  <a:gd name="connsiteX64" fmla="*/ 858546 w 1830590"/>
                  <a:gd name="connsiteY64" fmla="*/ 1187644 h 2366371"/>
                  <a:gd name="connsiteX65" fmla="*/ 858546 w 1830590"/>
                  <a:gd name="connsiteY65" fmla="*/ 1294800 h 2366371"/>
                  <a:gd name="connsiteX66" fmla="*/ 858546 w 1830590"/>
                  <a:gd name="connsiteY66" fmla="*/ 1393031 h 2366371"/>
                  <a:gd name="connsiteX67" fmla="*/ 760314 w 1830590"/>
                  <a:gd name="connsiteY67" fmla="*/ 1393031 h 2366371"/>
                  <a:gd name="connsiteX68" fmla="*/ 760314 w 1830590"/>
                  <a:gd name="connsiteY68" fmla="*/ 1294800 h 2366371"/>
                  <a:gd name="connsiteX69" fmla="*/ 858546 w 1830590"/>
                  <a:gd name="connsiteY69" fmla="*/ 1294800 h 2366371"/>
                  <a:gd name="connsiteX70" fmla="*/ 858546 w 1830590"/>
                  <a:gd name="connsiteY70" fmla="*/ 1401956 h 2366371"/>
                  <a:gd name="connsiteX71" fmla="*/ 858546 w 1830590"/>
                  <a:gd name="connsiteY71" fmla="*/ 1500187 h 2366371"/>
                  <a:gd name="connsiteX72" fmla="*/ 760314 w 1830590"/>
                  <a:gd name="connsiteY72" fmla="*/ 1500187 h 2366371"/>
                  <a:gd name="connsiteX73" fmla="*/ 760314 w 1830590"/>
                  <a:gd name="connsiteY73" fmla="*/ 1401956 h 2366371"/>
                  <a:gd name="connsiteX74" fmla="*/ 858546 w 1830590"/>
                  <a:gd name="connsiteY74" fmla="*/ 1401956 h 2366371"/>
                  <a:gd name="connsiteX75" fmla="*/ 974636 w 1830590"/>
                  <a:gd name="connsiteY75" fmla="*/ 1401956 h 2366371"/>
                  <a:gd name="connsiteX76" fmla="*/ 1072867 w 1830590"/>
                  <a:gd name="connsiteY76" fmla="*/ 1401956 h 2366371"/>
                  <a:gd name="connsiteX77" fmla="*/ 1072867 w 1830590"/>
                  <a:gd name="connsiteY77" fmla="*/ 1500187 h 2366371"/>
                  <a:gd name="connsiteX78" fmla="*/ 974636 w 1830590"/>
                  <a:gd name="connsiteY78" fmla="*/ 1500187 h 2366371"/>
                  <a:gd name="connsiteX79" fmla="*/ 974636 w 1830590"/>
                  <a:gd name="connsiteY79" fmla="*/ 1401956 h 2366371"/>
                  <a:gd name="connsiteX80" fmla="*/ 974636 w 1830590"/>
                  <a:gd name="connsiteY80" fmla="*/ 1393031 h 2366371"/>
                  <a:gd name="connsiteX81" fmla="*/ 974636 w 1830590"/>
                  <a:gd name="connsiteY81" fmla="*/ 1294800 h 2366371"/>
                  <a:gd name="connsiteX82" fmla="*/ 1072867 w 1830590"/>
                  <a:gd name="connsiteY82" fmla="*/ 1294800 h 2366371"/>
                  <a:gd name="connsiteX83" fmla="*/ 1072867 w 1830590"/>
                  <a:gd name="connsiteY83" fmla="*/ 1393031 h 2366371"/>
                  <a:gd name="connsiteX84" fmla="*/ 974636 w 1830590"/>
                  <a:gd name="connsiteY84" fmla="*/ 1393031 h 2366371"/>
                  <a:gd name="connsiteX85" fmla="*/ 974636 w 1830590"/>
                  <a:gd name="connsiteY85" fmla="*/ 1285875 h 2366371"/>
                  <a:gd name="connsiteX86" fmla="*/ 974636 w 1830590"/>
                  <a:gd name="connsiteY86" fmla="*/ 1187644 h 2366371"/>
                  <a:gd name="connsiteX87" fmla="*/ 1072867 w 1830590"/>
                  <a:gd name="connsiteY87" fmla="*/ 1187644 h 2366371"/>
                  <a:gd name="connsiteX88" fmla="*/ 1072867 w 1830590"/>
                  <a:gd name="connsiteY88" fmla="*/ 1285875 h 2366371"/>
                  <a:gd name="connsiteX89" fmla="*/ 974636 w 1830590"/>
                  <a:gd name="connsiteY89" fmla="*/ 1285875 h 2366371"/>
                  <a:gd name="connsiteX90" fmla="*/ 974636 w 1830590"/>
                  <a:gd name="connsiteY90" fmla="*/ 1178719 h 2366371"/>
                  <a:gd name="connsiteX91" fmla="*/ 974636 w 1830590"/>
                  <a:gd name="connsiteY91" fmla="*/ 1080487 h 2366371"/>
                  <a:gd name="connsiteX92" fmla="*/ 1072867 w 1830590"/>
                  <a:gd name="connsiteY92" fmla="*/ 1080487 h 2366371"/>
                  <a:gd name="connsiteX93" fmla="*/ 1072867 w 1830590"/>
                  <a:gd name="connsiteY93" fmla="*/ 1178719 h 2366371"/>
                  <a:gd name="connsiteX94" fmla="*/ 974636 w 1830590"/>
                  <a:gd name="connsiteY94" fmla="*/ 1178719 h 2366371"/>
                  <a:gd name="connsiteX95" fmla="*/ 974636 w 1830590"/>
                  <a:gd name="connsiteY95" fmla="*/ 1071562 h 2366371"/>
                  <a:gd name="connsiteX96" fmla="*/ 974636 w 1830590"/>
                  <a:gd name="connsiteY96" fmla="*/ 973331 h 2366371"/>
                  <a:gd name="connsiteX97" fmla="*/ 1072867 w 1830590"/>
                  <a:gd name="connsiteY97" fmla="*/ 973331 h 2366371"/>
                  <a:gd name="connsiteX98" fmla="*/ 1072867 w 1830590"/>
                  <a:gd name="connsiteY98" fmla="*/ 1071562 h 2366371"/>
                  <a:gd name="connsiteX99" fmla="*/ 974636 w 1830590"/>
                  <a:gd name="connsiteY99" fmla="*/ 1071562 h 2366371"/>
                  <a:gd name="connsiteX100" fmla="*/ 974636 w 1830590"/>
                  <a:gd name="connsiteY100" fmla="*/ 964406 h 2366371"/>
                  <a:gd name="connsiteX101" fmla="*/ 974636 w 1830590"/>
                  <a:gd name="connsiteY101" fmla="*/ 866175 h 2366371"/>
                  <a:gd name="connsiteX102" fmla="*/ 1072867 w 1830590"/>
                  <a:gd name="connsiteY102" fmla="*/ 866175 h 2366371"/>
                  <a:gd name="connsiteX103" fmla="*/ 1072867 w 1830590"/>
                  <a:gd name="connsiteY103" fmla="*/ 964406 h 2366371"/>
                  <a:gd name="connsiteX104" fmla="*/ 974636 w 1830590"/>
                  <a:gd name="connsiteY104" fmla="*/ 964406 h 2366371"/>
                  <a:gd name="connsiteX105" fmla="*/ 974636 w 1830590"/>
                  <a:gd name="connsiteY105" fmla="*/ 857250 h 2366371"/>
                  <a:gd name="connsiteX106" fmla="*/ 974636 w 1830590"/>
                  <a:gd name="connsiteY106" fmla="*/ 759019 h 2366371"/>
                  <a:gd name="connsiteX107" fmla="*/ 1072867 w 1830590"/>
                  <a:gd name="connsiteY107" fmla="*/ 759019 h 2366371"/>
                  <a:gd name="connsiteX108" fmla="*/ 1072867 w 1830590"/>
                  <a:gd name="connsiteY108" fmla="*/ 857250 h 2366371"/>
                  <a:gd name="connsiteX109" fmla="*/ 974636 w 1830590"/>
                  <a:gd name="connsiteY109" fmla="*/ 857250 h 2366371"/>
                  <a:gd name="connsiteX110" fmla="*/ 974636 w 1830590"/>
                  <a:gd name="connsiteY110" fmla="*/ 750094 h 2366371"/>
                  <a:gd name="connsiteX111" fmla="*/ 974636 w 1830590"/>
                  <a:gd name="connsiteY111" fmla="*/ 651862 h 2366371"/>
                  <a:gd name="connsiteX112" fmla="*/ 1072867 w 1830590"/>
                  <a:gd name="connsiteY112" fmla="*/ 651862 h 2366371"/>
                  <a:gd name="connsiteX113" fmla="*/ 1072867 w 1830590"/>
                  <a:gd name="connsiteY113" fmla="*/ 750094 h 2366371"/>
                  <a:gd name="connsiteX114" fmla="*/ 974636 w 1830590"/>
                  <a:gd name="connsiteY114" fmla="*/ 750094 h 2366371"/>
                  <a:gd name="connsiteX115" fmla="*/ 965702 w 1830590"/>
                  <a:gd name="connsiteY115" fmla="*/ 750094 h 2366371"/>
                  <a:gd name="connsiteX116" fmla="*/ 867470 w 1830590"/>
                  <a:gd name="connsiteY116" fmla="*/ 750094 h 2366371"/>
                  <a:gd name="connsiteX117" fmla="*/ 867470 w 1830590"/>
                  <a:gd name="connsiteY117" fmla="*/ 651862 h 2366371"/>
                  <a:gd name="connsiteX118" fmla="*/ 965702 w 1830590"/>
                  <a:gd name="connsiteY118" fmla="*/ 651862 h 2366371"/>
                  <a:gd name="connsiteX119" fmla="*/ 965702 w 1830590"/>
                  <a:gd name="connsiteY119" fmla="*/ 750094 h 2366371"/>
                  <a:gd name="connsiteX120" fmla="*/ 858546 w 1830590"/>
                  <a:gd name="connsiteY120" fmla="*/ 750094 h 2366371"/>
                  <a:gd name="connsiteX121" fmla="*/ 760314 w 1830590"/>
                  <a:gd name="connsiteY121" fmla="*/ 750094 h 2366371"/>
                  <a:gd name="connsiteX122" fmla="*/ 760314 w 1830590"/>
                  <a:gd name="connsiteY122" fmla="*/ 651862 h 2366371"/>
                  <a:gd name="connsiteX123" fmla="*/ 858546 w 1830590"/>
                  <a:gd name="connsiteY123" fmla="*/ 651862 h 2366371"/>
                  <a:gd name="connsiteX124" fmla="*/ 858546 w 1830590"/>
                  <a:gd name="connsiteY124" fmla="*/ 750094 h 2366371"/>
                  <a:gd name="connsiteX125" fmla="*/ 858546 w 1830590"/>
                  <a:gd name="connsiteY125" fmla="*/ 759019 h 2366371"/>
                  <a:gd name="connsiteX126" fmla="*/ 858546 w 1830590"/>
                  <a:gd name="connsiteY126" fmla="*/ 857250 h 2366371"/>
                  <a:gd name="connsiteX127" fmla="*/ 760314 w 1830590"/>
                  <a:gd name="connsiteY127" fmla="*/ 857250 h 2366371"/>
                  <a:gd name="connsiteX128" fmla="*/ 760314 w 1830590"/>
                  <a:gd name="connsiteY128" fmla="*/ 759019 h 2366371"/>
                  <a:gd name="connsiteX129" fmla="*/ 858546 w 1830590"/>
                  <a:gd name="connsiteY129" fmla="*/ 759019 h 2366371"/>
                  <a:gd name="connsiteX130" fmla="*/ 751389 w 1830590"/>
                  <a:gd name="connsiteY130" fmla="*/ 857250 h 2366371"/>
                  <a:gd name="connsiteX131" fmla="*/ 653158 w 1830590"/>
                  <a:gd name="connsiteY131" fmla="*/ 857250 h 2366371"/>
                  <a:gd name="connsiteX132" fmla="*/ 653158 w 1830590"/>
                  <a:gd name="connsiteY132" fmla="*/ 759019 h 2366371"/>
                  <a:gd name="connsiteX133" fmla="*/ 751389 w 1830590"/>
                  <a:gd name="connsiteY133" fmla="*/ 759019 h 2366371"/>
                  <a:gd name="connsiteX134" fmla="*/ 751389 w 1830590"/>
                  <a:gd name="connsiteY134" fmla="*/ 857250 h 2366371"/>
                  <a:gd name="connsiteX135" fmla="*/ 751389 w 1830590"/>
                  <a:gd name="connsiteY135" fmla="*/ 866175 h 2366371"/>
                  <a:gd name="connsiteX136" fmla="*/ 751389 w 1830590"/>
                  <a:gd name="connsiteY136" fmla="*/ 964406 h 2366371"/>
                  <a:gd name="connsiteX137" fmla="*/ 653158 w 1830590"/>
                  <a:gd name="connsiteY137" fmla="*/ 964406 h 2366371"/>
                  <a:gd name="connsiteX138" fmla="*/ 653158 w 1830590"/>
                  <a:gd name="connsiteY138" fmla="*/ 866175 h 2366371"/>
                  <a:gd name="connsiteX139" fmla="*/ 751389 w 1830590"/>
                  <a:gd name="connsiteY139" fmla="*/ 866175 h 2366371"/>
                  <a:gd name="connsiteX140" fmla="*/ 751389 w 1830590"/>
                  <a:gd name="connsiteY140" fmla="*/ 973331 h 2366371"/>
                  <a:gd name="connsiteX141" fmla="*/ 751389 w 1830590"/>
                  <a:gd name="connsiteY141" fmla="*/ 1071562 h 2366371"/>
                  <a:gd name="connsiteX142" fmla="*/ 653158 w 1830590"/>
                  <a:gd name="connsiteY142" fmla="*/ 1071562 h 2366371"/>
                  <a:gd name="connsiteX143" fmla="*/ 653158 w 1830590"/>
                  <a:gd name="connsiteY143" fmla="*/ 973331 h 2366371"/>
                  <a:gd name="connsiteX144" fmla="*/ 751389 w 1830590"/>
                  <a:gd name="connsiteY144" fmla="*/ 973331 h 2366371"/>
                  <a:gd name="connsiteX145" fmla="*/ 751389 w 1830590"/>
                  <a:gd name="connsiteY145" fmla="*/ 1080487 h 2366371"/>
                  <a:gd name="connsiteX146" fmla="*/ 751389 w 1830590"/>
                  <a:gd name="connsiteY146" fmla="*/ 1178719 h 2366371"/>
                  <a:gd name="connsiteX147" fmla="*/ 653158 w 1830590"/>
                  <a:gd name="connsiteY147" fmla="*/ 1178719 h 2366371"/>
                  <a:gd name="connsiteX148" fmla="*/ 653158 w 1830590"/>
                  <a:gd name="connsiteY148" fmla="*/ 1080487 h 2366371"/>
                  <a:gd name="connsiteX149" fmla="*/ 751389 w 1830590"/>
                  <a:gd name="connsiteY149" fmla="*/ 1080487 h 2366371"/>
                  <a:gd name="connsiteX150" fmla="*/ 751389 w 1830590"/>
                  <a:gd name="connsiteY150" fmla="*/ 1187644 h 2366371"/>
                  <a:gd name="connsiteX151" fmla="*/ 751389 w 1830590"/>
                  <a:gd name="connsiteY151" fmla="*/ 1285875 h 2366371"/>
                  <a:gd name="connsiteX152" fmla="*/ 653158 w 1830590"/>
                  <a:gd name="connsiteY152" fmla="*/ 1285875 h 2366371"/>
                  <a:gd name="connsiteX153" fmla="*/ 653158 w 1830590"/>
                  <a:gd name="connsiteY153" fmla="*/ 1187644 h 2366371"/>
                  <a:gd name="connsiteX154" fmla="*/ 751389 w 1830590"/>
                  <a:gd name="connsiteY154" fmla="*/ 1187644 h 2366371"/>
                  <a:gd name="connsiteX155" fmla="*/ 751389 w 1830590"/>
                  <a:gd name="connsiteY155" fmla="*/ 1294800 h 2366371"/>
                  <a:gd name="connsiteX156" fmla="*/ 751389 w 1830590"/>
                  <a:gd name="connsiteY156" fmla="*/ 1393031 h 2366371"/>
                  <a:gd name="connsiteX157" fmla="*/ 653158 w 1830590"/>
                  <a:gd name="connsiteY157" fmla="*/ 1393031 h 2366371"/>
                  <a:gd name="connsiteX158" fmla="*/ 653158 w 1830590"/>
                  <a:gd name="connsiteY158" fmla="*/ 1294800 h 2366371"/>
                  <a:gd name="connsiteX159" fmla="*/ 751389 w 1830590"/>
                  <a:gd name="connsiteY159" fmla="*/ 1294800 h 2366371"/>
                  <a:gd name="connsiteX160" fmla="*/ 751389 w 1830590"/>
                  <a:gd name="connsiteY160" fmla="*/ 1401956 h 2366371"/>
                  <a:gd name="connsiteX161" fmla="*/ 751389 w 1830590"/>
                  <a:gd name="connsiteY161" fmla="*/ 1500187 h 2366371"/>
                  <a:gd name="connsiteX162" fmla="*/ 653158 w 1830590"/>
                  <a:gd name="connsiteY162" fmla="*/ 1500187 h 2366371"/>
                  <a:gd name="connsiteX163" fmla="*/ 653158 w 1830590"/>
                  <a:gd name="connsiteY163" fmla="*/ 1401956 h 2366371"/>
                  <a:gd name="connsiteX164" fmla="*/ 751389 w 1830590"/>
                  <a:gd name="connsiteY164" fmla="*/ 1401956 h 2366371"/>
                  <a:gd name="connsiteX165" fmla="*/ 751389 w 1830590"/>
                  <a:gd name="connsiteY165" fmla="*/ 1509112 h 2366371"/>
                  <a:gd name="connsiteX166" fmla="*/ 751389 w 1830590"/>
                  <a:gd name="connsiteY166" fmla="*/ 1607344 h 2366371"/>
                  <a:gd name="connsiteX167" fmla="*/ 653158 w 1830590"/>
                  <a:gd name="connsiteY167" fmla="*/ 1607344 h 2366371"/>
                  <a:gd name="connsiteX168" fmla="*/ 653158 w 1830590"/>
                  <a:gd name="connsiteY168" fmla="*/ 1509112 h 2366371"/>
                  <a:gd name="connsiteX169" fmla="*/ 751389 w 1830590"/>
                  <a:gd name="connsiteY169" fmla="*/ 1509112 h 2366371"/>
                  <a:gd name="connsiteX170" fmla="*/ 760324 w 1830590"/>
                  <a:gd name="connsiteY170" fmla="*/ 1509112 h 2366371"/>
                  <a:gd name="connsiteX171" fmla="*/ 858555 w 1830590"/>
                  <a:gd name="connsiteY171" fmla="*/ 1509112 h 2366371"/>
                  <a:gd name="connsiteX172" fmla="*/ 858555 w 1830590"/>
                  <a:gd name="connsiteY172" fmla="*/ 1607344 h 2366371"/>
                  <a:gd name="connsiteX173" fmla="*/ 760324 w 1830590"/>
                  <a:gd name="connsiteY173" fmla="*/ 1607344 h 2366371"/>
                  <a:gd name="connsiteX174" fmla="*/ 760324 w 1830590"/>
                  <a:gd name="connsiteY174" fmla="*/ 1509112 h 2366371"/>
                  <a:gd name="connsiteX175" fmla="*/ 858546 w 1830590"/>
                  <a:gd name="connsiteY175" fmla="*/ 1616269 h 2366371"/>
                  <a:gd name="connsiteX176" fmla="*/ 858546 w 1830590"/>
                  <a:gd name="connsiteY176" fmla="*/ 1714500 h 2366371"/>
                  <a:gd name="connsiteX177" fmla="*/ 760314 w 1830590"/>
                  <a:gd name="connsiteY177" fmla="*/ 1714500 h 2366371"/>
                  <a:gd name="connsiteX178" fmla="*/ 760314 w 1830590"/>
                  <a:gd name="connsiteY178" fmla="*/ 1616269 h 2366371"/>
                  <a:gd name="connsiteX179" fmla="*/ 858546 w 1830590"/>
                  <a:gd name="connsiteY179" fmla="*/ 1616269 h 2366371"/>
                  <a:gd name="connsiteX180" fmla="*/ 867480 w 1830590"/>
                  <a:gd name="connsiteY180" fmla="*/ 1616269 h 2366371"/>
                  <a:gd name="connsiteX181" fmla="*/ 965711 w 1830590"/>
                  <a:gd name="connsiteY181" fmla="*/ 1616269 h 2366371"/>
                  <a:gd name="connsiteX182" fmla="*/ 965711 w 1830590"/>
                  <a:gd name="connsiteY182" fmla="*/ 1714500 h 2366371"/>
                  <a:gd name="connsiteX183" fmla="*/ 867480 w 1830590"/>
                  <a:gd name="connsiteY183" fmla="*/ 1714500 h 2366371"/>
                  <a:gd name="connsiteX184" fmla="*/ 867480 w 1830590"/>
                  <a:gd name="connsiteY184" fmla="*/ 1616269 h 2366371"/>
                  <a:gd name="connsiteX185" fmla="*/ 974636 w 1830590"/>
                  <a:gd name="connsiteY185" fmla="*/ 1616269 h 2366371"/>
                  <a:gd name="connsiteX186" fmla="*/ 1072867 w 1830590"/>
                  <a:gd name="connsiteY186" fmla="*/ 1616269 h 2366371"/>
                  <a:gd name="connsiteX187" fmla="*/ 1072867 w 1830590"/>
                  <a:gd name="connsiteY187" fmla="*/ 1714500 h 2366371"/>
                  <a:gd name="connsiteX188" fmla="*/ 974636 w 1830590"/>
                  <a:gd name="connsiteY188" fmla="*/ 1714500 h 2366371"/>
                  <a:gd name="connsiteX189" fmla="*/ 974636 w 1830590"/>
                  <a:gd name="connsiteY189" fmla="*/ 1616269 h 2366371"/>
                  <a:gd name="connsiteX190" fmla="*/ 974636 w 1830590"/>
                  <a:gd name="connsiteY190" fmla="*/ 1607344 h 2366371"/>
                  <a:gd name="connsiteX191" fmla="*/ 974636 w 1830590"/>
                  <a:gd name="connsiteY191" fmla="*/ 1509112 h 2366371"/>
                  <a:gd name="connsiteX192" fmla="*/ 1072867 w 1830590"/>
                  <a:gd name="connsiteY192" fmla="*/ 1509112 h 2366371"/>
                  <a:gd name="connsiteX193" fmla="*/ 1072867 w 1830590"/>
                  <a:gd name="connsiteY193" fmla="*/ 1607344 h 2366371"/>
                  <a:gd name="connsiteX194" fmla="*/ 974636 w 1830590"/>
                  <a:gd name="connsiteY194" fmla="*/ 1607344 h 2366371"/>
                  <a:gd name="connsiteX195" fmla="*/ 1081792 w 1830590"/>
                  <a:gd name="connsiteY195" fmla="*/ 1509112 h 2366371"/>
                  <a:gd name="connsiteX196" fmla="*/ 1180024 w 1830590"/>
                  <a:gd name="connsiteY196" fmla="*/ 1509112 h 2366371"/>
                  <a:gd name="connsiteX197" fmla="*/ 1180024 w 1830590"/>
                  <a:gd name="connsiteY197" fmla="*/ 1607344 h 2366371"/>
                  <a:gd name="connsiteX198" fmla="*/ 1081792 w 1830590"/>
                  <a:gd name="connsiteY198" fmla="*/ 1607344 h 2366371"/>
                  <a:gd name="connsiteX199" fmla="*/ 1081792 w 1830590"/>
                  <a:gd name="connsiteY199" fmla="*/ 1509112 h 2366371"/>
                  <a:gd name="connsiteX200" fmla="*/ 1081792 w 1830590"/>
                  <a:gd name="connsiteY200" fmla="*/ 1500187 h 2366371"/>
                  <a:gd name="connsiteX201" fmla="*/ 1081792 w 1830590"/>
                  <a:gd name="connsiteY201" fmla="*/ 1401956 h 2366371"/>
                  <a:gd name="connsiteX202" fmla="*/ 1180024 w 1830590"/>
                  <a:gd name="connsiteY202" fmla="*/ 1401956 h 2366371"/>
                  <a:gd name="connsiteX203" fmla="*/ 1180024 w 1830590"/>
                  <a:gd name="connsiteY203" fmla="*/ 1500187 h 2366371"/>
                  <a:gd name="connsiteX204" fmla="*/ 1081792 w 1830590"/>
                  <a:gd name="connsiteY204" fmla="*/ 1500187 h 2366371"/>
                  <a:gd name="connsiteX205" fmla="*/ 1081792 w 1830590"/>
                  <a:gd name="connsiteY205" fmla="*/ 1393031 h 2366371"/>
                  <a:gd name="connsiteX206" fmla="*/ 1081792 w 1830590"/>
                  <a:gd name="connsiteY206" fmla="*/ 1294800 h 2366371"/>
                  <a:gd name="connsiteX207" fmla="*/ 1180024 w 1830590"/>
                  <a:gd name="connsiteY207" fmla="*/ 1294800 h 2366371"/>
                  <a:gd name="connsiteX208" fmla="*/ 1180024 w 1830590"/>
                  <a:gd name="connsiteY208" fmla="*/ 1393031 h 2366371"/>
                  <a:gd name="connsiteX209" fmla="*/ 1081792 w 1830590"/>
                  <a:gd name="connsiteY209" fmla="*/ 1393031 h 2366371"/>
                  <a:gd name="connsiteX210" fmla="*/ 1081792 w 1830590"/>
                  <a:gd name="connsiteY210" fmla="*/ 1285875 h 2366371"/>
                  <a:gd name="connsiteX211" fmla="*/ 1081792 w 1830590"/>
                  <a:gd name="connsiteY211" fmla="*/ 1187644 h 2366371"/>
                  <a:gd name="connsiteX212" fmla="*/ 1180024 w 1830590"/>
                  <a:gd name="connsiteY212" fmla="*/ 1187644 h 2366371"/>
                  <a:gd name="connsiteX213" fmla="*/ 1180024 w 1830590"/>
                  <a:gd name="connsiteY213" fmla="*/ 1285875 h 2366371"/>
                  <a:gd name="connsiteX214" fmla="*/ 1081792 w 1830590"/>
                  <a:gd name="connsiteY214" fmla="*/ 1285875 h 2366371"/>
                  <a:gd name="connsiteX215" fmla="*/ 1081792 w 1830590"/>
                  <a:gd name="connsiteY215" fmla="*/ 1178719 h 2366371"/>
                  <a:gd name="connsiteX216" fmla="*/ 1081792 w 1830590"/>
                  <a:gd name="connsiteY216" fmla="*/ 1080487 h 2366371"/>
                  <a:gd name="connsiteX217" fmla="*/ 1180024 w 1830590"/>
                  <a:gd name="connsiteY217" fmla="*/ 1080487 h 2366371"/>
                  <a:gd name="connsiteX218" fmla="*/ 1180024 w 1830590"/>
                  <a:gd name="connsiteY218" fmla="*/ 1178719 h 2366371"/>
                  <a:gd name="connsiteX219" fmla="*/ 1081792 w 1830590"/>
                  <a:gd name="connsiteY219" fmla="*/ 1178719 h 2366371"/>
                  <a:gd name="connsiteX220" fmla="*/ 1081792 w 1830590"/>
                  <a:gd name="connsiteY220" fmla="*/ 1071562 h 2366371"/>
                  <a:gd name="connsiteX221" fmla="*/ 1081792 w 1830590"/>
                  <a:gd name="connsiteY221" fmla="*/ 973331 h 2366371"/>
                  <a:gd name="connsiteX222" fmla="*/ 1180024 w 1830590"/>
                  <a:gd name="connsiteY222" fmla="*/ 973331 h 2366371"/>
                  <a:gd name="connsiteX223" fmla="*/ 1180024 w 1830590"/>
                  <a:gd name="connsiteY223" fmla="*/ 1071562 h 2366371"/>
                  <a:gd name="connsiteX224" fmla="*/ 1081792 w 1830590"/>
                  <a:gd name="connsiteY224" fmla="*/ 1071562 h 2366371"/>
                  <a:gd name="connsiteX225" fmla="*/ 1081792 w 1830590"/>
                  <a:gd name="connsiteY225" fmla="*/ 964406 h 2366371"/>
                  <a:gd name="connsiteX226" fmla="*/ 1081792 w 1830590"/>
                  <a:gd name="connsiteY226" fmla="*/ 866175 h 2366371"/>
                  <a:gd name="connsiteX227" fmla="*/ 1180024 w 1830590"/>
                  <a:gd name="connsiteY227" fmla="*/ 866175 h 2366371"/>
                  <a:gd name="connsiteX228" fmla="*/ 1180024 w 1830590"/>
                  <a:gd name="connsiteY228" fmla="*/ 964406 h 2366371"/>
                  <a:gd name="connsiteX229" fmla="*/ 1081792 w 1830590"/>
                  <a:gd name="connsiteY229" fmla="*/ 964406 h 2366371"/>
                  <a:gd name="connsiteX230" fmla="*/ 1081792 w 1830590"/>
                  <a:gd name="connsiteY230" fmla="*/ 857250 h 2366371"/>
                  <a:gd name="connsiteX231" fmla="*/ 1081792 w 1830590"/>
                  <a:gd name="connsiteY231" fmla="*/ 759019 h 2366371"/>
                  <a:gd name="connsiteX232" fmla="*/ 1180024 w 1830590"/>
                  <a:gd name="connsiteY232" fmla="*/ 759019 h 2366371"/>
                  <a:gd name="connsiteX233" fmla="*/ 1180024 w 1830590"/>
                  <a:gd name="connsiteY233" fmla="*/ 857250 h 2366371"/>
                  <a:gd name="connsiteX234" fmla="*/ 1081792 w 1830590"/>
                  <a:gd name="connsiteY234" fmla="*/ 857250 h 2366371"/>
                  <a:gd name="connsiteX235" fmla="*/ 1081792 w 1830590"/>
                  <a:gd name="connsiteY235" fmla="*/ 750094 h 2366371"/>
                  <a:gd name="connsiteX236" fmla="*/ 1081792 w 1830590"/>
                  <a:gd name="connsiteY236" fmla="*/ 651862 h 2366371"/>
                  <a:gd name="connsiteX237" fmla="*/ 1180024 w 1830590"/>
                  <a:gd name="connsiteY237" fmla="*/ 651862 h 2366371"/>
                  <a:gd name="connsiteX238" fmla="*/ 1180024 w 1830590"/>
                  <a:gd name="connsiteY238" fmla="*/ 750094 h 2366371"/>
                  <a:gd name="connsiteX239" fmla="*/ 1081792 w 1830590"/>
                  <a:gd name="connsiteY239" fmla="*/ 750094 h 2366371"/>
                  <a:gd name="connsiteX240" fmla="*/ 1081792 w 1830590"/>
                  <a:gd name="connsiteY240" fmla="*/ 642938 h 2366371"/>
                  <a:gd name="connsiteX241" fmla="*/ 1081792 w 1830590"/>
                  <a:gd name="connsiteY241" fmla="*/ 544706 h 2366371"/>
                  <a:gd name="connsiteX242" fmla="*/ 1180024 w 1830590"/>
                  <a:gd name="connsiteY242" fmla="*/ 544706 h 2366371"/>
                  <a:gd name="connsiteX243" fmla="*/ 1180024 w 1830590"/>
                  <a:gd name="connsiteY243" fmla="*/ 642938 h 2366371"/>
                  <a:gd name="connsiteX244" fmla="*/ 1081792 w 1830590"/>
                  <a:gd name="connsiteY244" fmla="*/ 642938 h 2366371"/>
                  <a:gd name="connsiteX245" fmla="*/ 1072858 w 1830590"/>
                  <a:gd name="connsiteY245" fmla="*/ 642938 h 2366371"/>
                  <a:gd name="connsiteX246" fmla="*/ 974627 w 1830590"/>
                  <a:gd name="connsiteY246" fmla="*/ 642938 h 2366371"/>
                  <a:gd name="connsiteX247" fmla="*/ 974627 w 1830590"/>
                  <a:gd name="connsiteY247" fmla="*/ 544706 h 2366371"/>
                  <a:gd name="connsiteX248" fmla="*/ 1072858 w 1830590"/>
                  <a:gd name="connsiteY248" fmla="*/ 544706 h 2366371"/>
                  <a:gd name="connsiteX249" fmla="*/ 1072858 w 1830590"/>
                  <a:gd name="connsiteY249" fmla="*/ 642938 h 2366371"/>
                  <a:gd name="connsiteX250" fmla="*/ 965702 w 1830590"/>
                  <a:gd name="connsiteY250" fmla="*/ 642938 h 2366371"/>
                  <a:gd name="connsiteX251" fmla="*/ 867470 w 1830590"/>
                  <a:gd name="connsiteY251" fmla="*/ 642938 h 2366371"/>
                  <a:gd name="connsiteX252" fmla="*/ 867470 w 1830590"/>
                  <a:gd name="connsiteY252" fmla="*/ 544706 h 2366371"/>
                  <a:gd name="connsiteX253" fmla="*/ 965702 w 1830590"/>
                  <a:gd name="connsiteY253" fmla="*/ 544706 h 2366371"/>
                  <a:gd name="connsiteX254" fmla="*/ 965702 w 1830590"/>
                  <a:gd name="connsiteY254" fmla="*/ 642938 h 2366371"/>
                  <a:gd name="connsiteX255" fmla="*/ 858546 w 1830590"/>
                  <a:gd name="connsiteY255" fmla="*/ 642938 h 2366371"/>
                  <a:gd name="connsiteX256" fmla="*/ 760314 w 1830590"/>
                  <a:gd name="connsiteY256" fmla="*/ 642938 h 2366371"/>
                  <a:gd name="connsiteX257" fmla="*/ 760314 w 1830590"/>
                  <a:gd name="connsiteY257" fmla="*/ 544706 h 2366371"/>
                  <a:gd name="connsiteX258" fmla="*/ 858546 w 1830590"/>
                  <a:gd name="connsiteY258" fmla="*/ 544706 h 2366371"/>
                  <a:gd name="connsiteX259" fmla="*/ 858546 w 1830590"/>
                  <a:gd name="connsiteY259" fmla="*/ 642938 h 2366371"/>
                  <a:gd name="connsiteX260" fmla="*/ 751389 w 1830590"/>
                  <a:gd name="connsiteY260" fmla="*/ 642938 h 2366371"/>
                  <a:gd name="connsiteX261" fmla="*/ 653158 w 1830590"/>
                  <a:gd name="connsiteY261" fmla="*/ 642938 h 2366371"/>
                  <a:gd name="connsiteX262" fmla="*/ 653158 w 1830590"/>
                  <a:gd name="connsiteY262" fmla="*/ 544706 h 2366371"/>
                  <a:gd name="connsiteX263" fmla="*/ 751389 w 1830590"/>
                  <a:gd name="connsiteY263" fmla="*/ 544706 h 2366371"/>
                  <a:gd name="connsiteX264" fmla="*/ 751389 w 1830590"/>
                  <a:gd name="connsiteY264" fmla="*/ 642938 h 2366371"/>
                  <a:gd name="connsiteX265" fmla="*/ 751389 w 1830590"/>
                  <a:gd name="connsiteY265" fmla="*/ 651862 h 2366371"/>
                  <a:gd name="connsiteX266" fmla="*/ 751389 w 1830590"/>
                  <a:gd name="connsiteY266" fmla="*/ 750094 h 2366371"/>
                  <a:gd name="connsiteX267" fmla="*/ 653158 w 1830590"/>
                  <a:gd name="connsiteY267" fmla="*/ 750094 h 2366371"/>
                  <a:gd name="connsiteX268" fmla="*/ 653158 w 1830590"/>
                  <a:gd name="connsiteY268" fmla="*/ 651862 h 2366371"/>
                  <a:gd name="connsiteX269" fmla="*/ 751389 w 1830590"/>
                  <a:gd name="connsiteY269" fmla="*/ 651862 h 2366371"/>
                  <a:gd name="connsiteX270" fmla="*/ 644233 w 1830590"/>
                  <a:gd name="connsiteY270" fmla="*/ 750094 h 2366371"/>
                  <a:gd name="connsiteX271" fmla="*/ 546002 w 1830590"/>
                  <a:gd name="connsiteY271" fmla="*/ 750094 h 2366371"/>
                  <a:gd name="connsiteX272" fmla="*/ 546002 w 1830590"/>
                  <a:gd name="connsiteY272" fmla="*/ 651862 h 2366371"/>
                  <a:gd name="connsiteX273" fmla="*/ 644233 w 1830590"/>
                  <a:gd name="connsiteY273" fmla="*/ 651862 h 2366371"/>
                  <a:gd name="connsiteX274" fmla="*/ 644233 w 1830590"/>
                  <a:gd name="connsiteY274" fmla="*/ 750094 h 2366371"/>
                  <a:gd name="connsiteX275" fmla="*/ 644233 w 1830590"/>
                  <a:gd name="connsiteY275" fmla="*/ 759019 h 2366371"/>
                  <a:gd name="connsiteX276" fmla="*/ 644233 w 1830590"/>
                  <a:gd name="connsiteY276" fmla="*/ 857250 h 2366371"/>
                  <a:gd name="connsiteX277" fmla="*/ 546002 w 1830590"/>
                  <a:gd name="connsiteY277" fmla="*/ 857250 h 2366371"/>
                  <a:gd name="connsiteX278" fmla="*/ 546002 w 1830590"/>
                  <a:gd name="connsiteY278" fmla="*/ 759019 h 2366371"/>
                  <a:gd name="connsiteX279" fmla="*/ 644233 w 1830590"/>
                  <a:gd name="connsiteY279" fmla="*/ 759019 h 2366371"/>
                  <a:gd name="connsiteX280" fmla="*/ 644233 w 1830590"/>
                  <a:gd name="connsiteY280" fmla="*/ 866175 h 2366371"/>
                  <a:gd name="connsiteX281" fmla="*/ 644233 w 1830590"/>
                  <a:gd name="connsiteY281" fmla="*/ 964406 h 2366371"/>
                  <a:gd name="connsiteX282" fmla="*/ 546002 w 1830590"/>
                  <a:gd name="connsiteY282" fmla="*/ 964406 h 2366371"/>
                  <a:gd name="connsiteX283" fmla="*/ 546002 w 1830590"/>
                  <a:gd name="connsiteY283" fmla="*/ 866175 h 2366371"/>
                  <a:gd name="connsiteX284" fmla="*/ 644233 w 1830590"/>
                  <a:gd name="connsiteY284" fmla="*/ 866175 h 2366371"/>
                  <a:gd name="connsiteX285" fmla="*/ 644233 w 1830590"/>
                  <a:gd name="connsiteY285" fmla="*/ 973331 h 2366371"/>
                  <a:gd name="connsiteX286" fmla="*/ 644233 w 1830590"/>
                  <a:gd name="connsiteY286" fmla="*/ 1071562 h 2366371"/>
                  <a:gd name="connsiteX287" fmla="*/ 546002 w 1830590"/>
                  <a:gd name="connsiteY287" fmla="*/ 1071562 h 2366371"/>
                  <a:gd name="connsiteX288" fmla="*/ 546002 w 1830590"/>
                  <a:gd name="connsiteY288" fmla="*/ 973331 h 2366371"/>
                  <a:gd name="connsiteX289" fmla="*/ 644233 w 1830590"/>
                  <a:gd name="connsiteY289" fmla="*/ 973331 h 2366371"/>
                  <a:gd name="connsiteX290" fmla="*/ 644233 w 1830590"/>
                  <a:gd name="connsiteY290" fmla="*/ 1080487 h 2366371"/>
                  <a:gd name="connsiteX291" fmla="*/ 644233 w 1830590"/>
                  <a:gd name="connsiteY291" fmla="*/ 1178719 h 2366371"/>
                  <a:gd name="connsiteX292" fmla="*/ 546002 w 1830590"/>
                  <a:gd name="connsiteY292" fmla="*/ 1178719 h 2366371"/>
                  <a:gd name="connsiteX293" fmla="*/ 546002 w 1830590"/>
                  <a:gd name="connsiteY293" fmla="*/ 1080487 h 2366371"/>
                  <a:gd name="connsiteX294" fmla="*/ 644233 w 1830590"/>
                  <a:gd name="connsiteY294" fmla="*/ 1080487 h 2366371"/>
                  <a:gd name="connsiteX295" fmla="*/ 644233 w 1830590"/>
                  <a:gd name="connsiteY295" fmla="*/ 1187644 h 2366371"/>
                  <a:gd name="connsiteX296" fmla="*/ 644233 w 1830590"/>
                  <a:gd name="connsiteY296" fmla="*/ 1285875 h 2366371"/>
                  <a:gd name="connsiteX297" fmla="*/ 546002 w 1830590"/>
                  <a:gd name="connsiteY297" fmla="*/ 1285875 h 2366371"/>
                  <a:gd name="connsiteX298" fmla="*/ 546002 w 1830590"/>
                  <a:gd name="connsiteY298" fmla="*/ 1187644 h 2366371"/>
                  <a:gd name="connsiteX299" fmla="*/ 644233 w 1830590"/>
                  <a:gd name="connsiteY299" fmla="*/ 1187644 h 2366371"/>
                  <a:gd name="connsiteX300" fmla="*/ 644233 w 1830590"/>
                  <a:gd name="connsiteY300" fmla="*/ 1294800 h 2366371"/>
                  <a:gd name="connsiteX301" fmla="*/ 644233 w 1830590"/>
                  <a:gd name="connsiteY301" fmla="*/ 1393031 h 2366371"/>
                  <a:gd name="connsiteX302" fmla="*/ 546002 w 1830590"/>
                  <a:gd name="connsiteY302" fmla="*/ 1393031 h 2366371"/>
                  <a:gd name="connsiteX303" fmla="*/ 546002 w 1830590"/>
                  <a:gd name="connsiteY303" fmla="*/ 1294800 h 2366371"/>
                  <a:gd name="connsiteX304" fmla="*/ 644233 w 1830590"/>
                  <a:gd name="connsiteY304" fmla="*/ 1294800 h 2366371"/>
                  <a:gd name="connsiteX305" fmla="*/ 644233 w 1830590"/>
                  <a:gd name="connsiteY305" fmla="*/ 1401956 h 2366371"/>
                  <a:gd name="connsiteX306" fmla="*/ 644233 w 1830590"/>
                  <a:gd name="connsiteY306" fmla="*/ 1500187 h 2366371"/>
                  <a:gd name="connsiteX307" fmla="*/ 546002 w 1830590"/>
                  <a:gd name="connsiteY307" fmla="*/ 1500187 h 2366371"/>
                  <a:gd name="connsiteX308" fmla="*/ 546002 w 1830590"/>
                  <a:gd name="connsiteY308" fmla="*/ 1401956 h 2366371"/>
                  <a:gd name="connsiteX309" fmla="*/ 644233 w 1830590"/>
                  <a:gd name="connsiteY309" fmla="*/ 1401956 h 2366371"/>
                  <a:gd name="connsiteX310" fmla="*/ 644233 w 1830590"/>
                  <a:gd name="connsiteY310" fmla="*/ 1509112 h 2366371"/>
                  <a:gd name="connsiteX311" fmla="*/ 644233 w 1830590"/>
                  <a:gd name="connsiteY311" fmla="*/ 1607344 h 2366371"/>
                  <a:gd name="connsiteX312" fmla="*/ 546002 w 1830590"/>
                  <a:gd name="connsiteY312" fmla="*/ 1607344 h 2366371"/>
                  <a:gd name="connsiteX313" fmla="*/ 546002 w 1830590"/>
                  <a:gd name="connsiteY313" fmla="*/ 1509112 h 2366371"/>
                  <a:gd name="connsiteX314" fmla="*/ 644233 w 1830590"/>
                  <a:gd name="connsiteY314" fmla="*/ 1509112 h 2366371"/>
                  <a:gd name="connsiteX315" fmla="*/ 644233 w 1830590"/>
                  <a:gd name="connsiteY315" fmla="*/ 1616269 h 2366371"/>
                  <a:gd name="connsiteX316" fmla="*/ 644233 w 1830590"/>
                  <a:gd name="connsiteY316" fmla="*/ 1714500 h 2366371"/>
                  <a:gd name="connsiteX317" fmla="*/ 546002 w 1830590"/>
                  <a:gd name="connsiteY317" fmla="*/ 1714500 h 2366371"/>
                  <a:gd name="connsiteX318" fmla="*/ 546002 w 1830590"/>
                  <a:gd name="connsiteY318" fmla="*/ 1616269 h 2366371"/>
                  <a:gd name="connsiteX319" fmla="*/ 644233 w 1830590"/>
                  <a:gd name="connsiteY319" fmla="*/ 1616269 h 2366371"/>
                  <a:gd name="connsiteX320" fmla="*/ 653167 w 1830590"/>
                  <a:gd name="connsiteY320" fmla="*/ 1616269 h 2366371"/>
                  <a:gd name="connsiteX321" fmla="*/ 751399 w 1830590"/>
                  <a:gd name="connsiteY321" fmla="*/ 1616269 h 2366371"/>
                  <a:gd name="connsiteX322" fmla="*/ 751399 w 1830590"/>
                  <a:gd name="connsiteY322" fmla="*/ 1714500 h 2366371"/>
                  <a:gd name="connsiteX323" fmla="*/ 653167 w 1830590"/>
                  <a:gd name="connsiteY323" fmla="*/ 1714500 h 2366371"/>
                  <a:gd name="connsiteX324" fmla="*/ 653167 w 1830590"/>
                  <a:gd name="connsiteY324" fmla="*/ 1616269 h 2366371"/>
                  <a:gd name="connsiteX325" fmla="*/ 751389 w 1830590"/>
                  <a:gd name="connsiteY325" fmla="*/ 1723425 h 2366371"/>
                  <a:gd name="connsiteX326" fmla="*/ 751389 w 1830590"/>
                  <a:gd name="connsiteY326" fmla="*/ 1821656 h 2366371"/>
                  <a:gd name="connsiteX327" fmla="*/ 653158 w 1830590"/>
                  <a:gd name="connsiteY327" fmla="*/ 1821656 h 2366371"/>
                  <a:gd name="connsiteX328" fmla="*/ 653158 w 1830590"/>
                  <a:gd name="connsiteY328" fmla="*/ 1723425 h 2366371"/>
                  <a:gd name="connsiteX329" fmla="*/ 751389 w 1830590"/>
                  <a:gd name="connsiteY329" fmla="*/ 1723425 h 2366371"/>
                  <a:gd name="connsiteX330" fmla="*/ 760324 w 1830590"/>
                  <a:gd name="connsiteY330" fmla="*/ 1723425 h 2366371"/>
                  <a:gd name="connsiteX331" fmla="*/ 858555 w 1830590"/>
                  <a:gd name="connsiteY331" fmla="*/ 1723425 h 2366371"/>
                  <a:gd name="connsiteX332" fmla="*/ 858555 w 1830590"/>
                  <a:gd name="connsiteY332" fmla="*/ 1821656 h 2366371"/>
                  <a:gd name="connsiteX333" fmla="*/ 760324 w 1830590"/>
                  <a:gd name="connsiteY333" fmla="*/ 1821656 h 2366371"/>
                  <a:gd name="connsiteX334" fmla="*/ 760324 w 1830590"/>
                  <a:gd name="connsiteY334" fmla="*/ 1723425 h 2366371"/>
                  <a:gd name="connsiteX335" fmla="*/ 867480 w 1830590"/>
                  <a:gd name="connsiteY335" fmla="*/ 1723425 h 2366371"/>
                  <a:gd name="connsiteX336" fmla="*/ 965711 w 1830590"/>
                  <a:gd name="connsiteY336" fmla="*/ 1723425 h 2366371"/>
                  <a:gd name="connsiteX337" fmla="*/ 965711 w 1830590"/>
                  <a:gd name="connsiteY337" fmla="*/ 1821656 h 2366371"/>
                  <a:gd name="connsiteX338" fmla="*/ 867480 w 1830590"/>
                  <a:gd name="connsiteY338" fmla="*/ 1821656 h 2366371"/>
                  <a:gd name="connsiteX339" fmla="*/ 867480 w 1830590"/>
                  <a:gd name="connsiteY339" fmla="*/ 1723425 h 2366371"/>
                  <a:gd name="connsiteX340" fmla="*/ 974636 w 1830590"/>
                  <a:gd name="connsiteY340" fmla="*/ 1723425 h 2366371"/>
                  <a:gd name="connsiteX341" fmla="*/ 1072867 w 1830590"/>
                  <a:gd name="connsiteY341" fmla="*/ 1723425 h 2366371"/>
                  <a:gd name="connsiteX342" fmla="*/ 1072867 w 1830590"/>
                  <a:gd name="connsiteY342" fmla="*/ 1821656 h 2366371"/>
                  <a:gd name="connsiteX343" fmla="*/ 974636 w 1830590"/>
                  <a:gd name="connsiteY343" fmla="*/ 1821656 h 2366371"/>
                  <a:gd name="connsiteX344" fmla="*/ 974636 w 1830590"/>
                  <a:gd name="connsiteY344" fmla="*/ 1723425 h 2366371"/>
                  <a:gd name="connsiteX345" fmla="*/ 1081792 w 1830590"/>
                  <a:gd name="connsiteY345" fmla="*/ 1723425 h 2366371"/>
                  <a:gd name="connsiteX346" fmla="*/ 1180024 w 1830590"/>
                  <a:gd name="connsiteY346" fmla="*/ 1723425 h 2366371"/>
                  <a:gd name="connsiteX347" fmla="*/ 1180024 w 1830590"/>
                  <a:gd name="connsiteY347" fmla="*/ 1821656 h 2366371"/>
                  <a:gd name="connsiteX348" fmla="*/ 1081792 w 1830590"/>
                  <a:gd name="connsiteY348" fmla="*/ 1821656 h 2366371"/>
                  <a:gd name="connsiteX349" fmla="*/ 1081792 w 1830590"/>
                  <a:gd name="connsiteY349" fmla="*/ 1723425 h 2366371"/>
                  <a:gd name="connsiteX350" fmla="*/ 1081792 w 1830590"/>
                  <a:gd name="connsiteY350" fmla="*/ 1714500 h 2366371"/>
                  <a:gd name="connsiteX351" fmla="*/ 1081792 w 1830590"/>
                  <a:gd name="connsiteY351" fmla="*/ 1616269 h 2366371"/>
                  <a:gd name="connsiteX352" fmla="*/ 1180024 w 1830590"/>
                  <a:gd name="connsiteY352" fmla="*/ 1616269 h 2366371"/>
                  <a:gd name="connsiteX353" fmla="*/ 1180024 w 1830590"/>
                  <a:gd name="connsiteY353" fmla="*/ 1714500 h 2366371"/>
                  <a:gd name="connsiteX354" fmla="*/ 1081792 w 1830590"/>
                  <a:gd name="connsiteY354" fmla="*/ 1714500 h 2366371"/>
                  <a:gd name="connsiteX355" fmla="*/ 1188949 w 1830590"/>
                  <a:gd name="connsiteY355" fmla="*/ 1616269 h 2366371"/>
                  <a:gd name="connsiteX356" fmla="*/ 1287180 w 1830590"/>
                  <a:gd name="connsiteY356" fmla="*/ 1616269 h 2366371"/>
                  <a:gd name="connsiteX357" fmla="*/ 1287180 w 1830590"/>
                  <a:gd name="connsiteY357" fmla="*/ 1714500 h 2366371"/>
                  <a:gd name="connsiteX358" fmla="*/ 1188949 w 1830590"/>
                  <a:gd name="connsiteY358" fmla="*/ 1714500 h 2366371"/>
                  <a:gd name="connsiteX359" fmla="*/ 1188949 w 1830590"/>
                  <a:gd name="connsiteY359" fmla="*/ 1616269 h 2366371"/>
                  <a:gd name="connsiteX360" fmla="*/ 1188949 w 1830590"/>
                  <a:gd name="connsiteY360" fmla="*/ 1607344 h 2366371"/>
                  <a:gd name="connsiteX361" fmla="*/ 1188949 w 1830590"/>
                  <a:gd name="connsiteY361" fmla="*/ 1509112 h 2366371"/>
                  <a:gd name="connsiteX362" fmla="*/ 1287180 w 1830590"/>
                  <a:gd name="connsiteY362" fmla="*/ 1509112 h 2366371"/>
                  <a:gd name="connsiteX363" fmla="*/ 1287180 w 1830590"/>
                  <a:gd name="connsiteY363" fmla="*/ 1607344 h 2366371"/>
                  <a:gd name="connsiteX364" fmla="*/ 1188949 w 1830590"/>
                  <a:gd name="connsiteY364" fmla="*/ 1607344 h 2366371"/>
                  <a:gd name="connsiteX365" fmla="*/ 1188949 w 1830590"/>
                  <a:gd name="connsiteY365" fmla="*/ 1500187 h 2366371"/>
                  <a:gd name="connsiteX366" fmla="*/ 1188949 w 1830590"/>
                  <a:gd name="connsiteY366" fmla="*/ 1401956 h 2366371"/>
                  <a:gd name="connsiteX367" fmla="*/ 1287180 w 1830590"/>
                  <a:gd name="connsiteY367" fmla="*/ 1401956 h 2366371"/>
                  <a:gd name="connsiteX368" fmla="*/ 1287180 w 1830590"/>
                  <a:gd name="connsiteY368" fmla="*/ 1500187 h 2366371"/>
                  <a:gd name="connsiteX369" fmla="*/ 1188949 w 1830590"/>
                  <a:gd name="connsiteY369" fmla="*/ 1500187 h 2366371"/>
                  <a:gd name="connsiteX370" fmla="*/ 1188949 w 1830590"/>
                  <a:gd name="connsiteY370" fmla="*/ 1393031 h 2366371"/>
                  <a:gd name="connsiteX371" fmla="*/ 1188949 w 1830590"/>
                  <a:gd name="connsiteY371" fmla="*/ 1294800 h 2366371"/>
                  <a:gd name="connsiteX372" fmla="*/ 1287180 w 1830590"/>
                  <a:gd name="connsiteY372" fmla="*/ 1294800 h 2366371"/>
                  <a:gd name="connsiteX373" fmla="*/ 1287180 w 1830590"/>
                  <a:gd name="connsiteY373" fmla="*/ 1393031 h 2366371"/>
                  <a:gd name="connsiteX374" fmla="*/ 1188949 w 1830590"/>
                  <a:gd name="connsiteY374" fmla="*/ 1393031 h 2366371"/>
                  <a:gd name="connsiteX375" fmla="*/ 1188949 w 1830590"/>
                  <a:gd name="connsiteY375" fmla="*/ 1285875 h 2366371"/>
                  <a:gd name="connsiteX376" fmla="*/ 1188949 w 1830590"/>
                  <a:gd name="connsiteY376" fmla="*/ 1187644 h 2366371"/>
                  <a:gd name="connsiteX377" fmla="*/ 1287180 w 1830590"/>
                  <a:gd name="connsiteY377" fmla="*/ 1187644 h 2366371"/>
                  <a:gd name="connsiteX378" fmla="*/ 1287180 w 1830590"/>
                  <a:gd name="connsiteY378" fmla="*/ 1285875 h 2366371"/>
                  <a:gd name="connsiteX379" fmla="*/ 1188949 w 1830590"/>
                  <a:gd name="connsiteY379" fmla="*/ 1285875 h 2366371"/>
                  <a:gd name="connsiteX380" fmla="*/ 1188949 w 1830590"/>
                  <a:gd name="connsiteY380" fmla="*/ 1178719 h 2366371"/>
                  <a:gd name="connsiteX381" fmla="*/ 1188949 w 1830590"/>
                  <a:gd name="connsiteY381" fmla="*/ 1080487 h 2366371"/>
                  <a:gd name="connsiteX382" fmla="*/ 1287180 w 1830590"/>
                  <a:gd name="connsiteY382" fmla="*/ 1080487 h 2366371"/>
                  <a:gd name="connsiteX383" fmla="*/ 1287180 w 1830590"/>
                  <a:gd name="connsiteY383" fmla="*/ 1178719 h 2366371"/>
                  <a:gd name="connsiteX384" fmla="*/ 1188949 w 1830590"/>
                  <a:gd name="connsiteY384" fmla="*/ 1178719 h 2366371"/>
                  <a:gd name="connsiteX385" fmla="*/ 1188949 w 1830590"/>
                  <a:gd name="connsiteY385" fmla="*/ 1071562 h 2366371"/>
                  <a:gd name="connsiteX386" fmla="*/ 1188949 w 1830590"/>
                  <a:gd name="connsiteY386" fmla="*/ 973331 h 2366371"/>
                  <a:gd name="connsiteX387" fmla="*/ 1287180 w 1830590"/>
                  <a:gd name="connsiteY387" fmla="*/ 973331 h 2366371"/>
                  <a:gd name="connsiteX388" fmla="*/ 1287180 w 1830590"/>
                  <a:gd name="connsiteY388" fmla="*/ 1071562 h 2366371"/>
                  <a:gd name="connsiteX389" fmla="*/ 1188949 w 1830590"/>
                  <a:gd name="connsiteY389" fmla="*/ 1071562 h 2366371"/>
                  <a:gd name="connsiteX390" fmla="*/ 1188949 w 1830590"/>
                  <a:gd name="connsiteY390" fmla="*/ 964406 h 2366371"/>
                  <a:gd name="connsiteX391" fmla="*/ 1188949 w 1830590"/>
                  <a:gd name="connsiteY391" fmla="*/ 866175 h 2366371"/>
                  <a:gd name="connsiteX392" fmla="*/ 1287180 w 1830590"/>
                  <a:gd name="connsiteY392" fmla="*/ 866175 h 2366371"/>
                  <a:gd name="connsiteX393" fmla="*/ 1287180 w 1830590"/>
                  <a:gd name="connsiteY393" fmla="*/ 964406 h 2366371"/>
                  <a:gd name="connsiteX394" fmla="*/ 1188949 w 1830590"/>
                  <a:gd name="connsiteY394" fmla="*/ 964406 h 2366371"/>
                  <a:gd name="connsiteX395" fmla="*/ 1188949 w 1830590"/>
                  <a:gd name="connsiteY395" fmla="*/ 857250 h 2366371"/>
                  <a:gd name="connsiteX396" fmla="*/ 1188949 w 1830590"/>
                  <a:gd name="connsiteY396" fmla="*/ 759019 h 2366371"/>
                  <a:gd name="connsiteX397" fmla="*/ 1287180 w 1830590"/>
                  <a:gd name="connsiteY397" fmla="*/ 759019 h 2366371"/>
                  <a:gd name="connsiteX398" fmla="*/ 1287180 w 1830590"/>
                  <a:gd name="connsiteY398" fmla="*/ 857250 h 2366371"/>
                  <a:gd name="connsiteX399" fmla="*/ 1188949 w 1830590"/>
                  <a:gd name="connsiteY399" fmla="*/ 857250 h 2366371"/>
                  <a:gd name="connsiteX400" fmla="*/ 1188949 w 1830590"/>
                  <a:gd name="connsiteY400" fmla="*/ 750094 h 2366371"/>
                  <a:gd name="connsiteX401" fmla="*/ 1188949 w 1830590"/>
                  <a:gd name="connsiteY401" fmla="*/ 651862 h 2366371"/>
                  <a:gd name="connsiteX402" fmla="*/ 1287180 w 1830590"/>
                  <a:gd name="connsiteY402" fmla="*/ 651862 h 2366371"/>
                  <a:gd name="connsiteX403" fmla="*/ 1287180 w 1830590"/>
                  <a:gd name="connsiteY403" fmla="*/ 750094 h 2366371"/>
                  <a:gd name="connsiteX404" fmla="*/ 1188949 w 1830590"/>
                  <a:gd name="connsiteY404" fmla="*/ 750094 h 2366371"/>
                  <a:gd name="connsiteX405" fmla="*/ 1188949 w 1830590"/>
                  <a:gd name="connsiteY405" fmla="*/ 642938 h 2366371"/>
                  <a:gd name="connsiteX406" fmla="*/ 1188949 w 1830590"/>
                  <a:gd name="connsiteY406" fmla="*/ 544706 h 2366371"/>
                  <a:gd name="connsiteX407" fmla="*/ 1287180 w 1830590"/>
                  <a:gd name="connsiteY407" fmla="*/ 544706 h 2366371"/>
                  <a:gd name="connsiteX408" fmla="*/ 1287180 w 1830590"/>
                  <a:gd name="connsiteY408" fmla="*/ 642938 h 2366371"/>
                  <a:gd name="connsiteX409" fmla="*/ 1188949 w 1830590"/>
                  <a:gd name="connsiteY409" fmla="*/ 642938 h 2366371"/>
                  <a:gd name="connsiteX410" fmla="*/ 1188949 w 1830590"/>
                  <a:gd name="connsiteY410" fmla="*/ 535781 h 2366371"/>
                  <a:gd name="connsiteX411" fmla="*/ 1188949 w 1830590"/>
                  <a:gd name="connsiteY411" fmla="*/ 437550 h 2366371"/>
                  <a:gd name="connsiteX412" fmla="*/ 1287180 w 1830590"/>
                  <a:gd name="connsiteY412" fmla="*/ 437550 h 2366371"/>
                  <a:gd name="connsiteX413" fmla="*/ 1287180 w 1830590"/>
                  <a:gd name="connsiteY413" fmla="*/ 535781 h 2366371"/>
                  <a:gd name="connsiteX414" fmla="*/ 1188949 w 1830590"/>
                  <a:gd name="connsiteY414" fmla="*/ 535781 h 2366371"/>
                  <a:gd name="connsiteX415" fmla="*/ 1180014 w 1830590"/>
                  <a:gd name="connsiteY415" fmla="*/ 535781 h 2366371"/>
                  <a:gd name="connsiteX416" fmla="*/ 1081783 w 1830590"/>
                  <a:gd name="connsiteY416" fmla="*/ 535781 h 2366371"/>
                  <a:gd name="connsiteX417" fmla="*/ 1081783 w 1830590"/>
                  <a:gd name="connsiteY417" fmla="*/ 437550 h 2366371"/>
                  <a:gd name="connsiteX418" fmla="*/ 1180014 w 1830590"/>
                  <a:gd name="connsiteY418" fmla="*/ 437550 h 2366371"/>
                  <a:gd name="connsiteX419" fmla="*/ 1180014 w 1830590"/>
                  <a:gd name="connsiteY419" fmla="*/ 535781 h 2366371"/>
                  <a:gd name="connsiteX420" fmla="*/ 1072858 w 1830590"/>
                  <a:gd name="connsiteY420" fmla="*/ 535781 h 2366371"/>
                  <a:gd name="connsiteX421" fmla="*/ 974627 w 1830590"/>
                  <a:gd name="connsiteY421" fmla="*/ 535781 h 2366371"/>
                  <a:gd name="connsiteX422" fmla="*/ 974627 w 1830590"/>
                  <a:gd name="connsiteY422" fmla="*/ 437550 h 2366371"/>
                  <a:gd name="connsiteX423" fmla="*/ 1072858 w 1830590"/>
                  <a:gd name="connsiteY423" fmla="*/ 437550 h 2366371"/>
                  <a:gd name="connsiteX424" fmla="*/ 1072858 w 1830590"/>
                  <a:gd name="connsiteY424" fmla="*/ 535781 h 2366371"/>
                  <a:gd name="connsiteX425" fmla="*/ 965702 w 1830590"/>
                  <a:gd name="connsiteY425" fmla="*/ 535781 h 2366371"/>
                  <a:gd name="connsiteX426" fmla="*/ 867470 w 1830590"/>
                  <a:gd name="connsiteY426" fmla="*/ 535781 h 2366371"/>
                  <a:gd name="connsiteX427" fmla="*/ 867470 w 1830590"/>
                  <a:gd name="connsiteY427" fmla="*/ 437550 h 2366371"/>
                  <a:gd name="connsiteX428" fmla="*/ 965702 w 1830590"/>
                  <a:gd name="connsiteY428" fmla="*/ 437550 h 2366371"/>
                  <a:gd name="connsiteX429" fmla="*/ 965702 w 1830590"/>
                  <a:gd name="connsiteY429" fmla="*/ 535781 h 2366371"/>
                  <a:gd name="connsiteX430" fmla="*/ 858546 w 1830590"/>
                  <a:gd name="connsiteY430" fmla="*/ 535781 h 2366371"/>
                  <a:gd name="connsiteX431" fmla="*/ 760314 w 1830590"/>
                  <a:gd name="connsiteY431" fmla="*/ 535781 h 2366371"/>
                  <a:gd name="connsiteX432" fmla="*/ 760314 w 1830590"/>
                  <a:gd name="connsiteY432" fmla="*/ 437550 h 2366371"/>
                  <a:gd name="connsiteX433" fmla="*/ 858546 w 1830590"/>
                  <a:gd name="connsiteY433" fmla="*/ 437550 h 2366371"/>
                  <a:gd name="connsiteX434" fmla="*/ 858546 w 1830590"/>
                  <a:gd name="connsiteY434" fmla="*/ 535781 h 2366371"/>
                  <a:gd name="connsiteX435" fmla="*/ 751389 w 1830590"/>
                  <a:gd name="connsiteY435" fmla="*/ 535781 h 2366371"/>
                  <a:gd name="connsiteX436" fmla="*/ 653158 w 1830590"/>
                  <a:gd name="connsiteY436" fmla="*/ 535781 h 2366371"/>
                  <a:gd name="connsiteX437" fmla="*/ 653158 w 1830590"/>
                  <a:gd name="connsiteY437" fmla="*/ 437550 h 2366371"/>
                  <a:gd name="connsiteX438" fmla="*/ 751389 w 1830590"/>
                  <a:gd name="connsiteY438" fmla="*/ 437550 h 2366371"/>
                  <a:gd name="connsiteX439" fmla="*/ 751389 w 1830590"/>
                  <a:gd name="connsiteY439" fmla="*/ 535781 h 2366371"/>
                  <a:gd name="connsiteX440" fmla="*/ 644233 w 1830590"/>
                  <a:gd name="connsiteY440" fmla="*/ 535781 h 2366371"/>
                  <a:gd name="connsiteX441" fmla="*/ 546002 w 1830590"/>
                  <a:gd name="connsiteY441" fmla="*/ 535781 h 2366371"/>
                  <a:gd name="connsiteX442" fmla="*/ 546002 w 1830590"/>
                  <a:gd name="connsiteY442" fmla="*/ 437550 h 2366371"/>
                  <a:gd name="connsiteX443" fmla="*/ 644233 w 1830590"/>
                  <a:gd name="connsiteY443" fmla="*/ 437550 h 2366371"/>
                  <a:gd name="connsiteX444" fmla="*/ 644233 w 1830590"/>
                  <a:gd name="connsiteY444" fmla="*/ 535781 h 2366371"/>
                  <a:gd name="connsiteX445" fmla="*/ 644233 w 1830590"/>
                  <a:gd name="connsiteY445" fmla="*/ 544706 h 2366371"/>
                  <a:gd name="connsiteX446" fmla="*/ 644233 w 1830590"/>
                  <a:gd name="connsiteY446" fmla="*/ 642938 h 2366371"/>
                  <a:gd name="connsiteX447" fmla="*/ 546002 w 1830590"/>
                  <a:gd name="connsiteY447" fmla="*/ 642938 h 2366371"/>
                  <a:gd name="connsiteX448" fmla="*/ 546002 w 1830590"/>
                  <a:gd name="connsiteY448" fmla="*/ 544706 h 2366371"/>
                  <a:gd name="connsiteX449" fmla="*/ 644233 w 1830590"/>
                  <a:gd name="connsiteY449" fmla="*/ 544706 h 2366371"/>
                  <a:gd name="connsiteX450" fmla="*/ 537077 w 1830590"/>
                  <a:gd name="connsiteY450" fmla="*/ 642938 h 2366371"/>
                  <a:gd name="connsiteX451" fmla="*/ 438845 w 1830590"/>
                  <a:gd name="connsiteY451" fmla="*/ 642938 h 2366371"/>
                  <a:gd name="connsiteX452" fmla="*/ 438845 w 1830590"/>
                  <a:gd name="connsiteY452" fmla="*/ 544706 h 2366371"/>
                  <a:gd name="connsiteX453" fmla="*/ 537077 w 1830590"/>
                  <a:gd name="connsiteY453" fmla="*/ 544706 h 2366371"/>
                  <a:gd name="connsiteX454" fmla="*/ 537077 w 1830590"/>
                  <a:gd name="connsiteY454" fmla="*/ 642938 h 2366371"/>
                  <a:gd name="connsiteX455" fmla="*/ 537077 w 1830590"/>
                  <a:gd name="connsiteY455" fmla="*/ 651862 h 2366371"/>
                  <a:gd name="connsiteX456" fmla="*/ 537077 w 1830590"/>
                  <a:gd name="connsiteY456" fmla="*/ 750094 h 2366371"/>
                  <a:gd name="connsiteX457" fmla="*/ 438845 w 1830590"/>
                  <a:gd name="connsiteY457" fmla="*/ 750094 h 2366371"/>
                  <a:gd name="connsiteX458" fmla="*/ 438845 w 1830590"/>
                  <a:gd name="connsiteY458" fmla="*/ 651862 h 2366371"/>
                  <a:gd name="connsiteX459" fmla="*/ 537077 w 1830590"/>
                  <a:gd name="connsiteY459" fmla="*/ 651862 h 2366371"/>
                  <a:gd name="connsiteX460" fmla="*/ 537077 w 1830590"/>
                  <a:gd name="connsiteY460" fmla="*/ 759019 h 2366371"/>
                  <a:gd name="connsiteX461" fmla="*/ 537077 w 1830590"/>
                  <a:gd name="connsiteY461" fmla="*/ 857250 h 2366371"/>
                  <a:gd name="connsiteX462" fmla="*/ 438845 w 1830590"/>
                  <a:gd name="connsiteY462" fmla="*/ 857250 h 2366371"/>
                  <a:gd name="connsiteX463" fmla="*/ 438845 w 1830590"/>
                  <a:gd name="connsiteY463" fmla="*/ 759019 h 2366371"/>
                  <a:gd name="connsiteX464" fmla="*/ 537077 w 1830590"/>
                  <a:gd name="connsiteY464" fmla="*/ 759019 h 2366371"/>
                  <a:gd name="connsiteX465" fmla="*/ 537077 w 1830590"/>
                  <a:gd name="connsiteY465" fmla="*/ 866175 h 2366371"/>
                  <a:gd name="connsiteX466" fmla="*/ 537077 w 1830590"/>
                  <a:gd name="connsiteY466" fmla="*/ 964406 h 2366371"/>
                  <a:gd name="connsiteX467" fmla="*/ 438845 w 1830590"/>
                  <a:gd name="connsiteY467" fmla="*/ 964406 h 2366371"/>
                  <a:gd name="connsiteX468" fmla="*/ 438845 w 1830590"/>
                  <a:gd name="connsiteY468" fmla="*/ 866175 h 2366371"/>
                  <a:gd name="connsiteX469" fmla="*/ 537077 w 1830590"/>
                  <a:gd name="connsiteY469" fmla="*/ 866175 h 2366371"/>
                  <a:gd name="connsiteX470" fmla="*/ 537077 w 1830590"/>
                  <a:gd name="connsiteY470" fmla="*/ 973331 h 2366371"/>
                  <a:gd name="connsiteX471" fmla="*/ 537077 w 1830590"/>
                  <a:gd name="connsiteY471" fmla="*/ 1071562 h 2366371"/>
                  <a:gd name="connsiteX472" fmla="*/ 438845 w 1830590"/>
                  <a:gd name="connsiteY472" fmla="*/ 1071562 h 2366371"/>
                  <a:gd name="connsiteX473" fmla="*/ 438845 w 1830590"/>
                  <a:gd name="connsiteY473" fmla="*/ 973331 h 2366371"/>
                  <a:gd name="connsiteX474" fmla="*/ 537077 w 1830590"/>
                  <a:gd name="connsiteY474" fmla="*/ 973331 h 2366371"/>
                  <a:gd name="connsiteX475" fmla="*/ 537077 w 1830590"/>
                  <a:gd name="connsiteY475" fmla="*/ 1080487 h 2366371"/>
                  <a:gd name="connsiteX476" fmla="*/ 537077 w 1830590"/>
                  <a:gd name="connsiteY476" fmla="*/ 1178719 h 2366371"/>
                  <a:gd name="connsiteX477" fmla="*/ 438845 w 1830590"/>
                  <a:gd name="connsiteY477" fmla="*/ 1178719 h 2366371"/>
                  <a:gd name="connsiteX478" fmla="*/ 438845 w 1830590"/>
                  <a:gd name="connsiteY478" fmla="*/ 1080487 h 2366371"/>
                  <a:gd name="connsiteX479" fmla="*/ 537077 w 1830590"/>
                  <a:gd name="connsiteY479" fmla="*/ 1080487 h 2366371"/>
                  <a:gd name="connsiteX480" fmla="*/ 537077 w 1830590"/>
                  <a:gd name="connsiteY480" fmla="*/ 1187644 h 2366371"/>
                  <a:gd name="connsiteX481" fmla="*/ 537077 w 1830590"/>
                  <a:gd name="connsiteY481" fmla="*/ 1285875 h 2366371"/>
                  <a:gd name="connsiteX482" fmla="*/ 438845 w 1830590"/>
                  <a:gd name="connsiteY482" fmla="*/ 1285875 h 2366371"/>
                  <a:gd name="connsiteX483" fmla="*/ 438845 w 1830590"/>
                  <a:gd name="connsiteY483" fmla="*/ 1187644 h 2366371"/>
                  <a:gd name="connsiteX484" fmla="*/ 537077 w 1830590"/>
                  <a:gd name="connsiteY484" fmla="*/ 1187644 h 2366371"/>
                  <a:gd name="connsiteX485" fmla="*/ 537077 w 1830590"/>
                  <a:gd name="connsiteY485" fmla="*/ 1294800 h 2366371"/>
                  <a:gd name="connsiteX486" fmla="*/ 537077 w 1830590"/>
                  <a:gd name="connsiteY486" fmla="*/ 1393031 h 2366371"/>
                  <a:gd name="connsiteX487" fmla="*/ 438845 w 1830590"/>
                  <a:gd name="connsiteY487" fmla="*/ 1393031 h 2366371"/>
                  <a:gd name="connsiteX488" fmla="*/ 438845 w 1830590"/>
                  <a:gd name="connsiteY488" fmla="*/ 1294800 h 2366371"/>
                  <a:gd name="connsiteX489" fmla="*/ 537077 w 1830590"/>
                  <a:gd name="connsiteY489" fmla="*/ 1294800 h 2366371"/>
                  <a:gd name="connsiteX490" fmla="*/ 537077 w 1830590"/>
                  <a:gd name="connsiteY490" fmla="*/ 1401956 h 2366371"/>
                  <a:gd name="connsiteX491" fmla="*/ 537077 w 1830590"/>
                  <a:gd name="connsiteY491" fmla="*/ 1500187 h 2366371"/>
                  <a:gd name="connsiteX492" fmla="*/ 438845 w 1830590"/>
                  <a:gd name="connsiteY492" fmla="*/ 1500187 h 2366371"/>
                  <a:gd name="connsiteX493" fmla="*/ 438845 w 1830590"/>
                  <a:gd name="connsiteY493" fmla="*/ 1401956 h 2366371"/>
                  <a:gd name="connsiteX494" fmla="*/ 537077 w 1830590"/>
                  <a:gd name="connsiteY494" fmla="*/ 1401956 h 2366371"/>
                  <a:gd name="connsiteX495" fmla="*/ 537077 w 1830590"/>
                  <a:gd name="connsiteY495" fmla="*/ 1509112 h 2366371"/>
                  <a:gd name="connsiteX496" fmla="*/ 537077 w 1830590"/>
                  <a:gd name="connsiteY496" fmla="*/ 1607344 h 2366371"/>
                  <a:gd name="connsiteX497" fmla="*/ 438845 w 1830590"/>
                  <a:gd name="connsiteY497" fmla="*/ 1607344 h 2366371"/>
                  <a:gd name="connsiteX498" fmla="*/ 438845 w 1830590"/>
                  <a:gd name="connsiteY498" fmla="*/ 1509112 h 2366371"/>
                  <a:gd name="connsiteX499" fmla="*/ 537077 w 1830590"/>
                  <a:gd name="connsiteY499" fmla="*/ 1509112 h 2366371"/>
                  <a:gd name="connsiteX500" fmla="*/ 537077 w 1830590"/>
                  <a:gd name="connsiteY500" fmla="*/ 1616269 h 2366371"/>
                  <a:gd name="connsiteX501" fmla="*/ 537077 w 1830590"/>
                  <a:gd name="connsiteY501" fmla="*/ 1714500 h 2366371"/>
                  <a:gd name="connsiteX502" fmla="*/ 438845 w 1830590"/>
                  <a:gd name="connsiteY502" fmla="*/ 1714500 h 2366371"/>
                  <a:gd name="connsiteX503" fmla="*/ 438845 w 1830590"/>
                  <a:gd name="connsiteY503" fmla="*/ 1616269 h 2366371"/>
                  <a:gd name="connsiteX504" fmla="*/ 537077 w 1830590"/>
                  <a:gd name="connsiteY504" fmla="*/ 1616269 h 2366371"/>
                  <a:gd name="connsiteX505" fmla="*/ 537077 w 1830590"/>
                  <a:gd name="connsiteY505" fmla="*/ 1723425 h 2366371"/>
                  <a:gd name="connsiteX506" fmla="*/ 537077 w 1830590"/>
                  <a:gd name="connsiteY506" fmla="*/ 1821656 h 2366371"/>
                  <a:gd name="connsiteX507" fmla="*/ 438845 w 1830590"/>
                  <a:gd name="connsiteY507" fmla="*/ 1821656 h 2366371"/>
                  <a:gd name="connsiteX508" fmla="*/ 438845 w 1830590"/>
                  <a:gd name="connsiteY508" fmla="*/ 1723425 h 2366371"/>
                  <a:gd name="connsiteX509" fmla="*/ 537077 w 1830590"/>
                  <a:gd name="connsiteY509" fmla="*/ 1723425 h 2366371"/>
                  <a:gd name="connsiteX510" fmla="*/ 546011 w 1830590"/>
                  <a:gd name="connsiteY510" fmla="*/ 1723425 h 2366371"/>
                  <a:gd name="connsiteX511" fmla="*/ 644243 w 1830590"/>
                  <a:gd name="connsiteY511" fmla="*/ 1723425 h 2366371"/>
                  <a:gd name="connsiteX512" fmla="*/ 644243 w 1830590"/>
                  <a:gd name="connsiteY512" fmla="*/ 1821656 h 2366371"/>
                  <a:gd name="connsiteX513" fmla="*/ 546011 w 1830590"/>
                  <a:gd name="connsiteY513" fmla="*/ 1821656 h 2366371"/>
                  <a:gd name="connsiteX514" fmla="*/ 546011 w 1830590"/>
                  <a:gd name="connsiteY514" fmla="*/ 1723425 h 2366371"/>
                  <a:gd name="connsiteX515" fmla="*/ 644233 w 1830590"/>
                  <a:gd name="connsiteY515" fmla="*/ 1830581 h 2366371"/>
                  <a:gd name="connsiteX516" fmla="*/ 644233 w 1830590"/>
                  <a:gd name="connsiteY516" fmla="*/ 1928812 h 2366371"/>
                  <a:gd name="connsiteX517" fmla="*/ 546002 w 1830590"/>
                  <a:gd name="connsiteY517" fmla="*/ 1928812 h 2366371"/>
                  <a:gd name="connsiteX518" fmla="*/ 546002 w 1830590"/>
                  <a:gd name="connsiteY518" fmla="*/ 1830581 h 2366371"/>
                  <a:gd name="connsiteX519" fmla="*/ 644233 w 1830590"/>
                  <a:gd name="connsiteY519" fmla="*/ 1830581 h 2366371"/>
                  <a:gd name="connsiteX520" fmla="*/ 653167 w 1830590"/>
                  <a:gd name="connsiteY520" fmla="*/ 1830581 h 2366371"/>
                  <a:gd name="connsiteX521" fmla="*/ 751399 w 1830590"/>
                  <a:gd name="connsiteY521" fmla="*/ 1830581 h 2366371"/>
                  <a:gd name="connsiteX522" fmla="*/ 751399 w 1830590"/>
                  <a:gd name="connsiteY522" fmla="*/ 1928812 h 2366371"/>
                  <a:gd name="connsiteX523" fmla="*/ 653167 w 1830590"/>
                  <a:gd name="connsiteY523" fmla="*/ 1928812 h 2366371"/>
                  <a:gd name="connsiteX524" fmla="*/ 653167 w 1830590"/>
                  <a:gd name="connsiteY524" fmla="*/ 1830581 h 2366371"/>
                  <a:gd name="connsiteX525" fmla="*/ 760324 w 1830590"/>
                  <a:gd name="connsiteY525" fmla="*/ 1830581 h 2366371"/>
                  <a:gd name="connsiteX526" fmla="*/ 858555 w 1830590"/>
                  <a:gd name="connsiteY526" fmla="*/ 1830581 h 2366371"/>
                  <a:gd name="connsiteX527" fmla="*/ 858555 w 1830590"/>
                  <a:gd name="connsiteY527" fmla="*/ 1928812 h 2366371"/>
                  <a:gd name="connsiteX528" fmla="*/ 760324 w 1830590"/>
                  <a:gd name="connsiteY528" fmla="*/ 1928812 h 2366371"/>
                  <a:gd name="connsiteX529" fmla="*/ 760324 w 1830590"/>
                  <a:gd name="connsiteY529" fmla="*/ 1830581 h 2366371"/>
                  <a:gd name="connsiteX530" fmla="*/ 867480 w 1830590"/>
                  <a:gd name="connsiteY530" fmla="*/ 1830581 h 2366371"/>
                  <a:gd name="connsiteX531" fmla="*/ 965711 w 1830590"/>
                  <a:gd name="connsiteY531" fmla="*/ 1830581 h 2366371"/>
                  <a:gd name="connsiteX532" fmla="*/ 965711 w 1830590"/>
                  <a:gd name="connsiteY532" fmla="*/ 1928812 h 2366371"/>
                  <a:gd name="connsiteX533" fmla="*/ 867480 w 1830590"/>
                  <a:gd name="connsiteY533" fmla="*/ 1928812 h 2366371"/>
                  <a:gd name="connsiteX534" fmla="*/ 867480 w 1830590"/>
                  <a:gd name="connsiteY534" fmla="*/ 1830581 h 2366371"/>
                  <a:gd name="connsiteX535" fmla="*/ 974636 w 1830590"/>
                  <a:gd name="connsiteY535" fmla="*/ 1830581 h 2366371"/>
                  <a:gd name="connsiteX536" fmla="*/ 1072867 w 1830590"/>
                  <a:gd name="connsiteY536" fmla="*/ 1830581 h 2366371"/>
                  <a:gd name="connsiteX537" fmla="*/ 1072867 w 1830590"/>
                  <a:gd name="connsiteY537" fmla="*/ 1928812 h 2366371"/>
                  <a:gd name="connsiteX538" fmla="*/ 974636 w 1830590"/>
                  <a:gd name="connsiteY538" fmla="*/ 1928812 h 2366371"/>
                  <a:gd name="connsiteX539" fmla="*/ 974636 w 1830590"/>
                  <a:gd name="connsiteY539" fmla="*/ 1830581 h 2366371"/>
                  <a:gd name="connsiteX540" fmla="*/ 1081792 w 1830590"/>
                  <a:gd name="connsiteY540" fmla="*/ 1830581 h 2366371"/>
                  <a:gd name="connsiteX541" fmla="*/ 1180024 w 1830590"/>
                  <a:gd name="connsiteY541" fmla="*/ 1830581 h 2366371"/>
                  <a:gd name="connsiteX542" fmla="*/ 1180024 w 1830590"/>
                  <a:gd name="connsiteY542" fmla="*/ 1928812 h 2366371"/>
                  <a:gd name="connsiteX543" fmla="*/ 1081792 w 1830590"/>
                  <a:gd name="connsiteY543" fmla="*/ 1928812 h 2366371"/>
                  <a:gd name="connsiteX544" fmla="*/ 1081792 w 1830590"/>
                  <a:gd name="connsiteY544" fmla="*/ 1830581 h 2366371"/>
                  <a:gd name="connsiteX545" fmla="*/ 1188949 w 1830590"/>
                  <a:gd name="connsiteY545" fmla="*/ 1830581 h 2366371"/>
                  <a:gd name="connsiteX546" fmla="*/ 1287180 w 1830590"/>
                  <a:gd name="connsiteY546" fmla="*/ 1830581 h 2366371"/>
                  <a:gd name="connsiteX547" fmla="*/ 1287180 w 1830590"/>
                  <a:gd name="connsiteY547" fmla="*/ 1928812 h 2366371"/>
                  <a:gd name="connsiteX548" fmla="*/ 1188949 w 1830590"/>
                  <a:gd name="connsiteY548" fmla="*/ 1928812 h 2366371"/>
                  <a:gd name="connsiteX549" fmla="*/ 1188949 w 1830590"/>
                  <a:gd name="connsiteY549" fmla="*/ 1830581 h 2366371"/>
                  <a:gd name="connsiteX550" fmla="*/ 1188949 w 1830590"/>
                  <a:gd name="connsiteY550" fmla="*/ 1821656 h 2366371"/>
                  <a:gd name="connsiteX551" fmla="*/ 1188949 w 1830590"/>
                  <a:gd name="connsiteY551" fmla="*/ 1723425 h 2366371"/>
                  <a:gd name="connsiteX552" fmla="*/ 1287180 w 1830590"/>
                  <a:gd name="connsiteY552" fmla="*/ 1723425 h 2366371"/>
                  <a:gd name="connsiteX553" fmla="*/ 1287180 w 1830590"/>
                  <a:gd name="connsiteY553" fmla="*/ 1821656 h 2366371"/>
                  <a:gd name="connsiteX554" fmla="*/ 1188949 w 1830590"/>
                  <a:gd name="connsiteY554" fmla="*/ 1821656 h 2366371"/>
                  <a:gd name="connsiteX555" fmla="*/ 1296105 w 1830590"/>
                  <a:gd name="connsiteY555" fmla="*/ 1723425 h 2366371"/>
                  <a:gd name="connsiteX556" fmla="*/ 1394336 w 1830590"/>
                  <a:gd name="connsiteY556" fmla="*/ 1723425 h 2366371"/>
                  <a:gd name="connsiteX557" fmla="*/ 1394336 w 1830590"/>
                  <a:gd name="connsiteY557" fmla="*/ 1821656 h 2366371"/>
                  <a:gd name="connsiteX558" fmla="*/ 1296105 w 1830590"/>
                  <a:gd name="connsiteY558" fmla="*/ 1821656 h 2366371"/>
                  <a:gd name="connsiteX559" fmla="*/ 1296105 w 1830590"/>
                  <a:gd name="connsiteY559" fmla="*/ 1723425 h 2366371"/>
                  <a:gd name="connsiteX560" fmla="*/ 1296105 w 1830590"/>
                  <a:gd name="connsiteY560" fmla="*/ 1714500 h 2366371"/>
                  <a:gd name="connsiteX561" fmla="*/ 1296105 w 1830590"/>
                  <a:gd name="connsiteY561" fmla="*/ 1616269 h 2366371"/>
                  <a:gd name="connsiteX562" fmla="*/ 1394336 w 1830590"/>
                  <a:gd name="connsiteY562" fmla="*/ 1616269 h 2366371"/>
                  <a:gd name="connsiteX563" fmla="*/ 1394336 w 1830590"/>
                  <a:gd name="connsiteY563" fmla="*/ 1714500 h 2366371"/>
                  <a:gd name="connsiteX564" fmla="*/ 1296105 w 1830590"/>
                  <a:gd name="connsiteY564" fmla="*/ 1714500 h 2366371"/>
                  <a:gd name="connsiteX565" fmla="*/ 1296105 w 1830590"/>
                  <a:gd name="connsiteY565" fmla="*/ 1607344 h 2366371"/>
                  <a:gd name="connsiteX566" fmla="*/ 1296105 w 1830590"/>
                  <a:gd name="connsiteY566" fmla="*/ 1509112 h 2366371"/>
                  <a:gd name="connsiteX567" fmla="*/ 1394336 w 1830590"/>
                  <a:gd name="connsiteY567" fmla="*/ 1509112 h 2366371"/>
                  <a:gd name="connsiteX568" fmla="*/ 1394336 w 1830590"/>
                  <a:gd name="connsiteY568" fmla="*/ 1607344 h 2366371"/>
                  <a:gd name="connsiteX569" fmla="*/ 1296105 w 1830590"/>
                  <a:gd name="connsiteY569" fmla="*/ 1607344 h 2366371"/>
                  <a:gd name="connsiteX570" fmla="*/ 1296105 w 1830590"/>
                  <a:gd name="connsiteY570" fmla="*/ 1500187 h 2366371"/>
                  <a:gd name="connsiteX571" fmla="*/ 1296105 w 1830590"/>
                  <a:gd name="connsiteY571" fmla="*/ 1401956 h 2366371"/>
                  <a:gd name="connsiteX572" fmla="*/ 1394336 w 1830590"/>
                  <a:gd name="connsiteY572" fmla="*/ 1401956 h 2366371"/>
                  <a:gd name="connsiteX573" fmla="*/ 1394336 w 1830590"/>
                  <a:gd name="connsiteY573" fmla="*/ 1500187 h 2366371"/>
                  <a:gd name="connsiteX574" fmla="*/ 1296105 w 1830590"/>
                  <a:gd name="connsiteY574" fmla="*/ 1500187 h 2366371"/>
                  <a:gd name="connsiteX575" fmla="*/ 1296105 w 1830590"/>
                  <a:gd name="connsiteY575" fmla="*/ 1393031 h 2366371"/>
                  <a:gd name="connsiteX576" fmla="*/ 1296105 w 1830590"/>
                  <a:gd name="connsiteY576" fmla="*/ 1294800 h 2366371"/>
                  <a:gd name="connsiteX577" fmla="*/ 1394336 w 1830590"/>
                  <a:gd name="connsiteY577" fmla="*/ 1294800 h 2366371"/>
                  <a:gd name="connsiteX578" fmla="*/ 1394336 w 1830590"/>
                  <a:gd name="connsiteY578" fmla="*/ 1393031 h 2366371"/>
                  <a:gd name="connsiteX579" fmla="*/ 1296105 w 1830590"/>
                  <a:gd name="connsiteY579" fmla="*/ 1393031 h 2366371"/>
                  <a:gd name="connsiteX580" fmla="*/ 1296105 w 1830590"/>
                  <a:gd name="connsiteY580" fmla="*/ 1285875 h 2366371"/>
                  <a:gd name="connsiteX581" fmla="*/ 1296105 w 1830590"/>
                  <a:gd name="connsiteY581" fmla="*/ 1187644 h 2366371"/>
                  <a:gd name="connsiteX582" fmla="*/ 1394336 w 1830590"/>
                  <a:gd name="connsiteY582" fmla="*/ 1187644 h 2366371"/>
                  <a:gd name="connsiteX583" fmla="*/ 1394336 w 1830590"/>
                  <a:gd name="connsiteY583" fmla="*/ 1285875 h 2366371"/>
                  <a:gd name="connsiteX584" fmla="*/ 1296105 w 1830590"/>
                  <a:gd name="connsiteY584" fmla="*/ 1285875 h 2366371"/>
                  <a:gd name="connsiteX585" fmla="*/ 1296105 w 1830590"/>
                  <a:gd name="connsiteY585" fmla="*/ 1178719 h 2366371"/>
                  <a:gd name="connsiteX586" fmla="*/ 1296105 w 1830590"/>
                  <a:gd name="connsiteY586" fmla="*/ 1080487 h 2366371"/>
                  <a:gd name="connsiteX587" fmla="*/ 1394336 w 1830590"/>
                  <a:gd name="connsiteY587" fmla="*/ 1080487 h 2366371"/>
                  <a:gd name="connsiteX588" fmla="*/ 1394336 w 1830590"/>
                  <a:gd name="connsiteY588" fmla="*/ 1178719 h 2366371"/>
                  <a:gd name="connsiteX589" fmla="*/ 1296105 w 1830590"/>
                  <a:gd name="connsiteY589" fmla="*/ 1178719 h 2366371"/>
                  <a:gd name="connsiteX590" fmla="*/ 1296105 w 1830590"/>
                  <a:gd name="connsiteY590" fmla="*/ 1071562 h 2366371"/>
                  <a:gd name="connsiteX591" fmla="*/ 1296105 w 1830590"/>
                  <a:gd name="connsiteY591" fmla="*/ 973331 h 2366371"/>
                  <a:gd name="connsiteX592" fmla="*/ 1394336 w 1830590"/>
                  <a:gd name="connsiteY592" fmla="*/ 973331 h 2366371"/>
                  <a:gd name="connsiteX593" fmla="*/ 1394336 w 1830590"/>
                  <a:gd name="connsiteY593" fmla="*/ 1071562 h 2366371"/>
                  <a:gd name="connsiteX594" fmla="*/ 1296105 w 1830590"/>
                  <a:gd name="connsiteY594" fmla="*/ 1071562 h 2366371"/>
                  <a:gd name="connsiteX595" fmla="*/ 1296105 w 1830590"/>
                  <a:gd name="connsiteY595" fmla="*/ 964406 h 2366371"/>
                  <a:gd name="connsiteX596" fmla="*/ 1296105 w 1830590"/>
                  <a:gd name="connsiteY596" fmla="*/ 866175 h 2366371"/>
                  <a:gd name="connsiteX597" fmla="*/ 1394336 w 1830590"/>
                  <a:gd name="connsiteY597" fmla="*/ 866175 h 2366371"/>
                  <a:gd name="connsiteX598" fmla="*/ 1394336 w 1830590"/>
                  <a:gd name="connsiteY598" fmla="*/ 964406 h 2366371"/>
                  <a:gd name="connsiteX599" fmla="*/ 1296105 w 1830590"/>
                  <a:gd name="connsiteY599" fmla="*/ 964406 h 2366371"/>
                  <a:gd name="connsiteX600" fmla="*/ 1296105 w 1830590"/>
                  <a:gd name="connsiteY600" fmla="*/ 857250 h 2366371"/>
                  <a:gd name="connsiteX601" fmla="*/ 1296105 w 1830590"/>
                  <a:gd name="connsiteY601" fmla="*/ 759019 h 2366371"/>
                  <a:gd name="connsiteX602" fmla="*/ 1394336 w 1830590"/>
                  <a:gd name="connsiteY602" fmla="*/ 759019 h 2366371"/>
                  <a:gd name="connsiteX603" fmla="*/ 1394336 w 1830590"/>
                  <a:gd name="connsiteY603" fmla="*/ 857250 h 2366371"/>
                  <a:gd name="connsiteX604" fmla="*/ 1296105 w 1830590"/>
                  <a:gd name="connsiteY604" fmla="*/ 857250 h 2366371"/>
                  <a:gd name="connsiteX605" fmla="*/ 1296105 w 1830590"/>
                  <a:gd name="connsiteY605" fmla="*/ 750094 h 2366371"/>
                  <a:gd name="connsiteX606" fmla="*/ 1296105 w 1830590"/>
                  <a:gd name="connsiteY606" fmla="*/ 651862 h 2366371"/>
                  <a:gd name="connsiteX607" fmla="*/ 1394336 w 1830590"/>
                  <a:gd name="connsiteY607" fmla="*/ 651862 h 2366371"/>
                  <a:gd name="connsiteX608" fmla="*/ 1394336 w 1830590"/>
                  <a:gd name="connsiteY608" fmla="*/ 750094 h 2366371"/>
                  <a:gd name="connsiteX609" fmla="*/ 1296105 w 1830590"/>
                  <a:gd name="connsiteY609" fmla="*/ 750094 h 2366371"/>
                  <a:gd name="connsiteX610" fmla="*/ 1296105 w 1830590"/>
                  <a:gd name="connsiteY610" fmla="*/ 642938 h 2366371"/>
                  <a:gd name="connsiteX611" fmla="*/ 1296105 w 1830590"/>
                  <a:gd name="connsiteY611" fmla="*/ 544706 h 2366371"/>
                  <a:gd name="connsiteX612" fmla="*/ 1394336 w 1830590"/>
                  <a:gd name="connsiteY612" fmla="*/ 544706 h 2366371"/>
                  <a:gd name="connsiteX613" fmla="*/ 1394336 w 1830590"/>
                  <a:gd name="connsiteY613" fmla="*/ 642938 h 2366371"/>
                  <a:gd name="connsiteX614" fmla="*/ 1296105 w 1830590"/>
                  <a:gd name="connsiteY614" fmla="*/ 642938 h 2366371"/>
                  <a:gd name="connsiteX615" fmla="*/ 1296105 w 1830590"/>
                  <a:gd name="connsiteY615" fmla="*/ 535781 h 2366371"/>
                  <a:gd name="connsiteX616" fmla="*/ 1296105 w 1830590"/>
                  <a:gd name="connsiteY616" fmla="*/ 437550 h 2366371"/>
                  <a:gd name="connsiteX617" fmla="*/ 1394336 w 1830590"/>
                  <a:gd name="connsiteY617" fmla="*/ 437550 h 2366371"/>
                  <a:gd name="connsiteX618" fmla="*/ 1394336 w 1830590"/>
                  <a:gd name="connsiteY618" fmla="*/ 535781 h 2366371"/>
                  <a:gd name="connsiteX619" fmla="*/ 1296105 w 1830590"/>
                  <a:gd name="connsiteY619" fmla="*/ 535781 h 2366371"/>
                  <a:gd name="connsiteX620" fmla="*/ 1296105 w 1830590"/>
                  <a:gd name="connsiteY620" fmla="*/ 428625 h 2366371"/>
                  <a:gd name="connsiteX621" fmla="*/ 1296105 w 1830590"/>
                  <a:gd name="connsiteY621" fmla="*/ 330394 h 2366371"/>
                  <a:gd name="connsiteX622" fmla="*/ 1394336 w 1830590"/>
                  <a:gd name="connsiteY622" fmla="*/ 330394 h 2366371"/>
                  <a:gd name="connsiteX623" fmla="*/ 1394336 w 1830590"/>
                  <a:gd name="connsiteY623" fmla="*/ 428625 h 2366371"/>
                  <a:gd name="connsiteX624" fmla="*/ 1296105 w 1830590"/>
                  <a:gd name="connsiteY624" fmla="*/ 428625 h 2366371"/>
                  <a:gd name="connsiteX625" fmla="*/ 1287171 w 1830590"/>
                  <a:gd name="connsiteY625" fmla="*/ 428625 h 2366371"/>
                  <a:gd name="connsiteX626" fmla="*/ 1188939 w 1830590"/>
                  <a:gd name="connsiteY626" fmla="*/ 428625 h 2366371"/>
                  <a:gd name="connsiteX627" fmla="*/ 1188939 w 1830590"/>
                  <a:gd name="connsiteY627" fmla="*/ 330394 h 2366371"/>
                  <a:gd name="connsiteX628" fmla="*/ 1287171 w 1830590"/>
                  <a:gd name="connsiteY628" fmla="*/ 330394 h 2366371"/>
                  <a:gd name="connsiteX629" fmla="*/ 1287171 w 1830590"/>
                  <a:gd name="connsiteY629" fmla="*/ 428625 h 2366371"/>
                  <a:gd name="connsiteX630" fmla="*/ 1180014 w 1830590"/>
                  <a:gd name="connsiteY630" fmla="*/ 428625 h 2366371"/>
                  <a:gd name="connsiteX631" fmla="*/ 1081783 w 1830590"/>
                  <a:gd name="connsiteY631" fmla="*/ 428625 h 2366371"/>
                  <a:gd name="connsiteX632" fmla="*/ 1081783 w 1830590"/>
                  <a:gd name="connsiteY632" fmla="*/ 330394 h 2366371"/>
                  <a:gd name="connsiteX633" fmla="*/ 1180014 w 1830590"/>
                  <a:gd name="connsiteY633" fmla="*/ 330394 h 2366371"/>
                  <a:gd name="connsiteX634" fmla="*/ 1180014 w 1830590"/>
                  <a:gd name="connsiteY634" fmla="*/ 428625 h 2366371"/>
                  <a:gd name="connsiteX635" fmla="*/ 1072858 w 1830590"/>
                  <a:gd name="connsiteY635" fmla="*/ 428625 h 2366371"/>
                  <a:gd name="connsiteX636" fmla="*/ 974627 w 1830590"/>
                  <a:gd name="connsiteY636" fmla="*/ 428625 h 2366371"/>
                  <a:gd name="connsiteX637" fmla="*/ 974627 w 1830590"/>
                  <a:gd name="connsiteY637" fmla="*/ 330394 h 2366371"/>
                  <a:gd name="connsiteX638" fmla="*/ 1072858 w 1830590"/>
                  <a:gd name="connsiteY638" fmla="*/ 330394 h 2366371"/>
                  <a:gd name="connsiteX639" fmla="*/ 1072858 w 1830590"/>
                  <a:gd name="connsiteY639" fmla="*/ 428625 h 2366371"/>
                  <a:gd name="connsiteX640" fmla="*/ 965702 w 1830590"/>
                  <a:gd name="connsiteY640" fmla="*/ 428625 h 2366371"/>
                  <a:gd name="connsiteX641" fmla="*/ 867470 w 1830590"/>
                  <a:gd name="connsiteY641" fmla="*/ 428625 h 2366371"/>
                  <a:gd name="connsiteX642" fmla="*/ 867470 w 1830590"/>
                  <a:gd name="connsiteY642" fmla="*/ 330394 h 2366371"/>
                  <a:gd name="connsiteX643" fmla="*/ 965702 w 1830590"/>
                  <a:gd name="connsiteY643" fmla="*/ 330394 h 2366371"/>
                  <a:gd name="connsiteX644" fmla="*/ 965702 w 1830590"/>
                  <a:gd name="connsiteY644" fmla="*/ 428625 h 2366371"/>
                  <a:gd name="connsiteX645" fmla="*/ 858546 w 1830590"/>
                  <a:gd name="connsiteY645" fmla="*/ 428625 h 2366371"/>
                  <a:gd name="connsiteX646" fmla="*/ 760314 w 1830590"/>
                  <a:gd name="connsiteY646" fmla="*/ 428625 h 2366371"/>
                  <a:gd name="connsiteX647" fmla="*/ 760314 w 1830590"/>
                  <a:gd name="connsiteY647" fmla="*/ 330394 h 2366371"/>
                  <a:gd name="connsiteX648" fmla="*/ 858546 w 1830590"/>
                  <a:gd name="connsiteY648" fmla="*/ 330394 h 2366371"/>
                  <a:gd name="connsiteX649" fmla="*/ 858546 w 1830590"/>
                  <a:gd name="connsiteY649" fmla="*/ 428625 h 2366371"/>
                  <a:gd name="connsiteX650" fmla="*/ 751389 w 1830590"/>
                  <a:gd name="connsiteY650" fmla="*/ 428625 h 2366371"/>
                  <a:gd name="connsiteX651" fmla="*/ 653158 w 1830590"/>
                  <a:gd name="connsiteY651" fmla="*/ 428625 h 2366371"/>
                  <a:gd name="connsiteX652" fmla="*/ 653158 w 1830590"/>
                  <a:gd name="connsiteY652" fmla="*/ 330394 h 2366371"/>
                  <a:gd name="connsiteX653" fmla="*/ 751389 w 1830590"/>
                  <a:gd name="connsiteY653" fmla="*/ 330394 h 2366371"/>
                  <a:gd name="connsiteX654" fmla="*/ 751389 w 1830590"/>
                  <a:gd name="connsiteY654" fmla="*/ 428625 h 2366371"/>
                  <a:gd name="connsiteX655" fmla="*/ 644233 w 1830590"/>
                  <a:gd name="connsiteY655" fmla="*/ 428625 h 2366371"/>
                  <a:gd name="connsiteX656" fmla="*/ 546002 w 1830590"/>
                  <a:gd name="connsiteY656" fmla="*/ 428625 h 2366371"/>
                  <a:gd name="connsiteX657" fmla="*/ 546002 w 1830590"/>
                  <a:gd name="connsiteY657" fmla="*/ 330394 h 2366371"/>
                  <a:gd name="connsiteX658" fmla="*/ 644233 w 1830590"/>
                  <a:gd name="connsiteY658" fmla="*/ 330394 h 2366371"/>
                  <a:gd name="connsiteX659" fmla="*/ 644233 w 1830590"/>
                  <a:gd name="connsiteY659" fmla="*/ 428625 h 2366371"/>
                  <a:gd name="connsiteX660" fmla="*/ 537077 w 1830590"/>
                  <a:gd name="connsiteY660" fmla="*/ 428625 h 2366371"/>
                  <a:gd name="connsiteX661" fmla="*/ 438845 w 1830590"/>
                  <a:gd name="connsiteY661" fmla="*/ 428625 h 2366371"/>
                  <a:gd name="connsiteX662" fmla="*/ 438845 w 1830590"/>
                  <a:gd name="connsiteY662" fmla="*/ 330394 h 2366371"/>
                  <a:gd name="connsiteX663" fmla="*/ 537077 w 1830590"/>
                  <a:gd name="connsiteY663" fmla="*/ 330394 h 2366371"/>
                  <a:gd name="connsiteX664" fmla="*/ 537077 w 1830590"/>
                  <a:gd name="connsiteY664" fmla="*/ 428625 h 2366371"/>
                  <a:gd name="connsiteX665" fmla="*/ 537077 w 1830590"/>
                  <a:gd name="connsiteY665" fmla="*/ 437550 h 2366371"/>
                  <a:gd name="connsiteX666" fmla="*/ 537077 w 1830590"/>
                  <a:gd name="connsiteY666" fmla="*/ 535781 h 2366371"/>
                  <a:gd name="connsiteX667" fmla="*/ 438845 w 1830590"/>
                  <a:gd name="connsiteY667" fmla="*/ 535781 h 2366371"/>
                  <a:gd name="connsiteX668" fmla="*/ 438845 w 1830590"/>
                  <a:gd name="connsiteY668" fmla="*/ 437550 h 2366371"/>
                  <a:gd name="connsiteX669" fmla="*/ 537077 w 1830590"/>
                  <a:gd name="connsiteY669" fmla="*/ 437550 h 2366371"/>
                  <a:gd name="connsiteX670" fmla="*/ 429920 w 1830590"/>
                  <a:gd name="connsiteY670" fmla="*/ 535781 h 2366371"/>
                  <a:gd name="connsiteX671" fmla="*/ 331689 w 1830590"/>
                  <a:gd name="connsiteY671" fmla="*/ 535781 h 2366371"/>
                  <a:gd name="connsiteX672" fmla="*/ 331689 w 1830590"/>
                  <a:gd name="connsiteY672" fmla="*/ 437550 h 2366371"/>
                  <a:gd name="connsiteX673" fmla="*/ 429920 w 1830590"/>
                  <a:gd name="connsiteY673" fmla="*/ 437550 h 2366371"/>
                  <a:gd name="connsiteX674" fmla="*/ 429920 w 1830590"/>
                  <a:gd name="connsiteY674" fmla="*/ 535781 h 2366371"/>
                  <a:gd name="connsiteX675" fmla="*/ 429920 w 1830590"/>
                  <a:gd name="connsiteY675" fmla="*/ 544706 h 2366371"/>
                  <a:gd name="connsiteX676" fmla="*/ 429920 w 1830590"/>
                  <a:gd name="connsiteY676" fmla="*/ 642938 h 2366371"/>
                  <a:gd name="connsiteX677" fmla="*/ 331689 w 1830590"/>
                  <a:gd name="connsiteY677" fmla="*/ 642938 h 2366371"/>
                  <a:gd name="connsiteX678" fmla="*/ 331689 w 1830590"/>
                  <a:gd name="connsiteY678" fmla="*/ 544706 h 2366371"/>
                  <a:gd name="connsiteX679" fmla="*/ 429920 w 1830590"/>
                  <a:gd name="connsiteY679" fmla="*/ 544706 h 2366371"/>
                  <a:gd name="connsiteX680" fmla="*/ 429920 w 1830590"/>
                  <a:gd name="connsiteY680" fmla="*/ 651862 h 2366371"/>
                  <a:gd name="connsiteX681" fmla="*/ 429920 w 1830590"/>
                  <a:gd name="connsiteY681" fmla="*/ 750094 h 2366371"/>
                  <a:gd name="connsiteX682" fmla="*/ 331689 w 1830590"/>
                  <a:gd name="connsiteY682" fmla="*/ 750094 h 2366371"/>
                  <a:gd name="connsiteX683" fmla="*/ 331689 w 1830590"/>
                  <a:gd name="connsiteY683" fmla="*/ 651862 h 2366371"/>
                  <a:gd name="connsiteX684" fmla="*/ 429920 w 1830590"/>
                  <a:gd name="connsiteY684" fmla="*/ 651862 h 2366371"/>
                  <a:gd name="connsiteX685" fmla="*/ 429920 w 1830590"/>
                  <a:gd name="connsiteY685" fmla="*/ 759019 h 2366371"/>
                  <a:gd name="connsiteX686" fmla="*/ 429920 w 1830590"/>
                  <a:gd name="connsiteY686" fmla="*/ 857250 h 2366371"/>
                  <a:gd name="connsiteX687" fmla="*/ 331689 w 1830590"/>
                  <a:gd name="connsiteY687" fmla="*/ 857250 h 2366371"/>
                  <a:gd name="connsiteX688" fmla="*/ 331689 w 1830590"/>
                  <a:gd name="connsiteY688" fmla="*/ 759019 h 2366371"/>
                  <a:gd name="connsiteX689" fmla="*/ 429920 w 1830590"/>
                  <a:gd name="connsiteY689" fmla="*/ 759019 h 2366371"/>
                  <a:gd name="connsiteX690" fmla="*/ 429920 w 1830590"/>
                  <a:gd name="connsiteY690" fmla="*/ 866175 h 2366371"/>
                  <a:gd name="connsiteX691" fmla="*/ 429920 w 1830590"/>
                  <a:gd name="connsiteY691" fmla="*/ 964406 h 2366371"/>
                  <a:gd name="connsiteX692" fmla="*/ 331689 w 1830590"/>
                  <a:gd name="connsiteY692" fmla="*/ 964406 h 2366371"/>
                  <a:gd name="connsiteX693" fmla="*/ 331689 w 1830590"/>
                  <a:gd name="connsiteY693" fmla="*/ 866175 h 2366371"/>
                  <a:gd name="connsiteX694" fmla="*/ 429920 w 1830590"/>
                  <a:gd name="connsiteY694" fmla="*/ 866175 h 2366371"/>
                  <a:gd name="connsiteX695" fmla="*/ 429920 w 1830590"/>
                  <a:gd name="connsiteY695" fmla="*/ 973331 h 2366371"/>
                  <a:gd name="connsiteX696" fmla="*/ 429920 w 1830590"/>
                  <a:gd name="connsiteY696" fmla="*/ 1071562 h 2366371"/>
                  <a:gd name="connsiteX697" fmla="*/ 331689 w 1830590"/>
                  <a:gd name="connsiteY697" fmla="*/ 1071562 h 2366371"/>
                  <a:gd name="connsiteX698" fmla="*/ 331689 w 1830590"/>
                  <a:gd name="connsiteY698" fmla="*/ 973331 h 2366371"/>
                  <a:gd name="connsiteX699" fmla="*/ 429920 w 1830590"/>
                  <a:gd name="connsiteY699" fmla="*/ 973331 h 2366371"/>
                  <a:gd name="connsiteX700" fmla="*/ 429920 w 1830590"/>
                  <a:gd name="connsiteY700" fmla="*/ 1080487 h 2366371"/>
                  <a:gd name="connsiteX701" fmla="*/ 429920 w 1830590"/>
                  <a:gd name="connsiteY701" fmla="*/ 1178719 h 2366371"/>
                  <a:gd name="connsiteX702" fmla="*/ 331689 w 1830590"/>
                  <a:gd name="connsiteY702" fmla="*/ 1178719 h 2366371"/>
                  <a:gd name="connsiteX703" fmla="*/ 331689 w 1830590"/>
                  <a:gd name="connsiteY703" fmla="*/ 1080487 h 2366371"/>
                  <a:gd name="connsiteX704" fmla="*/ 429920 w 1830590"/>
                  <a:gd name="connsiteY704" fmla="*/ 1080487 h 2366371"/>
                  <a:gd name="connsiteX705" fmla="*/ 429920 w 1830590"/>
                  <a:gd name="connsiteY705" fmla="*/ 1187644 h 2366371"/>
                  <a:gd name="connsiteX706" fmla="*/ 429920 w 1830590"/>
                  <a:gd name="connsiteY706" fmla="*/ 1285875 h 2366371"/>
                  <a:gd name="connsiteX707" fmla="*/ 331689 w 1830590"/>
                  <a:gd name="connsiteY707" fmla="*/ 1285875 h 2366371"/>
                  <a:gd name="connsiteX708" fmla="*/ 331689 w 1830590"/>
                  <a:gd name="connsiteY708" fmla="*/ 1187644 h 2366371"/>
                  <a:gd name="connsiteX709" fmla="*/ 429920 w 1830590"/>
                  <a:gd name="connsiteY709" fmla="*/ 1187644 h 2366371"/>
                  <a:gd name="connsiteX710" fmla="*/ 429920 w 1830590"/>
                  <a:gd name="connsiteY710" fmla="*/ 1294800 h 2366371"/>
                  <a:gd name="connsiteX711" fmla="*/ 429920 w 1830590"/>
                  <a:gd name="connsiteY711" fmla="*/ 1393031 h 2366371"/>
                  <a:gd name="connsiteX712" fmla="*/ 331689 w 1830590"/>
                  <a:gd name="connsiteY712" fmla="*/ 1393031 h 2366371"/>
                  <a:gd name="connsiteX713" fmla="*/ 331689 w 1830590"/>
                  <a:gd name="connsiteY713" fmla="*/ 1294800 h 2366371"/>
                  <a:gd name="connsiteX714" fmla="*/ 429920 w 1830590"/>
                  <a:gd name="connsiteY714" fmla="*/ 1294800 h 2366371"/>
                  <a:gd name="connsiteX715" fmla="*/ 429920 w 1830590"/>
                  <a:gd name="connsiteY715" fmla="*/ 1401956 h 2366371"/>
                  <a:gd name="connsiteX716" fmla="*/ 429920 w 1830590"/>
                  <a:gd name="connsiteY716" fmla="*/ 1500187 h 2366371"/>
                  <a:gd name="connsiteX717" fmla="*/ 331689 w 1830590"/>
                  <a:gd name="connsiteY717" fmla="*/ 1500187 h 2366371"/>
                  <a:gd name="connsiteX718" fmla="*/ 331689 w 1830590"/>
                  <a:gd name="connsiteY718" fmla="*/ 1401956 h 2366371"/>
                  <a:gd name="connsiteX719" fmla="*/ 429920 w 1830590"/>
                  <a:gd name="connsiteY719" fmla="*/ 1401956 h 2366371"/>
                  <a:gd name="connsiteX720" fmla="*/ 429920 w 1830590"/>
                  <a:gd name="connsiteY720" fmla="*/ 1509112 h 2366371"/>
                  <a:gd name="connsiteX721" fmla="*/ 429920 w 1830590"/>
                  <a:gd name="connsiteY721" fmla="*/ 1607344 h 2366371"/>
                  <a:gd name="connsiteX722" fmla="*/ 331689 w 1830590"/>
                  <a:gd name="connsiteY722" fmla="*/ 1607344 h 2366371"/>
                  <a:gd name="connsiteX723" fmla="*/ 331689 w 1830590"/>
                  <a:gd name="connsiteY723" fmla="*/ 1509112 h 2366371"/>
                  <a:gd name="connsiteX724" fmla="*/ 429920 w 1830590"/>
                  <a:gd name="connsiteY724" fmla="*/ 1509112 h 2366371"/>
                  <a:gd name="connsiteX725" fmla="*/ 429920 w 1830590"/>
                  <a:gd name="connsiteY725" fmla="*/ 1616269 h 2366371"/>
                  <a:gd name="connsiteX726" fmla="*/ 429920 w 1830590"/>
                  <a:gd name="connsiteY726" fmla="*/ 1714500 h 2366371"/>
                  <a:gd name="connsiteX727" fmla="*/ 331689 w 1830590"/>
                  <a:gd name="connsiteY727" fmla="*/ 1714500 h 2366371"/>
                  <a:gd name="connsiteX728" fmla="*/ 331689 w 1830590"/>
                  <a:gd name="connsiteY728" fmla="*/ 1616269 h 2366371"/>
                  <a:gd name="connsiteX729" fmla="*/ 429920 w 1830590"/>
                  <a:gd name="connsiteY729" fmla="*/ 1616269 h 2366371"/>
                  <a:gd name="connsiteX730" fmla="*/ 429920 w 1830590"/>
                  <a:gd name="connsiteY730" fmla="*/ 1723425 h 2366371"/>
                  <a:gd name="connsiteX731" fmla="*/ 429920 w 1830590"/>
                  <a:gd name="connsiteY731" fmla="*/ 1821656 h 2366371"/>
                  <a:gd name="connsiteX732" fmla="*/ 331689 w 1830590"/>
                  <a:gd name="connsiteY732" fmla="*/ 1821656 h 2366371"/>
                  <a:gd name="connsiteX733" fmla="*/ 331689 w 1830590"/>
                  <a:gd name="connsiteY733" fmla="*/ 1723425 h 2366371"/>
                  <a:gd name="connsiteX734" fmla="*/ 429920 w 1830590"/>
                  <a:gd name="connsiteY734" fmla="*/ 1723425 h 2366371"/>
                  <a:gd name="connsiteX735" fmla="*/ 429920 w 1830590"/>
                  <a:gd name="connsiteY735" fmla="*/ 1830581 h 2366371"/>
                  <a:gd name="connsiteX736" fmla="*/ 429920 w 1830590"/>
                  <a:gd name="connsiteY736" fmla="*/ 1928812 h 2366371"/>
                  <a:gd name="connsiteX737" fmla="*/ 331689 w 1830590"/>
                  <a:gd name="connsiteY737" fmla="*/ 1928812 h 2366371"/>
                  <a:gd name="connsiteX738" fmla="*/ 331689 w 1830590"/>
                  <a:gd name="connsiteY738" fmla="*/ 1830581 h 2366371"/>
                  <a:gd name="connsiteX739" fmla="*/ 429920 w 1830590"/>
                  <a:gd name="connsiteY739" fmla="*/ 1830581 h 2366371"/>
                  <a:gd name="connsiteX740" fmla="*/ 438855 w 1830590"/>
                  <a:gd name="connsiteY740" fmla="*/ 1830581 h 2366371"/>
                  <a:gd name="connsiteX741" fmla="*/ 537086 w 1830590"/>
                  <a:gd name="connsiteY741" fmla="*/ 1830581 h 2366371"/>
                  <a:gd name="connsiteX742" fmla="*/ 537086 w 1830590"/>
                  <a:gd name="connsiteY742" fmla="*/ 1928812 h 2366371"/>
                  <a:gd name="connsiteX743" fmla="*/ 438855 w 1830590"/>
                  <a:gd name="connsiteY743" fmla="*/ 1928812 h 2366371"/>
                  <a:gd name="connsiteX744" fmla="*/ 438855 w 1830590"/>
                  <a:gd name="connsiteY744" fmla="*/ 1830581 h 2366371"/>
                  <a:gd name="connsiteX745" fmla="*/ 537077 w 1830590"/>
                  <a:gd name="connsiteY745" fmla="*/ 1937737 h 2366371"/>
                  <a:gd name="connsiteX746" fmla="*/ 537077 w 1830590"/>
                  <a:gd name="connsiteY746" fmla="*/ 2035969 h 2366371"/>
                  <a:gd name="connsiteX747" fmla="*/ 438845 w 1830590"/>
                  <a:gd name="connsiteY747" fmla="*/ 2035969 h 2366371"/>
                  <a:gd name="connsiteX748" fmla="*/ 438845 w 1830590"/>
                  <a:gd name="connsiteY748" fmla="*/ 1937737 h 2366371"/>
                  <a:gd name="connsiteX749" fmla="*/ 537077 w 1830590"/>
                  <a:gd name="connsiteY749" fmla="*/ 1937737 h 2366371"/>
                  <a:gd name="connsiteX750" fmla="*/ 546011 w 1830590"/>
                  <a:gd name="connsiteY750" fmla="*/ 1937737 h 2366371"/>
                  <a:gd name="connsiteX751" fmla="*/ 644243 w 1830590"/>
                  <a:gd name="connsiteY751" fmla="*/ 1937737 h 2366371"/>
                  <a:gd name="connsiteX752" fmla="*/ 644243 w 1830590"/>
                  <a:gd name="connsiteY752" fmla="*/ 2035969 h 2366371"/>
                  <a:gd name="connsiteX753" fmla="*/ 546011 w 1830590"/>
                  <a:gd name="connsiteY753" fmla="*/ 2035969 h 2366371"/>
                  <a:gd name="connsiteX754" fmla="*/ 546011 w 1830590"/>
                  <a:gd name="connsiteY754" fmla="*/ 1937737 h 2366371"/>
                  <a:gd name="connsiteX755" fmla="*/ 653167 w 1830590"/>
                  <a:gd name="connsiteY755" fmla="*/ 1937737 h 2366371"/>
                  <a:gd name="connsiteX756" fmla="*/ 751399 w 1830590"/>
                  <a:gd name="connsiteY756" fmla="*/ 1937737 h 2366371"/>
                  <a:gd name="connsiteX757" fmla="*/ 751399 w 1830590"/>
                  <a:gd name="connsiteY757" fmla="*/ 2035969 h 2366371"/>
                  <a:gd name="connsiteX758" fmla="*/ 653167 w 1830590"/>
                  <a:gd name="connsiteY758" fmla="*/ 2035969 h 2366371"/>
                  <a:gd name="connsiteX759" fmla="*/ 653167 w 1830590"/>
                  <a:gd name="connsiteY759" fmla="*/ 1937737 h 2366371"/>
                  <a:gd name="connsiteX760" fmla="*/ 760324 w 1830590"/>
                  <a:gd name="connsiteY760" fmla="*/ 1937737 h 2366371"/>
                  <a:gd name="connsiteX761" fmla="*/ 858555 w 1830590"/>
                  <a:gd name="connsiteY761" fmla="*/ 1937737 h 2366371"/>
                  <a:gd name="connsiteX762" fmla="*/ 858555 w 1830590"/>
                  <a:gd name="connsiteY762" fmla="*/ 2035969 h 2366371"/>
                  <a:gd name="connsiteX763" fmla="*/ 760324 w 1830590"/>
                  <a:gd name="connsiteY763" fmla="*/ 2035969 h 2366371"/>
                  <a:gd name="connsiteX764" fmla="*/ 760324 w 1830590"/>
                  <a:gd name="connsiteY764" fmla="*/ 1937737 h 2366371"/>
                  <a:gd name="connsiteX765" fmla="*/ 867480 w 1830590"/>
                  <a:gd name="connsiteY765" fmla="*/ 1937737 h 2366371"/>
                  <a:gd name="connsiteX766" fmla="*/ 965711 w 1830590"/>
                  <a:gd name="connsiteY766" fmla="*/ 1937737 h 2366371"/>
                  <a:gd name="connsiteX767" fmla="*/ 965711 w 1830590"/>
                  <a:gd name="connsiteY767" fmla="*/ 2035969 h 2366371"/>
                  <a:gd name="connsiteX768" fmla="*/ 867480 w 1830590"/>
                  <a:gd name="connsiteY768" fmla="*/ 2035969 h 2366371"/>
                  <a:gd name="connsiteX769" fmla="*/ 867480 w 1830590"/>
                  <a:gd name="connsiteY769" fmla="*/ 1937737 h 2366371"/>
                  <a:gd name="connsiteX770" fmla="*/ 974636 w 1830590"/>
                  <a:gd name="connsiteY770" fmla="*/ 1937737 h 2366371"/>
                  <a:gd name="connsiteX771" fmla="*/ 1072867 w 1830590"/>
                  <a:gd name="connsiteY771" fmla="*/ 1937737 h 2366371"/>
                  <a:gd name="connsiteX772" fmla="*/ 1072867 w 1830590"/>
                  <a:gd name="connsiteY772" fmla="*/ 2035969 h 2366371"/>
                  <a:gd name="connsiteX773" fmla="*/ 974636 w 1830590"/>
                  <a:gd name="connsiteY773" fmla="*/ 2035969 h 2366371"/>
                  <a:gd name="connsiteX774" fmla="*/ 974636 w 1830590"/>
                  <a:gd name="connsiteY774" fmla="*/ 1937737 h 2366371"/>
                  <a:gd name="connsiteX775" fmla="*/ 1081792 w 1830590"/>
                  <a:gd name="connsiteY775" fmla="*/ 1937737 h 2366371"/>
                  <a:gd name="connsiteX776" fmla="*/ 1180024 w 1830590"/>
                  <a:gd name="connsiteY776" fmla="*/ 1937737 h 2366371"/>
                  <a:gd name="connsiteX777" fmla="*/ 1180024 w 1830590"/>
                  <a:gd name="connsiteY777" fmla="*/ 2035969 h 2366371"/>
                  <a:gd name="connsiteX778" fmla="*/ 1081792 w 1830590"/>
                  <a:gd name="connsiteY778" fmla="*/ 2035969 h 2366371"/>
                  <a:gd name="connsiteX779" fmla="*/ 1081792 w 1830590"/>
                  <a:gd name="connsiteY779" fmla="*/ 1937737 h 2366371"/>
                  <a:gd name="connsiteX780" fmla="*/ 1188949 w 1830590"/>
                  <a:gd name="connsiteY780" fmla="*/ 1937737 h 2366371"/>
                  <a:gd name="connsiteX781" fmla="*/ 1287180 w 1830590"/>
                  <a:gd name="connsiteY781" fmla="*/ 1937737 h 2366371"/>
                  <a:gd name="connsiteX782" fmla="*/ 1287180 w 1830590"/>
                  <a:gd name="connsiteY782" fmla="*/ 2035969 h 2366371"/>
                  <a:gd name="connsiteX783" fmla="*/ 1188949 w 1830590"/>
                  <a:gd name="connsiteY783" fmla="*/ 2035969 h 2366371"/>
                  <a:gd name="connsiteX784" fmla="*/ 1188949 w 1830590"/>
                  <a:gd name="connsiteY784" fmla="*/ 1937737 h 2366371"/>
                  <a:gd name="connsiteX785" fmla="*/ 1296105 w 1830590"/>
                  <a:gd name="connsiteY785" fmla="*/ 1937737 h 2366371"/>
                  <a:gd name="connsiteX786" fmla="*/ 1394336 w 1830590"/>
                  <a:gd name="connsiteY786" fmla="*/ 1937737 h 2366371"/>
                  <a:gd name="connsiteX787" fmla="*/ 1394336 w 1830590"/>
                  <a:gd name="connsiteY787" fmla="*/ 2035969 h 2366371"/>
                  <a:gd name="connsiteX788" fmla="*/ 1296105 w 1830590"/>
                  <a:gd name="connsiteY788" fmla="*/ 2035969 h 2366371"/>
                  <a:gd name="connsiteX789" fmla="*/ 1296105 w 1830590"/>
                  <a:gd name="connsiteY789" fmla="*/ 1937737 h 2366371"/>
                  <a:gd name="connsiteX790" fmla="*/ 1296105 w 1830590"/>
                  <a:gd name="connsiteY790" fmla="*/ 1928812 h 2366371"/>
                  <a:gd name="connsiteX791" fmla="*/ 1296105 w 1830590"/>
                  <a:gd name="connsiteY791" fmla="*/ 1830581 h 2366371"/>
                  <a:gd name="connsiteX792" fmla="*/ 1394336 w 1830590"/>
                  <a:gd name="connsiteY792" fmla="*/ 1830581 h 2366371"/>
                  <a:gd name="connsiteX793" fmla="*/ 1394336 w 1830590"/>
                  <a:gd name="connsiteY793" fmla="*/ 1928812 h 2366371"/>
                  <a:gd name="connsiteX794" fmla="*/ 1296105 w 1830590"/>
                  <a:gd name="connsiteY794" fmla="*/ 1928812 h 2366371"/>
                  <a:gd name="connsiteX795" fmla="*/ 1403261 w 1830590"/>
                  <a:gd name="connsiteY795" fmla="*/ 1830581 h 2366371"/>
                  <a:gd name="connsiteX796" fmla="*/ 1501492 w 1830590"/>
                  <a:gd name="connsiteY796" fmla="*/ 1830581 h 2366371"/>
                  <a:gd name="connsiteX797" fmla="*/ 1501492 w 1830590"/>
                  <a:gd name="connsiteY797" fmla="*/ 1928812 h 2366371"/>
                  <a:gd name="connsiteX798" fmla="*/ 1403261 w 1830590"/>
                  <a:gd name="connsiteY798" fmla="*/ 1928812 h 2366371"/>
                  <a:gd name="connsiteX799" fmla="*/ 1403261 w 1830590"/>
                  <a:gd name="connsiteY799" fmla="*/ 1830581 h 2366371"/>
                  <a:gd name="connsiteX800" fmla="*/ 1403261 w 1830590"/>
                  <a:gd name="connsiteY800" fmla="*/ 1821656 h 2366371"/>
                  <a:gd name="connsiteX801" fmla="*/ 1403261 w 1830590"/>
                  <a:gd name="connsiteY801" fmla="*/ 1723425 h 2366371"/>
                  <a:gd name="connsiteX802" fmla="*/ 1501492 w 1830590"/>
                  <a:gd name="connsiteY802" fmla="*/ 1723425 h 2366371"/>
                  <a:gd name="connsiteX803" fmla="*/ 1501492 w 1830590"/>
                  <a:gd name="connsiteY803" fmla="*/ 1821656 h 2366371"/>
                  <a:gd name="connsiteX804" fmla="*/ 1403261 w 1830590"/>
                  <a:gd name="connsiteY804" fmla="*/ 1821656 h 2366371"/>
                  <a:gd name="connsiteX805" fmla="*/ 1403261 w 1830590"/>
                  <a:gd name="connsiteY805" fmla="*/ 1714500 h 2366371"/>
                  <a:gd name="connsiteX806" fmla="*/ 1403261 w 1830590"/>
                  <a:gd name="connsiteY806" fmla="*/ 1616269 h 2366371"/>
                  <a:gd name="connsiteX807" fmla="*/ 1501492 w 1830590"/>
                  <a:gd name="connsiteY807" fmla="*/ 1616269 h 2366371"/>
                  <a:gd name="connsiteX808" fmla="*/ 1501492 w 1830590"/>
                  <a:gd name="connsiteY808" fmla="*/ 1714500 h 2366371"/>
                  <a:gd name="connsiteX809" fmla="*/ 1403261 w 1830590"/>
                  <a:gd name="connsiteY809" fmla="*/ 1714500 h 2366371"/>
                  <a:gd name="connsiteX810" fmla="*/ 1403261 w 1830590"/>
                  <a:gd name="connsiteY810" fmla="*/ 1607344 h 2366371"/>
                  <a:gd name="connsiteX811" fmla="*/ 1403261 w 1830590"/>
                  <a:gd name="connsiteY811" fmla="*/ 1509112 h 2366371"/>
                  <a:gd name="connsiteX812" fmla="*/ 1501492 w 1830590"/>
                  <a:gd name="connsiteY812" fmla="*/ 1509112 h 2366371"/>
                  <a:gd name="connsiteX813" fmla="*/ 1501492 w 1830590"/>
                  <a:gd name="connsiteY813" fmla="*/ 1607344 h 2366371"/>
                  <a:gd name="connsiteX814" fmla="*/ 1403261 w 1830590"/>
                  <a:gd name="connsiteY814" fmla="*/ 1607344 h 2366371"/>
                  <a:gd name="connsiteX815" fmla="*/ 1403261 w 1830590"/>
                  <a:gd name="connsiteY815" fmla="*/ 1500187 h 2366371"/>
                  <a:gd name="connsiteX816" fmla="*/ 1403261 w 1830590"/>
                  <a:gd name="connsiteY816" fmla="*/ 1401956 h 2366371"/>
                  <a:gd name="connsiteX817" fmla="*/ 1501492 w 1830590"/>
                  <a:gd name="connsiteY817" fmla="*/ 1401956 h 2366371"/>
                  <a:gd name="connsiteX818" fmla="*/ 1501492 w 1830590"/>
                  <a:gd name="connsiteY818" fmla="*/ 1500187 h 2366371"/>
                  <a:gd name="connsiteX819" fmla="*/ 1403261 w 1830590"/>
                  <a:gd name="connsiteY819" fmla="*/ 1500187 h 2366371"/>
                  <a:gd name="connsiteX820" fmla="*/ 1403261 w 1830590"/>
                  <a:gd name="connsiteY820" fmla="*/ 1393031 h 2366371"/>
                  <a:gd name="connsiteX821" fmla="*/ 1403261 w 1830590"/>
                  <a:gd name="connsiteY821" fmla="*/ 1294800 h 2366371"/>
                  <a:gd name="connsiteX822" fmla="*/ 1501492 w 1830590"/>
                  <a:gd name="connsiteY822" fmla="*/ 1294800 h 2366371"/>
                  <a:gd name="connsiteX823" fmla="*/ 1501492 w 1830590"/>
                  <a:gd name="connsiteY823" fmla="*/ 1393031 h 2366371"/>
                  <a:gd name="connsiteX824" fmla="*/ 1403261 w 1830590"/>
                  <a:gd name="connsiteY824" fmla="*/ 1393031 h 2366371"/>
                  <a:gd name="connsiteX825" fmla="*/ 1403261 w 1830590"/>
                  <a:gd name="connsiteY825" fmla="*/ 1285875 h 2366371"/>
                  <a:gd name="connsiteX826" fmla="*/ 1403261 w 1830590"/>
                  <a:gd name="connsiteY826" fmla="*/ 1187644 h 2366371"/>
                  <a:gd name="connsiteX827" fmla="*/ 1501492 w 1830590"/>
                  <a:gd name="connsiteY827" fmla="*/ 1187644 h 2366371"/>
                  <a:gd name="connsiteX828" fmla="*/ 1501492 w 1830590"/>
                  <a:gd name="connsiteY828" fmla="*/ 1285875 h 2366371"/>
                  <a:gd name="connsiteX829" fmla="*/ 1403261 w 1830590"/>
                  <a:gd name="connsiteY829" fmla="*/ 1285875 h 2366371"/>
                  <a:gd name="connsiteX830" fmla="*/ 1403261 w 1830590"/>
                  <a:gd name="connsiteY830" fmla="*/ 1178719 h 2366371"/>
                  <a:gd name="connsiteX831" fmla="*/ 1403261 w 1830590"/>
                  <a:gd name="connsiteY831" fmla="*/ 1080487 h 2366371"/>
                  <a:gd name="connsiteX832" fmla="*/ 1501492 w 1830590"/>
                  <a:gd name="connsiteY832" fmla="*/ 1080487 h 2366371"/>
                  <a:gd name="connsiteX833" fmla="*/ 1501492 w 1830590"/>
                  <a:gd name="connsiteY833" fmla="*/ 1178719 h 2366371"/>
                  <a:gd name="connsiteX834" fmla="*/ 1403261 w 1830590"/>
                  <a:gd name="connsiteY834" fmla="*/ 1178719 h 2366371"/>
                  <a:gd name="connsiteX835" fmla="*/ 1403261 w 1830590"/>
                  <a:gd name="connsiteY835" fmla="*/ 1071562 h 2366371"/>
                  <a:gd name="connsiteX836" fmla="*/ 1403261 w 1830590"/>
                  <a:gd name="connsiteY836" fmla="*/ 973331 h 2366371"/>
                  <a:gd name="connsiteX837" fmla="*/ 1501492 w 1830590"/>
                  <a:gd name="connsiteY837" fmla="*/ 973331 h 2366371"/>
                  <a:gd name="connsiteX838" fmla="*/ 1501492 w 1830590"/>
                  <a:gd name="connsiteY838" fmla="*/ 1071562 h 2366371"/>
                  <a:gd name="connsiteX839" fmla="*/ 1403261 w 1830590"/>
                  <a:gd name="connsiteY839" fmla="*/ 1071562 h 2366371"/>
                  <a:gd name="connsiteX840" fmla="*/ 1403261 w 1830590"/>
                  <a:gd name="connsiteY840" fmla="*/ 964406 h 2366371"/>
                  <a:gd name="connsiteX841" fmla="*/ 1403261 w 1830590"/>
                  <a:gd name="connsiteY841" fmla="*/ 866175 h 2366371"/>
                  <a:gd name="connsiteX842" fmla="*/ 1501492 w 1830590"/>
                  <a:gd name="connsiteY842" fmla="*/ 866175 h 2366371"/>
                  <a:gd name="connsiteX843" fmla="*/ 1501492 w 1830590"/>
                  <a:gd name="connsiteY843" fmla="*/ 964406 h 2366371"/>
                  <a:gd name="connsiteX844" fmla="*/ 1403261 w 1830590"/>
                  <a:gd name="connsiteY844" fmla="*/ 964406 h 2366371"/>
                  <a:gd name="connsiteX845" fmla="*/ 1403261 w 1830590"/>
                  <a:gd name="connsiteY845" fmla="*/ 857250 h 2366371"/>
                  <a:gd name="connsiteX846" fmla="*/ 1403261 w 1830590"/>
                  <a:gd name="connsiteY846" fmla="*/ 759019 h 2366371"/>
                  <a:gd name="connsiteX847" fmla="*/ 1501492 w 1830590"/>
                  <a:gd name="connsiteY847" fmla="*/ 759019 h 2366371"/>
                  <a:gd name="connsiteX848" fmla="*/ 1501492 w 1830590"/>
                  <a:gd name="connsiteY848" fmla="*/ 857250 h 2366371"/>
                  <a:gd name="connsiteX849" fmla="*/ 1403261 w 1830590"/>
                  <a:gd name="connsiteY849" fmla="*/ 857250 h 2366371"/>
                  <a:gd name="connsiteX850" fmla="*/ 1403261 w 1830590"/>
                  <a:gd name="connsiteY850" fmla="*/ 750094 h 2366371"/>
                  <a:gd name="connsiteX851" fmla="*/ 1403261 w 1830590"/>
                  <a:gd name="connsiteY851" fmla="*/ 651862 h 2366371"/>
                  <a:gd name="connsiteX852" fmla="*/ 1501492 w 1830590"/>
                  <a:gd name="connsiteY852" fmla="*/ 651862 h 2366371"/>
                  <a:gd name="connsiteX853" fmla="*/ 1501492 w 1830590"/>
                  <a:gd name="connsiteY853" fmla="*/ 750094 h 2366371"/>
                  <a:gd name="connsiteX854" fmla="*/ 1403261 w 1830590"/>
                  <a:gd name="connsiteY854" fmla="*/ 750094 h 2366371"/>
                  <a:gd name="connsiteX855" fmla="*/ 1403261 w 1830590"/>
                  <a:gd name="connsiteY855" fmla="*/ 642938 h 2366371"/>
                  <a:gd name="connsiteX856" fmla="*/ 1403261 w 1830590"/>
                  <a:gd name="connsiteY856" fmla="*/ 544706 h 2366371"/>
                  <a:gd name="connsiteX857" fmla="*/ 1501492 w 1830590"/>
                  <a:gd name="connsiteY857" fmla="*/ 544706 h 2366371"/>
                  <a:gd name="connsiteX858" fmla="*/ 1501492 w 1830590"/>
                  <a:gd name="connsiteY858" fmla="*/ 642938 h 2366371"/>
                  <a:gd name="connsiteX859" fmla="*/ 1403261 w 1830590"/>
                  <a:gd name="connsiteY859" fmla="*/ 642938 h 2366371"/>
                  <a:gd name="connsiteX860" fmla="*/ 1403261 w 1830590"/>
                  <a:gd name="connsiteY860" fmla="*/ 535781 h 2366371"/>
                  <a:gd name="connsiteX861" fmla="*/ 1403261 w 1830590"/>
                  <a:gd name="connsiteY861" fmla="*/ 437550 h 2366371"/>
                  <a:gd name="connsiteX862" fmla="*/ 1501492 w 1830590"/>
                  <a:gd name="connsiteY862" fmla="*/ 437550 h 2366371"/>
                  <a:gd name="connsiteX863" fmla="*/ 1501492 w 1830590"/>
                  <a:gd name="connsiteY863" fmla="*/ 535781 h 2366371"/>
                  <a:gd name="connsiteX864" fmla="*/ 1403261 w 1830590"/>
                  <a:gd name="connsiteY864" fmla="*/ 535781 h 2366371"/>
                  <a:gd name="connsiteX865" fmla="*/ 1403261 w 1830590"/>
                  <a:gd name="connsiteY865" fmla="*/ 428625 h 2366371"/>
                  <a:gd name="connsiteX866" fmla="*/ 1403261 w 1830590"/>
                  <a:gd name="connsiteY866" fmla="*/ 330394 h 2366371"/>
                  <a:gd name="connsiteX867" fmla="*/ 1501492 w 1830590"/>
                  <a:gd name="connsiteY867" fmla="*/ 330394 h 2366371"/>
                  <a:gd name="connsiteX868" fmla="*/ 1501492 w 1830590"/>
                  <a:gd name="connsiteY868" fmla="*/ 428625 h 2366371"/>
                  <a:gd name="connsiteX869" fmla="*/ 1403261 w 1830590"/>
                  <a:gd name="connsiteY869" fmla="*/ 428625 h 2366371"/>
                  <a:gd name="connsiteX870" fmla="*/ 1403261 w 1830590"/>
                  <a:gd name="connsiteY870" fmla="*/ 321469 h 2366371"/>
                  <a:gd name="connsiteX871" fmla="*/ 1403261 w 1830590"/>
                  <a:gd name="connsiteY871" fmla="*/ 223237 h 2366371"/>
                  <a:gd name="connsiteX872" fmla="*/ 1501492 w 1830590"/>
                  <a:gd name="connsiteY872" fmla="*/ 223237 h 2366371"/>
                  <a:gd name="connsiteX873" fmla="*/ 1501492 w 1830590"/>
                  <a:gd name="connsiteY873" fmla="*/ 321469 h 2366371"/>
                  <a:gd name="connsiteX874" fmla="*/ 1403261 w 1830590"/>
                  <a:gd name="connsiteY874" fmla="*/ 321469 h 2366371"/>
                  <a:gd name="connsiteX875" fmla="*/ 1394327 w 1830590"/>
                  <a:gd name="connsiteY875" fmla="*/ 321469 h 2366371"/>
                  <a:gd name="connsiteX876" fmla="*/ 1296095 w 1830590"/>
                  <a:gd name="connsiteY876" fmla="*/ 321469 h 2366371"/>
                  <a:gd name="connsiteX877" fmla="*/ 1296095 w 1830590"/>
                  <a:gd name="connsiteY877" fmla="*/ 223237 h 2366371"/>
                  <a:gd name="connsiteX878" fmla="*/ 1394327 w 1830590"/>
                  <a:gd name="connsiteY878" fmla="*/ 223237 h 2366371"/>
                  <a:gd name="connsiteX879" fmla="*/ 1394327 w 1830590"/>
                  <a:gd name="connsiteY879" fmla="*/ 321469 h 2366371"/>
                  <a:gd name="connsiteX880" fmla="*/ 1287171 w 1830590"/>
                  <a:gd name="connsiteY880" fmla="*/ 321469 h 2366371"/>
                  <a:gd name="connsiteX881" fmla="*/ 1188939 w 1830590"/>
                  <a:gd name="connsiteY881" fmla="*/ 321469 h 2366371"/>
                  <a:gd name="connsiteX882" fmla="*/ 1188939 w 1830590"/>
                  <a:gd name="connsiteY882" fmla="*/ 223237 h 2366371"/>
                  <a:gd name="connsiteX883" fmla="*/ 1287171 w 1830590"/>
                  <a:gd name="connsiteY883" fmla="*/ 223237 h 2366371"/>
                  <a:gd name="connsiteX884" fmla="*/ 1287171 w 1830590"/>
                  <a:gd name="connsiteY884" fmla="*/ 321469 h 2366371"/>
                  <a:gd name="connsiteX885" fmla="*/ 1180014 w 1830590"/>
                  <a:gd name="connsiteY885" fmla="*/ 321469 h 2366371"/>
                  <a:gd name="connsiteX886" fmla="*/ 1081783 w 1830590"/>
                  <a:gd name="connsiteY886" fmla="*/ 321469 h 2366371"/>
                  <a:gd name="connsiteX887" fmla="*/ 1081783 w 1830590"/>
                  <a:gd name="connsiteY887" fmla="*/ 223237 h 2366371"/>
                  <a:gd name="connsiteX888" fmla="*/ 1180014 w 1830590"/>
                  <a:gd name="connsiteY888" fmla="*/ 223237 h 2366371"/>
                  <a:gd name="connsiteX889" fmla="*/ 1180014 w 1830590"/>
                  <a:gd name="connsiteY889" fmla="*/ 321469 h 2366371"/>
                  <a:gd name="connsiteX890" fmla="*/ 1072858 w 1830590"/>
                  <a:gd name="connsiteY890" fmla="*/ 321469 h 2366371"/>
                  <a:gd name="connsiteX891" fmla="*/ 974627 w 1830590"/>
                  <a:gd name="connsiteY891" fmla="*/ 321469 h 2366371"/>
                  <a:gd name="connsiteX892" fmla="*/ 974627 w 1830590"/>
                  <a:gd name="connsiteY892" fmla="*/ 223237 h 2366371"/>
                  <a:gd name="connsiteX893" fmla="*/ 1072858 w 1830590"/>
                  <a:gd name="connsiteY893" fmla="*/ 223237 h 2366371"/>
                  <a:gd name="connsiteX894" fmla="*/ 1072858 w 1830590"/>
                  <a:gd name="connsiteY894" fmla="*/ 321469 h 2366371"/>
                  <a:gd name="connsiteX895" fmla="*/ 965702 w 1830590"/>
                  <a:gd name="connsiteY895" fmla="*/ 321469 h 2366371"/>
                  <a:gd name="connsiteX896" fmla="*/ 867470 w 1830590"/>
                  <a:gd name="connsiteY896" fmla="*/ 321469 h 2366371"/>
                  <a:gd name="connsiteX897" fmla="*/ 867470 w 1830590"/>
                  <a:gd name="connsiteY897" fmla="*/ 223237 h 2366371"/>
                  <a:gd name="connsiteX898" fmla="*/ 965702 w 1830590"/>
                  <a:gd name="connsiteY898" fmla="*/ 223237 h 2366371"/>
                  <a:gd name="connsiteX899" fmla="*/ 965702 w 1830590"/>
                  <a:gd name="connsiteY899" fmla="*/ 321469 h 2366371"/>
                  <a:gd name="connsiteX900" fmla="*/ 858546 w 1830590"/>
                  <a:gd name="connsiteY900" fmla="*/ 321469 h 2366371"/>
                  <a:gd name="connsiteX901" fmla="*/ 760314 w 1830590"/>
                  <a:gd name="connsiteY901" fmla="*/ 321469 h 2366371"/>
                  <a:gd name="connsiteX902" fmla="*/ 760314 w 1830590"/>
                  <a:gd name="connsiteY902" fmla="*/ 223237 h 2366371"/>
                  <a:gd name="connsiteX903" fmla="*/ 858546 w 1830590"/>
                  <a:gd name="connsiteY903" fmla="*/ 223237 h 2366371"/>
                  <a:gd name="connsiteX904" fmla="*/ 858546 w 1830590"/>
                  <a:gd name="connsiteY904" fmla="*/ 321469 h 2366371"/>
                  <a:gd name="connsiteX905" fmla="*/ 751389 w 1830590"/>
                  <a:gd name="connsiteY905" fmla="*/ 321469 h 2366371"/>
                  <a:gd name="connsiteX906" fmla="*/ 653158 w 1830590"/>
                  <a:gd name="connsiteY906" fmla="*/ 321469 h 2366371"/>
                  <a:gd name="connsiteX907" fmla="*/ 653158 w 1830590"/>
                  <a:gd name="connsiteY907" fmla="*/ 223237 h 2366371"/>
                  <a:gd name="connsiteX908" fmla="*/ 751389 w 1830590"/>
                  <a:gd name="connsiteY908" fmla="*/ 223237 h 2366371"/>
                  <a:gd name="connsiteX909" fmla="*/ 751389 w 1830590"/>
                  <a:gd name="connsiteY909" fmla="*/ 321469 h 2366371"/>
                  <a:gd name="connsiteX910" fmla="*/ 644233 w 1830590"/>
                  <a:gd name="connsiteY910" fmla="*/ 321469 h 2366371"/>
                  <a:gd name="connsiteX911" fmla="*/ 546002 w 1830590"/>
                  <a:gd name="connsiteY911" fmla="*/ 321469 h 2366371"/>
                  <a:gd name="connsiteX912" fmla="*/ 546002 w 1830590"/>
                  <a:gd name="connsiteY912" fmla="*/ 223237 h 2366371"/>
                  <a:gd name="connsiteX913" fmla="*/ 644233 w 1830590"/>
                  <a:gd name="connsiteY913" fmla="*/ 223237 h 2366371"/>
                  <a:gd name="connsiteX914" fmla="*/ 644233 w 1830590"/>
                  <a:gd name="connsiteY914" fmla="*/ 321469 h 2366371"/>
                  <a:gd name="connsiteX915" fmla="*/ 537077 w 1830590"/>
                  <a:gd name="connsiteY915" fmla="*/ 321469 h 2366371"/>
                  <a:gd name="connsiteX916" fmla="*/ 438845 w 1830590"/>
                  <a:gd name="connsiteY916" fmla="*/ 321469 h 2366371"/>
                  <a:gd name="connsiteX917" fmla="*/ 438845 w 1830590"/>
                  <a:gd name="connsiteY917" fmla="*/ 223237 h 2366371"/>
                  <a:gd name="connsiteX918" fmla="*/ 537077 w 1830590"/>
                  <a:gd name="connsiteY918" fmla="*/ 223237 h 2366371"/>
                  <a:gd name="connsiteX919" fmla="*/ 537077 w 1830590"/>
                  <a:gd name="connsiteY919" fmla="*/ 321469 h 2366371"/>
                  <a:gd name="connsiteX920" fmla="*/ 429920 w 1830590"/>
                  <a:gd name="connsiteY920" fmla="*/ 321469 h 2366371"/>
                  <a:gd name="connsiteX921" fmla="*/ 331689 w 1830590"/>
                  <a:gd name="connsiteY921" fmla="*/ 321469 h 2366371"/>
                  <a:gd name="connsiteX922" fmla="*/ 331689 w 1830590"/>
                  <a:gd name="connsiteY922" fmla="*/ 223237 h 2366371"/>
                  <a:gd name="connsiteX923" fmla="*/ 429920 w 1830590"/>
                  <a:gd name="connsiteY923" fmla="*/ 223237 h 2366371"/>
                  <a:gd name="connsiteX924" fmla="*/ 429920 w 1830590"/>
                  <a:gd name="connsiteY924" fmla="*/ 321469 h 2366371"/>
                  <a:gd name="connsiteX925" fmla="*/ 429920 w 1830590"/>
                  <a:gd name="connsiteY925" fmla="*/ 330394 h 2366371"/>
                  <a:gd name="connsiteX926" fmla="*/ 429920 w 1830590"/>
                  <a:gd name="connsiteY926" fmla="*/ 428625 h 2366371"/>
                  <a:gd name="connsiteX927" fmla="*/ 331689 w 1830590"/>
                  <a:gd name="connsiteY927" fmla="*/ 428625 h 2366371"/>
                  <a:gd name="connsiteX928" fmla="*/ 331689 w 1830590"/>
                  <a:gd name="connsiteY928" fmla="*/ 330394 h 2366371"/>
                  <a:gd name="connsiteX929" fmla="*/ 429920 w 1830590"/>
                  <a:gd name="connsiteY929" fmla="*/ 330394 h 2366371"/>
                  <a:gd name="connsiteX930" fmla="*/ 322764 w 1830590"/>
                  <a:gd name="connsiteY930" fmla="*/ 428625 h 2366371"/>
                  <a:gd name="connsiteX931" fmla="*/ 224533 w 1830590"/>
                  <a:gd name="connsiteY931" fmla="*/ 428625 h 2366371"/>
                  <a:gd name="connsiteX932" fmla="*/ 224533 w 1830590"/>
                  <a:gd name="connsiteY932" fmla="*/ 330394 h 2366371"/>
                  <a:gd name="connsiteX933" fmla="*/ 322764 w 1830590"/>
                  <a:gd name="connsiteY933" fmla="*/ 330394 h 2366371"/>
                  <a:gd name="connsiteX934" fmla="*/ 322764 w 1830590"/>
                  <a:gd name="connsiteY934" fmla="*/ 428625 h 2366371"/>
                  <a:gd name="connsiteX935" fmla="*/ 322764 w 1830590"/>
                  <a:gd name="connsiteY935" fmla="*/ 437550 h 2366371"/>
                  <a:gd name="connsiteX936" fmla="*/ 322764 w 1830590"/>
                  <a:gd name="connsiteY936" fmla="*/ 535781 h 2366371"/>
                  <a:gd name="connsiteX937" fmla="*/ 224533 w 1830590"/>
                  <a:gd name="connsiteY937" fmla="*/ 535781 h 2366371"/>
                  <a:gd name="connsiteX938" fmla="*/ 224533 w 1830590"/>
                  <a:gd name="connsiteY938" fmla="*/ 437550 h 2366371"/>
                  <a:gd name="connsiteX939" fmla="*/ 322764 w 1830590"/>
                  <a:gd name="connsiteY939" fmla="*/ 437550 h 2366371"/>
                  <a:gd name="connsiteX940" fmla="*/ 322764 w 1830590"/>
                  <a:gd name="connsiteY940" fmla="*/ 544706 h 2366371"/>
                  <a:gd name="connsiteX941" fmla="*/ 322764 w 1830590"/>
                  <a:gd name="connsiteY941" fmla="*/ 642938 h 2366371"/>
                  <a:gd name="connsiteX942" fmla="*/ 224533 w 1830590"/>
                  <a:gd name="connsiteY942" fmla="*/ 642938 h 2366371"/>
                  <a:gd name="connsiteX943" fmla="*/ 224533 w 1830590"/>
                  <a:gd name="connsiteY943" fmla="*/ 544706 h 2366371"/>
                  <a:gd name="connsiteX944" fmla="*/ 322764 w 1830590"/>
                  <a:gd name="connsiteY944" fmla="*/ 544706 h 2366371"/>
                  <a:gd name="connsiteX945" fmla="*/ 322764 w 1830590"/>
                  <a:gd name="connsiteY945" fmla="*/ 651862 h 2366371"/>
                  <a:gd name="connsiteX946" fmla="*/ 322764 w 1830590"/>
                  <a:gd name="connsiteY946" fmla="*/ 750094 h 2366371"/>
                  <a:gd name="connsiteX947" fmla="*/ 224533 w 1830590"/>
                  <a:gd name="connsiteY947" fmla="*/ 750094 h 2366371"/>
                  <a:gd name="connsiteX948" fmla="*/ 224533 w 1830590"/>
                  <a:gd name="connsiteY948" fmla="*/ 651862 h 2366371"/>
                  <a:gd name="connsiteX949" fmla="*/ 322764 w 1830590"/>
                  <a:gd name="connsiteY949" fmla="*/ 651862 h 2366371"/>
                  <a:gd name="connsiteX950" fmla="*/ 322764 w 1830590"/>
                  <a:gd name="connsiteY950" fmla="*/ 759019 h 2366371"/>
                  <a:gd name="connsiteX951" fmla="*/ 322764 w 1830590"/>
                  <a:gd name="connsiteY951" fmla="*/ 857250 h 2366371"/>
                  <a:gd name="connsiteX952" fmla="*/ 224533 w 1830590"/>
                  <a:gd name="connsiteY952" fmla="*/ 857250 h 2366371"/>
                  <a:gd name="connsiteX953" fmla="*/ 224533 w 1830590"/>
                  <a:gd name="connsiteY953" fmla="*/ 759019 h 2366371"/>
                  <a:gd name="connsiteX954" fmla="*/ 322764 w 1830590"/>
                  <a:gd name="connsiteY954" fmla="*/ 759019 h 2366371"/>
                  <a:gd name="connsiteX955" fmla="*/ 322764 w 1830590"/>
                  <a:gd name="connsiteY955" fmla="*/ 866175 h 2366371"/>
                  <a:gd name="connsiteX956" fmla="*/ 322764 w 1830590"/>
                  <a:gd name="connsiteY956" fmla="*/ 964406 h 2366371"/>
                  <a:gd name="connsiteX957" fmla="*/ 224533 w 1830590"/>
                  <a:gd name="connsiteY957" fmla="*/ 964406 h 2366371"/>
                  <a:gd name="connsiteX958" fmla="*/ 224533 w 1830590"/>
                  <a:gd name="connsiteY958" fmla="*/ 866175 h 2366371"/>
                  <a:gd name="connsiteX959" fmla="*/ 322764 w 1830590"/>
                  <a:gd name="connsiteY959" fmla="*/ 866175 h 2366371"/>
                  <a:gd name="connsiteX960" fmla="*/ 322764 w 1830590"/>
                  <a:gd name="connsiteY960" fmla="*/ 973331 h 2366371"/>
                  <a:gd name="connsiteX961" fmla="*/ 322764 w 1830590"/>
                  <a:gd name="connsiteY961" fmla="*/ 1071562 h 2366371"/>
                  <a:gd name="connsiteX962" fmla="*/ 224533 w 1830590"/>
                  <a:gd name="connsiteY962" fmla="*/ 1071562 h 2366371"/>
                  <a:gd name="connsiteX963" fmla="*/ 224533 w 1830590"/>
                  <a:gd name="connsiteY963" fmla="*/ 973331 h 2366371"/>
                  <a:gd name="connsiteX964" fmla="*/ 322764 w 1830590"/>
                  <a:gd name="connsiteY964" fmla="*/ 973331 h 2366371"/>
                  <a:gd name="connsiteX965" fmla="*/ 322764 w 1830590"/>
                  <a:gd name="connsiteY965" fmla="*/ 1080487 h 2366371"/>
                  <a:gd name="connsiteX966" fmla="*/ 322764 w 1830590"/>
                  <a:gd name="connsiteY966" fmla="*/ 1178719 h 2366371"/>
                  <a:gd name="connsiteX967" fmla="*/ 224533 w 1830590"/>
                  <a:gd name="connsiteY967" fmla="*/ 1178719 h 2366371"/>
                  <a:gd name="connsiteX968" fmla="*/ 224533 w 1830590"/>
                  <a:gd name="connsiteY968" fmla="*/ 1080487 h 2366371"/>
                  <a:gd name="connsiteX969" fmla="*/ 322764 w 1830590"/>
                  <a:gd name="connsiteY969" fmla="*/ 1080487 h 2366371"/>
                  <a:gd name="connsiteX970" fmla="*/ 322764 w 1830590"/>
                  <a:gd name="connsiteY970" fmla="*/ 1187644 h 2366371"/>
                  <a:gd name="connsiteX971" fmla="*/ 322764 w 1830590"/>
                  <a:gd name="connsiteY971" fmla="*/ 1285875 h 2366371"/>
                  <a:gd name="connsiteX972" fmla="*/ 224533 w 1830590"/>
                  <a:gd name="connsiteY972" fmla="*/ 1285875 h 2366371"/>
                  <a:gd name="connsiteX973" fmla="*/ 224533 w 1830590"/>
                  <a:gd name="connsiteY973" fmla="*/ 1187644 h 2366371"/>
                  <a:gd name="connsiteX974" fmla="*/ 322764 w 1830590"/>
                  <a:gd name="connsiteY974" fmla="*/ 1187644 h 2366371"/>
                  <a:gd name="connsiteX975" fmla="*/ 322764 w 1830590"/>
                  <a:gd name="connsiteY975" fmla="*/ 1294800 h 2366371"/>
                  <a:gd name="connsiteX976" fmla="*/ 322764 w 1830590"/>
                  <a:gd name="connsiteY976" fmla="*/ 1393031 h 2366371"/>
                  <a:gd name="connsiteX977" fmla="*/ 224533 w 1830590"/>
                  <a:gd name="connsiteY977" fmla="*/ 1393031 h 2366371"/>
                  <a:gd name="connsiteX978" fmla="*/ 224533 w 1830590"/>
                  <a:gd name="connsiteY978" fmla="*/ 1294800 h 2366371"/>
                  <a:gd name="connsiteX979" fmla="*/ 322764 w 1830590"/>
                  <a:gd name="connsiteY979" fmla="*/ 1294800 h 2366371"/>
                  <a:gd name="connsiteX980" fmla="*/ 322764 w 1830590"/>
                  <a:gd name="connsiteY980" fmla="*/ 1401956 h 2366371"/>
                  <a:gd name="connsiteX981" fmla="*/ 322764 w 1830590"/>
                  <a:gd name="connsiteY981" fmla="*/ 1500187 h 2366371"/>
                  <a:gd name="connsiteX982" fmla="*/ 224533 w 1830590"/>
                  <a:gd name="connsiteY982" fmla="*/ 1500187 h 2366371"/>
                  <a:gd name="connsiteX983" fmla="*/ 224533 w 1830590"/>
                  <a:gd name="connsiteY983" fmla="*/ 1401956 h 2366371"/>
                  <a:gd name="connsiteX984" fmla="*/ 322764 w 1830590"/>
                  <a:gd name="connsiteY984" fmla="*/ 1401956 h 2366371"/>
                  <a:gd name="connsiteX985" fmla="*/ 322764 w 1830590"/>
                  <a:gd name="connsiteY985" fmla="*/ 1509112 h 2366371"/>
                  <a:gd name="connsiteX986" fmla="*/ 322764 w 1830590"/>
                  <a:gd name="connsiteY986" fmla="*/ 1607344 h 2366371"/>
                  <a:gd name="connsiteX987" fmla="*/ 224533 w 1830590"/>
                  <a:gd name="connsiteY987" fmla="*/ 1607344 h 2366371"/>
                  <a:gd name="connsiteX988" fmla="*/ 224533 w 1830590"/>
                  <a:gd name="connsiteY988" fmla="*/ 1509112 h 2366371"/>
                  <a:gd name="connsiteX989" fmla="*/ 322764 w 1830590"/>
                  <a:gd name="connsiteY989" fmla="*/ 1509112 h 2366371"/>
                  <a:gd name="connsiteX990" fmla="*/ 322764 w 1830590"/>
                  <a:gd name="connsiteY990" fmla="*/ 1616269 h 2366371"/>
                  <a:gd name="connsiteX991" fmla="*/ 322764 w 1830590"/>
                  <a:gd name="connsiteY991" fmla="*/ 1714500 h 2366371"/>
                  <a:gd name="connsiteX992" fmla="*/ 224533 w 1830590"/>
                  <a:gd name="connsiteY992" fmla="*/ 1714500 h 2366371"/>
                  <a:gd name="connsiteX993" fmla="*/ 224533 w 1830590"/>
                  <a:gd name="connsiteY993" fmla="*/ 1616269 h 2366371"/>
                  <a:gd name="connsiteX994" fmla="*/ 322764 w 1830590"/>
                  <a:gd name="connsiteY994" fmla="*/ 1616269 h 2366371"/>
                  <a:gd name="connsiteX995" fmla="*/ 322764 w 1830590"/>
                  <a:gd name="connsiteY995" fmla="*/ 1723425 h 2366371"/>
                  <a:gd name="connsiteX996" fmla="*/ 322764 w 1830590"/>
                  <a:gd name="connsiteY996" fmla="*/ 1821656 h 2366371"/>
                  <a:gd name="connsiteX997" fmla="*/ 224533 w 1830590"/>
                  <a:gd name="connsiteY997" fmla="*/ 1821656 h 2366371"/>
                  <a:gd name="connsiteX998" fmla="*/ 224533 w 1830590"/>
                  <a:gd name="connsiteY998" fmla="*/ 1723425 h 2366371"/>
                  <a:gd name="connsiteX999" fmla="*/ 322764 w 1830590"/>
                  <a:gd name="connsiteY999" fmla="*/ 1723425 h 2366371"/>
                  <a:gd name="connsiteX1000" fmla="*/ 322764 w 1830590"/>
                  <a:gd name="connsiteY1000" fmla="*/ 1830581 h 2366371"/>
                  <a:gd name="connsiteX1001" fmla="*/ 322764 w 1830590"/>
                  <a:gd name="connsiteY1001" fmla="*/ 1928812 h 2366371"/>
                  <a:gd name="connsiteX1002" fmla="*/ 224533 w 1830590"/>
                  <a:gd name="connsiteY1002" fmla="*/ 1928812 h 2366371"/>
                  <a:gd name="connsiteX1003" fmla="*/ 224533 w 1830590"/>
                  <a:gd name="connsiteY1003" fmla="*/ 1830581 h 2366371"/>
                  <a:gd name="connsiteX1004" fmla="*/ 322764 w 1830590"/>
                  <a:gd name="connsiteY1004" fmla="*/ 1830581 h 2366371"/>
                  <a:gd name="connsiteX1005" fmla="*/ 322764 w 1830590"/>
                  <a:gd name="connsiteY1005" fmla="*/ 1937737 h 2366371"/>
                  <a:gd name="connsiteX1006" fmla="*/ 322764 w 1830590"/>
                  <a:gd name="connsiteY1006" fmla="*/ 2035969 h 2366371"/>
                  <a:gd name="connsiteX1007" fmla="*/ 224533 w 1830590"/>
                  <a:gd name="connsiteY1007" fmla="*/ 2035969 h 2366371"/>
                  <a:gd name="connsiteX1008" fmla="*/ 224533 w 1830590"/>
                  <a:gd name="connsiteY1008" fmla="*/ 1937737 h 2366371"/>
                  <a:gd name="connsiteX1009" fmla="*/ 322764 w 1830590"/>
                  <a:gd name="connsiteY1009" fmla="*/ 1937737 h 2366371"/>
                  <a:gd name="connsiteX1010" fmla="*/ 331699 w 1830590"/>
                  <a:gd name="connsiteY1010" fmla="*/ 1937737 h 2366371"/>
                  <a:gd name="connsiteX1011" fmla="*/ 429930 w 1830590"/>
                  <a:gd name="connsiteY1011" fmla="*/ 1937737 h 2366371"/>
                  <a:gd name="connsiteX1012" fmla="*/ 429930 w 1830590"/>
                  <a:gd name="connsiteY1012" fmla="*/ 2035969 h 2366371"/>
                  <a:gd name="connsiteX1013" fmla="*/ 331699 w 1830590"/>
                  <a:gd name="connsiteY1013" fmla="*/ 2035969 h 2366371"/>
                  <a:gd name="connsiteX1014" fmla="*/ 331699 w 1830590"/>
                  <a:gd name="connsiteY1014" fmla="*/ 1937737 h 2366371"/>
                  <a:gd name="connsiteX1015" fmla="*/ 429920 w 1830590"/>
                  <a:gd name="connsiteY1015" fmla="*/ 2044894 h 2366371"/>
                  <a:gd name="connsiteX1016" fmla="*/ 429920 w 1830590"/>
                  <a:gd name="connsiteY1016" fmla="*/ 2143125 h 2366371"/>
                  <a:gd name="connsiteX1017" fmla="*/ 331689 w 1830590"/>
                  <a:gd name="connsiteY1017" fmla="*/ 2143125 h 2366371"/>
                  <a:gd name="connsiteX1018" fmla="*/ 331689 w 1830590"/>
                  <a:gd name="connsiteY1018" fmla="*/ 2044894 h 2366371"/>
                  <a:gd name="connsiteX1019" fmla="*/ 429920 w 1830590"/>
                  <a:gd name="connsiteY1019" fmla="*/ 2044894 h 2366371"/>
                  <a:gd name="connsiteX1020" fmla="*/ 438855 w 1830590"/>
                  <a:gd name="connsiteY1020" fmla="*/ 2044894 h 2366371"/>
                  <a:gd name="connsiteX1021" fmla="*/ 537086 w 1830590"/>
                  <a:gd name="connsiteY1021" fmla="*/ 2044894 h 2366371"/>
                  <a:gd name="connsiteX1022" fmla="*/ 537086 w 1830590"/>
                  <a:gd name="connsiteY1022" fmla="*/ 2143125 h 2366371"/>
                  <a:gd name="connsiteX1023" fmla="*/ 438855 w 1830590"/>
                  <a:gd name="connsiteY1023" fmla="*/ 2143125 h 2366371"/>
                  <a:gd name="connsiteX1024" fmla="*/ 438855 w 1830590"/>
                  <a:gd name="connsiteY1024" fmla="*/ 2044894 h 2366371"/>
                  <a:gd name="connsiteX1025" fmla="*/ 546011 w 1830590"/>
                  <a:gd name="connsiteY1025" fmla="*/ 2044894 h 2366371"/>
                  <a:gd name="connsiteX1026" fmla="*/ 644243 w 1830590"/>
                  <a:gd name="connsiteY1026" fmla="*/ 2044894 h 2366371"/>
                  <a:gd name="connsiteX1027" fmla="*/ 644243 w 1830590"/>
                  <a:gd name="connsiteY1027" fmla="*/ 2143125 h 2366371"/>
                  <a:gd name="connsiteX1028" fmla="*/ 546011 w 1830590"/>
                  <a:gd name="connsiteY1028" fmla="*/ 2143125 h 2366371"/>
                  <a:gd name="connsiteX1029" fmla="*/ 546011 w 1830590"/>
                  <a:gd name="connsiteY1029" fmla="*/ 2044894 h 2366371"/>
                  <a:gd name="connsiteX1030" fmla="*/ 653167 w 1830590"/>
                  <a:gd name="connsiteY1030" fmla="*/ 2044894 h 2366371"/>
                  <a:gd name="connsiteX1031" fmla="*/ 751399 w 1830590"/>
                  <a:gd name="connsiteY1031" fmla="*/ 2044894 h 2366371"/>
                  <a:gd name="connsiteX1032" fmla="*/ 751399 w 1830590"/>
                  <a:gd name="connsiteY1032" fmla="*/ 2143125 h 2366371"/>
                  <a:gd name="connsiteX1033" fmla="*/ 653167 w 1830590"/>
                  <a:gd name="connsiteY1033" fmla="*/ 2143125 h 2366371"/>
                  <a:gd name="connsiteX1034" fmla="*/ 653167 w 1830590"/>
                  <a:gd name="connsiteY1034" fmla="*/ 2044894 h 2366371"/>
                  <a:gd name="connsiteX1035" fmla="*/ 760324 w 1830590"/>
                  <a:gd name="connsiteY1035" fmla="*/ 2044894 h 2366371"/>
                  <a:gd name="connsiteX1036" fmla="*/ 858555 w 1830590"/>
                  <a:gd name="connsiteY1036" fmla="*/ 2044894 h 2366371"/>
                  <a:gd name="connsiteX1037" fmla="*/ 858555 w 1830590"/>
                  <a:gd name="connsiteY1037" fmla="*/ 2143125 h 2366371"/>
                  <a:gd name="connsiteX1038" fmla="*/ 760324 w 1830590"/>
                  <a:gd name="connsiteY1038" fmla="*/ 2143125 h 2366371"/>
                  <a:gd name="connsiteX1039" fmla="*/ 760324 w 1830590"/>
                  <a:gd name="connsiteY1039" fmla="*/ 2044894 h 2366371"/>
                  <a:gd name="connsiteX1040" fmla="*/ 867480 w 1830590"/>
                  <a:gd name="connsiteY1040" fmla="*/ 2044894 h 2366371"/>
                  <a:gd name="connsiteX1041" fmla="*/ 965711 w 1830590"/>
                  <a:gd name="connsiteY1041" fmla="*/ 2044894 h 2366371"/>
                  <a:gd name="connsiteX1042" fmla="*/ 965711 w 1830590"/>
                  <a:gd name="connsiteY1042" fmla="*/ 2143125 h 2366371"/>
                  <a:gd name="connsiteX1043" fmla="*/ 867480 w 1830590"/>
                  <a:gd name="connsiteY1043" fmla="*/ 2143125 h 2366371"/>
                  <a:gd name="connsiteX1044" fmla="*/ 867480 w 1830590"/>
                  <a:gd name="connsiteY1044" fmla="*/ 2044894 h 2366371"/>
                  <a:gd name="connsiteX1045" fmla="*/ 974636 w 1830590"/>
                  <a:gd name="connsiteY1045" fmla="*/ 2044894 h 2366371"/>
                  <a:gd name="connsiteX1046" fmla="*/ 1072867 w 1830590"/>
                  <a:gd name="connsiteY1046" fmla="*/ 2044894 h 2366371"/>
                  <a:gd name="connsiteX1047" fmla="*/ 1072867 w 1830590"/>
                  <a:gd name="connsiteY1047" fmla="*/ 2143125 h 2366371"/>
                  <a:gd name="connsiteX1048" fmla="*/ 974636 w 1830590"/>
                  <a:gd name="connsiteY1048" fmla="*/ 2143125 h 2366371"/>
                  <a:gd name="connsiteX1049" fmla="*/ 974636 w 1830590"/>
                  <a:gd name="connsiteY1049" fmla="*/ 2044894 h 2366371"/>
                  <a:gd name="connsiteX1050" fmla="*/ 1081792 w 1830590"/>
                  <a:gd name="connsiteY1050" fmla="*/ 2044894 h 2366371"/>
                  <a:gd name="connsiteX1051" fmla="*/ 1180024 w 1830590"/>
                  <a:gd name="connsiteY1051" fmla="*/ 2044894 h 2366371"/>
                  <a:gd name="connsiteX1052" fmla="*/ 1180024 w 1830590"/>
                  <a:gd name="connsiteY1052" fmla="*/ 2143125 h 2366371"/>
                  <a:gd name="connsiteX1053" fmla="*/ 1081792 w 1830590"/>
                  <a:gd name="connsiteY1053" fmla="*/ 2143125 h 2366371"/>
                  <a:gd name="connsiteX1054" fmla="*/ 1081792 w 1830590"/>
                  <a:gd name="connsiteY1054" fmla="*/ 2044894 h 2366371"/>
                  <a:gd name="connsiteX1055" fmla="*/ 1188949 w 1830590"/>
                  <a:gd name="connsiteY1055" fmla="*/ 2044894 h 2366371"/>
                  <a:gd name="connsiteX1056" fmla="*/ 1287180 w 1830590"/>
                  <a:gd name="connsiteY1056" fmla="*/ 2044894 h 2366371"/>
                  <a:gd name="connsiteX1057" fmla="*/ 1287180 w 1830590"/>
                  <a:gd name="connsiteY1057" fmla="*/ 2143125 h 2366371"/>
                  <a:gd name="connsiteX1058" fmla="*/ 1188949 w 1830590"/>
                  <a:gd name="connsiteY1058" fmla="*/ 2143125 h 2366371"/>
                  <a:gd name="connsiteX1059" fmla="*/ 1188949 w 1830590"/>
                  <a:gd name="connsiteY1059" fmla="*/ 2044894 h 2366371"/>
                  <a:gd name="connsiteX1060" fmla="*/ 1296105 w 1830590"/>
                  <a:gd name="connsiteY1060" fmla="*/ 2044894 h 2366371"/>
                  <a:gd name="connsiteX1061" fmla="*/ 1394336 w 1830590"/>
                  <a:gd name="connsiteY1061" fmla="*/ 2044894 h 2366371"/>
                  <a:gd name="connsiteX1062" fmla="*/ 1394336 w 1830590"/>
                  <a:gd name="connsiteY1062" fmla="*/ 2143125 h 2366371"/>
                  <a:gd name="connsiteX1063" fmla="*/ 1296105 w 1830590"/>
                  <a:gd name="connsiteY1063" fmla="*/ 2143125 h 2366371"/>
                  <a:gd name="connsiteX1064" fmla="*/ 1296105 w 1830590"/>
                  <a:gd name="connsiteY1064" fmla="*/ 2044894 h 2366371"/>
                  <a:gd name="connsiteX1065" fmla="*/ 1403261 w 1830590"/>
                  <a:gd name="connsiteY1065" fmla="*/ 2044894 h 2366371"/>
                  <a:gd name="connsiteX1066" fmla="*/ 1501492 w 1830590"/>
                  <a:gd name="connsiteY1066" fmla="*/ 2044894 h 2366371"/>
                  <a:gd name="connsiteX1067" fmla="*/ 1501492 w 1830590"/>
                  <a:gd name="connsiteY1067" fmla="*/ 2143125 h 2366371"/>
                  <a:gd name="connsiteX1068" fmla="*/ 1403261 w 1830590"/>
                  <a:gd name="connsiteY1068" fmla="*/ 2143125 h 2366371"/>
                  <a:gd name="connsiteX1069" fmla="*/ 1403261 w 1830590"/>
                  <a:gd name="connsiteY1069" fmla="*/ 2044894 h 2366371"/>
                  <a:gd name="connsiteX1070" fmla="*/ 1403261 w 1830590"/>
                  <a:gd name="connsiteY1070" fmla="*/ 2035969 h 2366371"/>
                  <a:gd name="connsiteX1071" fmla="*/ 1403261 w 1830590"/>
                  <a:gd name="connsiteY1071" fmla="*/ 1937737 h 2366371"/>
                  <a:gd name="connsiteX1072" fmla="*/ 1501492 w 1830590"/>
                  <a:gd name="connsiteY1072" fmla="*/ 1937737 h 2366371"/>
                  <a:gd name="connsiteX1073" fmla="*/ 1501492 w 1830590"/>
                  <a:gd name="connsiteY1073" fmla="*/ 2035969 h 2366371"/>
                  <a:gd name="connsiteX1074" fmla="*/ 1403261 w 1830590"/>
                  <a:gd name="connsiteY1074" fmla="*/ 2035969 h 2366371"/>
                  <a:gd name="connsiteX1075" fmla="*/ 1510417 w 1830590"/>
                  <a:gd name="connsiteY1075" fmla="*/ 1937737 h 2366371"/>
                  <a:gd name="connsiteX1076" fmla="*/ 1608649 w 1830590"/>
                  <a:gd name="connsiteY1076" fmla="*/ 1937737 h 2366371"/>
                  <a:gd name="connsiteX1077" fmla="*/ 1608649 w 1830590"/>
                  <a:gd name="connsiteY1077" fmla="*/ 2035969 h 2366371"/>
                  <a:gd name="connsiteX1078" fmla="*/ 1510417 w 1830590"/>
                  <a:gd name="connsiteY1078" fmla="*/ 2035969 h 2366371"/>
                  <a:gd name="connsiteX1079" fmla="*/ 1510417 w 1830590"/>
                  <a:gd name="connsiteY1079" fmla="*/ 1937737 h 2366371"/>
                  <a:gd name="connsiteX1080" fmla="*/ 1510417 w 1830590"/>
                  <a:gd name="connsiteY1080" fmla="*/ 1928812 h 2366371"/>
                  <a:gd name="connsiteX1081" fmla="*/ 1510417 w 1830590"/>
                  <a:gd name="connsiteY1081" fmla="*/ 1830581 h 2366371"/>
                  <a:gd name="connsiteX1082" fmla="*/ 1608649 w 1830590"/>
                  <a:gd name="connsiteY1082" fmla="*/ 1830581 h 2366371"/>
                  <a:gd name="connsiteX1083" fmla="*/ 1608649 w 1830590"/>
                  <a:gd name="connsiteY1083" fmla="*/ 1928812 h 2366371"/>
                  <a:gd name="connsiteX1084" fmla="*/ 1510417 w 1830590"/>
                  <a:gd name="connsiteY1084" fmla="*/ 1928812 h 2366371"/>
                  <a:gd name="connsiteX1085" fmla="*/ 1510417 w 1830590"/>
                  <a:gd name="connsiteY1085" fmla="*/ 1821656 h 2366371"/>
                  <a:gd name="connsiteX1086" fmla="*/ 1510417 w 1830590"/>
                  <a:gd name="connsiteY1086" fmla="*/ 1723425 h 2366371"/>
                  <a:gd name="connsiteX1087" fmla="*/ 1608649 w 1830590"/>
                  <a:gd name="connsiteY1087" fmla="*/ 1723425 h 2366371"/>
                  <a:gd name="connsiteX1088" fmla="*/ 1608649 w 1830590"/>
                  <a:gd name="connsiteY1088" fmla="*/ 1821656 h 2366371"/>
                  <a:gd name="connsiteX1089" fmla="*/ 1510417 w 1830590"/>
                  <a:gd name="connsiteY1089" fmla="*/ 1821656 h 2366371"/>
                  <a:gd name="connsiteX1090" fmla="*/ 1510417 w 1830590"/>
                  <a:gd name="connsiteY1090" fmla="*/ 1714500 h 2366371"/>
                  <a:gd name="connsiteX1091" fmla="*/ 1510417 w 1830590"/>
                  <a:gd name="connsiteY1091" fmla="*/ 1616269 h 2366371"/>
                  <a:gd name="connsiteX1092" fmla="*/ 1608649 w 1830590"/>
                  <a:gd name="connsiteY1092" fmla="*/ 1616269 h 2366371"/>
                  <a:gd name="connsiteX1093" fmla="*/ 1608649 w 1830590"/>
                  <a:gd name="connsiteY1093" fmla="*/ 1714500 h 2366371"/>
                  <a:gd name="connsiteX1094" fmla="*/ 1510417 w 1830590"/>
                  <a:gd name="connsiteY1094" fmla="*/ 1714500 h 2366371"/>
                  <a:gd name="connsiteX1095" fmla="*/ 1510417 w 1830590"/>
                  <a:gd name="connsiteY1095" fmla="*/ 1607344 h 2366371"/>
                  <a:gd name="connsiteX1096" fmla="*/ 1510417 w 1830590"/>
                  <a:gd name="connsiteY1096" fmla="*/ 1509112 h 2366371"/>
                  <a:gd name="connsiteX1097" fmla="*/ 1608649 w 1830590"/>
                  <a:gd name="connsiteY1097" fmla="*/ 1509112 h 2366371"/>
                  <a:gd name="connsiteX1098" fmla="*/ 1608649 w 1830590"/>
                  <a:gd name="connsiteY1098" fmla="*/ 1607344 h 2366371"/>
                  <a:gd name="connsiteX1099" fmla="*/ 1510417 w 1830590"/>
                  <a:gd name="connsiteY1099" fmla="*/ 1607344 h 2366371"/>
                  <a:gd name="connsiteX1100" fmla="*/ 1510417 w 1830590"/>
                  <a:gd name="connsiteY1100" fmla="*/ 1500187 h 2366371"/>
                  <a:gd name="connsiteX1101" fmla="*/ 1510417 w 1830590"/>
                  <a:gd name="connsiteY1101" fmla="*/ 1401956 h 2366371"/>
                  <a:gd name="connsiteX1102" fmla="*/ 1608649 w 1830590"/>
                  <a:gd name="connsiteY1102" fmla="*/ 1401956 h 2366371"/>
                  <a:gd name="connsiteX1103" fmla="*/ 1608649 w 1830590"/>
                  <a:gd name="connsiteY1103" fmla="*/ 1500187 h 2366371"/>
                  <a:gd name="connsiteX1104" fmla="*/ 1510417 w 1830590"/>
                  <a:gd name="connsiteY1104" fmla="*/ 1500187 h 2366371"/>
                  <a:gd name="connsiteX1105" fmla="*/ 1510417 w 1830590"/>
                  <a:gd name="connsiteY1105" fmla="*/ 1393031 h 2366371"/>
                  <a:gd name="connsiteX1106" fmla="*/ 1510417 w 1830590"/>
                  <a:gd name="connsiteY1106" fmla="*/ 1294800 h 2366371"/>
                  <a:gd name="connsiteX1107" fmla="*/ 1608649 w 1830590"/>
                  <a:gd name="connsiteY1107" fmla="*/ 1294800 h 2366371"/>
                  <a:gd name="connsiteX1108" fmla="*/ 1608649 w 1830590"/>
                  <a:gd name="connsiteY1108" fmla="*/ 1393031 h 2366371"/>
                  <a:gd name="connsiteX1109" fmla="*/ 1510417 w 1830590"/>
                  <a:gd name="connsiteY1109" fmla="*/ 1393031 h 2366371"/>
                  <a:gd name="connsiteX1110" fmla="*/ 1510417 w 1830590"/>
                  <a:gd name="connsiteY1110" fmla="*/ 1285875 h 2366371"/>
                  <a:gd name="connsiteX1111" fmla="*/ 1510417 w 1830590"/>
                  <a:gd name="connsiteY1111" fmla="*/ 1187644 h 2366371"/>
                  <a:gd name="connsiteX1112" fmla="*/ 1608649 w 1830590"/>
                  <a:gd name="connsiteY1112" fmla="*/ 1187644 h 2366371"/>
                  <a:gd name="connsiteX1113" fmla="*/ 1608649 w 1830590"/>
                  <a:gd name="connsiteY1113" fmla="*/ 1285875 h 2366371"/>
                  <a:gd name="connsiteX1114" fmla="*/ 1510417 w 1830590"/>
                  <a:gd name="connsiteY1114" fmla="*/ 1285875 h 2366371"/>
                  <a:gd name="connsiteX1115" fmla="*/ 1510417 w 1830590"/>
                  <a:gd name="connsiteY1115" fmla="*/ 1178719 h 2366371"/>
                  <a:gd name="connsiteX1116" fmla="*/ 1510417 w 1830590"/>
                  <a:gd name="connsiteY1116" fmla="*/ 1080487 h 2366371"/>
                  <a:gd name="connsiteX1117" fmla="*/ 1608649 w 1830590"/>
                  <a:gd name="connsiteY1117" fmla="*/ 1080487 h 2366371"/>
                  <a:gd name="connsiteX1118" fmla="*/ 1608649 w 1830590"/>
                  <a:gd name="connsiteY1118" fmla="*/ 1178719 h 2366371"/>
                  <a:gd name="connsiteX1119" fmla="*/ 1510417 w 1830590"/>
                  <a:gd name="connsiteY1119" fmla="*/ 1178719 h 2366371"/>
                  <a:gd name="connsiteX1120" fmla="*/ 1510417 w 1830590"/>
                  <a:gd name="connsiteY1120" fmla="*/ 1071562 h 2366371"/>
                  <a:gd name="connsiteX1121" fmla="*/ 1510417 w 1830590"/>
                  <a:gd name="connsiteY1121" fmla="*/ 973331 h 2366371"/>
                  <a:gd name="connsiteX1122" fmla="*/ 1608649 w 1830590"/>
                  <a:gd name="connsiteY1122" fmla="*/ 973331 h 2366371"/>
                  <a:gd name="connsiteX1123" fmla="*/ 1608649 w 1830590"/>
                  <a:gd name="connsiteY1123" fmla="*/ 1071562 h 2366371"/>
                  <a:gd name="connsiteX1124" fmla="*/ 1510417 w 1830590"/>
                  <a:gd name="connsiteY1124" fmla="*/ 1071562 h 2366371"/>
                  <a:gd name="connsiteX1125" fmla="*/ 1510417 w 1830590"/>
                  <a:gd name="connsiteY1125" fmla="*/ 964406 h 2366371"/>
                  <a:gd name="connsiteX1126" fmla="*/ 1510417 w 1830590"/>
                  <a:gd name="connsiteY1126" fmla="*/ 866175 h 2366371"/>
                  <a:gd name="connsiteX1127" fmla="*/ 1608649 w 1830590"/>
                  <a:gd name="connsiteY1127" fmla="*/ 866175 h 2366371"/>
                  <a:gd name="connsiteX1128" fmla="*/ 1608649 w 1830590"/>
                  <a:gd name="connsiteY1128" fmla="*/ 964406 h 2366371"/>
                  <a:gd name="connsiteX1129" fmla="*/ 1510417 w 1830590"/>
                  <a:gd name="connsiteY1129" fmla="*/ 964406 h 2366371"/>
                  <a:gd name="connsiteX1130" fmla="*/ 1510417 w 1830590"/>
                  <a:gd name="connsiteY1130" fmla="*/ 857250 h 2366371"/>
                  <a:gd name="connsiteX1131" fmla="*/ 1510417 w 1830590"/>
                  <a:gd name="connsiteY1131" fmla="*/ 759019 h 2366371"/>
                  <a:gd name="connsiteX1132" fmla="*/ 1608649 w 1830590"/>
                  <a:gd name="connsiteY1132" fmla="*/ 759019 h 2366371"/>
                  <a:gd name="connsiteX1133" fmla="*/ 1608649 w 1830590"/>
                  <a:gd name="connsiteY1133" fmla="*/ 857250 h 2366371"/>
                  <a:gd name="connsiteX1134" fmla="*/ 1510417 w 1830590"/>
                  <a:gd name="connsiteY1134" fmla="*/ 857250 h 2366371"/>
                  <a:gd name="connsiteX1135" fmla="*/ 1510417 w 1830590"/>
                  <a:gd name="connsiteY1135" fmla="*/ 750094 h 2366371"/>
                  <a:gd name="connsiteX1136" fmla="*/ 1510417 w 1830590"/>
                  <a:gd name="connsiteY1136" fmla="*/ 651862 h 2366371"/>
                  <a:gd name="connsiteX1137" fmla="*/ 1608649 w 1830590"/>
                  <a:gd name="connsiteY1137" fmla="*/ 651862 h 2366371"/>
                  <a:gd name="connsiteX1138" fmla="*/ 1608649 w 1830590"/>
                  <a:gd name="connsiteY1138" fmla="*/ 750094 h 2366371"/>
                  <a:gd name="connsiteX1139" fmla="*/ 1510417 w 1830590"/>
                  <a:gd name="connsiteY1139" fmla="*/ 750094 h 2366371"/>
                  <a:gd name="connsiteX1140" fmla="*/ 1510417 w 1830590"/>
                  <a:gd name="connsiteY1140" fmla="*/ 642938 h 2366371"/>
                  <a:gd name="connsiteX1141" fmla="*/ 1510417 w 1830590"/>
                  <a:gd name="connsiteY1141" fmla="*/ 544706 h 2366371"/>
                  <a:gd name="connsiteX1142" fmla="*/ 1608649 w 1830590"/>
                  <a:gd name="connsiteY1142" fmla="*/ 544706 h 2366371"/>
                  <a:gd name="connsiteX1143" fmla="*/ 1608649 w 1830590"/>
                  <a:gd name="connsiteY1143" fmla="*/ 642938 h 2366371"/>
                  <a:gd name="connsiteX1144" fmla="*/ 1510417 w 1830590"/>
                  <a:gd name="connsiteY1144" fmla="*/ 642938 h 2366371"/>
                  <a:gd name="connsiteX1145" fmla="*/ 1510417 w 1830590"/>
                  <a:gd name="connsiteY1145" fmla="*/ 535781 h 2366371"/>
                  <a:gd name="connsiteX1146" fmla="*/ 1510417 w 1830590"/>
                  <a:gd name="connsiteY1146" fmla="*/ 437550 h 2366371"/>
                  <a:gd name="connsiteX1147" fmla="*/ 1608649 w 1830590"/>
                  <a:gd name="connsiteY1147" fmla="*/ 437550 h 2366371"/>
                  <a:gd name="connsiteX1148" fmla="*/ 1608649 w 1830590"/>
                  <a:gd name="connsiteY1148" fmla="*/ 535781 h 2366371"/>
                  <a:gd name="connsiteX1149" fmla="*/ 1510417 w 1830590"/>
                  <a:gd name="connsiteY1149" fmla="*/ 535781 h 2366371"/>
                  <a:gd name="connsiteX1150" fmla="*/ 1510417 w 1830590"/>
                  <a:gd name="connsiteY1150" fmla="*/ 428625 h 2366371"/>
                  <a:gd name="connsiteX1151" fmla="*/ 1510417 w 1830590"/>
                  <a:gd name="connsiteY1151" fmla="*/ 330394 h 2366371"/>
                  <a:gd name="connsiteX1152" fmla="*/ 1608649 w 1830590"/>
                  <a:gd name="connsiteY1152" fmla="*/ 330394 h 2366371"/>
                  <a:gd name="connsiteX1153" fmla="*/ 1608649 w 1830590"/>
                  <a:gd name="connsiteY1153" fmla="*/ 428625 h 2366371"/>
                  <a:gd name="connsiteX1154" fmla="*/ 1510417 w 1830590"/>
                  <a:gd name="connsiteY1154" fmla="*/ 428625 h 2366371"/>
                  <a:gd name="connsiteX1155" fmla="*/ 1510417 w 1830590"/>
                  <a:gd name="connsiteY1155" fmla="*/ 321469 h 2366371"/>
                  <a:gd name="connsiteX1156" fmla="*/ 1510417 w 1830590"/>
                  <a:gd name="connsiteY1156" fmla="*/ 223237 h 2366371"/>
                  <a:gd name="connsiteX1157" fmla="*/ 1608649 w 1830590"/>
                  <a:gd name="connsiteY1157" fmla="*/ 223237 h 2366371"/>
                  <a:gd name="connsiteX1158" fmla="*/ 1608649 w 1830590"/>
                  <a:gd name="connsiteY1158" fmla="*/ 321469 h 2366371"/>
                  <a:gd name="connsiteX1159" fmla="*/ 1510417 w 1830590"/>
                  <a:gd name="connsiteY1159" fmla="*/ 321469 h 2366371"/>
                  <a:gd name="connsiteX1160" fmla="*/ 1510417 w 1830590"/>
                  <a:gd name="connsiteY1160" fmla="*/ 214313 h 2366371"/>
                  <a:gd name="connsiteX1161" fmla="*/ 1510417 w 1830590"/>
                  <a:gd name="connsiteY1161" fmla="*/ 116081 h 2366371"/>
                  <a:gd name="connsiteX1162" fmla="*/ 1608649 w 1830590"/>
                  <a:gd name="connsiteY1162" fmla="*/ 116081 h 2366371"/>
                  <a:gd name="connsiteX1163" fmla="*/ 1608649 w 1830590"/>
                  <a:gd name="connsiteY1163" fmla="*/ 214313 h 2366371"/>
                  <a:gd name="connsiteX1164" fmla="*/ 1510417 w 1830590"/>
                  <a:gd name="connsiteY1164" fmla="*/ 214313 h 2366371"/>
                  <a:gd name="connsiteX1165" fmla="*/ 1501483 w 1830590"/>
                  <a:gd name="connsiteY1165" fmla="*/ 214313 h 2366371"/>
                  <a:gd name="connsiteX1166" fmla="*/ 1403252 w 1830590"/>
                  <a:gd name="connsiteY1166" fmla="*/ 214313 h 2366371"/>
                  <a:gd name="connsiteX1167" fmla="*/ 1403252 w 1830590"/>
                  <a:gd name="connsiteY1167" fmla="*/ 116081 h 2366371"/>
                  <a:gd name="connsiteX1168" fmla="*/ 1501483 w 1830590"/>
                  <a:gd name="connsiteY1168" fmla="*/ 116081 h 2366371"/>
                  <a:gd name="connsiteX1169" fmla="*/ 1501483 w 1830590"/>
                  <a:gd name="connsiteY1169" fmla="*/ 214313 h 2366371"/>
                  <a:gd name="connsiteX1170" fmla="*/ 1394327 w 1830590"/>
                  <a:gd name="connsiteY1170" fmla="*/ 214313 h 2366371"/>
                  <a:gd name="connsiteX1171" fmla="*/ 1296095 w 1830590"/>
                  <a:gd name="connsiteY1171" fmla="*/ 214313 h 2366371"/>
                  <a:gd name="connsiteX1172" fmla="*/ 1296095 w 1830590"/>
                  <a:gd name="connsiteY1172" fmla="*/ 116081 h 2366371"/>
                  <a:gd name="connsiteX1173" fmla="*/ 1394327 w 1830590"/>
                  <a:gd name="connsiteY1173" fmla="*/ 116081 h 2366371"/>
                  <a:gd name="connsiteX1174" fmla="*/ 1394327 w 1830590"/>
                  <a:gd name="connsiteY1174" fmla="*/ 214313 h 2366371"/>
                  <a:gd name="connsiteX1175" fmla="*/ 1287171 w 1830590"/>
                  <a:gd name="connsiteY1175" fmla="*/ 214313 h 2366371"/>
                  <a:gd name="connsiteX1176" fmla="*/ 1188939 w 1830590"/>
                  <a:gd name="connsiteY1176" fmla="*/ 214313 h 2366371"/>
                  <a:gd name="connsiteX1177" fmla="*/ 1188939 w 1830590"/>
                  <a:gd name="connsiteY1177" fmla="*/ 116081 h 2366371"/>
                  <a:gd name="connsiteX1178" fmla="*/ 1287171 w 1830590"/>
                  <a:gd name="connsiteY1178" fmla="*/ 116081 h 2366371"/>
                  <a:gd name="connsiteX1179" fmla="*/ 1287171 w 1830590"/>
                  <a:gd name="connsiteY1179" fmla="*/ 214313 h 2366371"/>
                  <a:gd name="connsiteX1180" fmla="*/ 1180014 w 1830590"/>
                  <a:gd name="connsiteY1180" fmla="*/ 214313 h 2366371"/>
                  <a:gd name="connsiteX1181" fmla="*/ 1081783 w 1830590"/>
                  <a:gd name="connsiteY1181" fmla="*/ 214313 h 2366371"/>
                  <a:gd name="connsiteX1182" fmla="*/ 1081783 w 1830590"/>
                  <a:gd name="connsiteY1182" fmla="*/ 116081 h 2366371"/>
                  <a:gd name="connsiteX1183" fmla="*/ 1180014 w 1830590"/>
                  <a:gd name="connsiteY1183" fmla="*/ 116081 h 2366371"/>
                  <a:gd name="connsiteX1184" fmla="*/ 1180014 w 1830590"/>
                  <a:gd name="connsiteY1184" fmla="*/ 214313 h 2366371"/>
                  <a:gd name="connsiteX1185" fmla="*/ 1072858 w 1830590"/>
                  <a:gd name="connsiteY1185" fmla="*/ 214313 h 2366371"/>
                  <a:gd name="connsiteX1186" fmla="*/ 974627 w 1830590"/>
                  <a:gd name="connsiteY1186" fmla="*/ 214313 h 2366371"/>
                  <a:gd name="connsiteX1187" fmla="*/ 974627 w 1830590"/>
                  <a:gd name="connsiteY1187" fmla="*/ 116081 h 2366371"/>
                  <a:gd name="connsiteX1188" fmla="*/ 1072858 w 1830590"/>
                  <a:gd name="connsiteY1188" fmla="*/ 116081 h 2366371"/>
                  <a:gd name="connsiteX1189" fmla="*/ 1072858 w 1830590"/>
                  <a:gd name="connsiteY1189" fmla="*/ 214313 h 2366371"/>
                  <a:gd name="connsiteX1190" fmla="*/ 965702 w 1830590"/>
                  <a:gd name="connsiteY1190" fmla="*/ 214313 h 2366371"/>
                  <a:gd name="connsiteX1191" fmla="*/ 867470 w 1830590"/>
                  <a:gd name="connsiteY1191" fmla="*/ 214313 h 2366371"/>
                  <a:gd name="connsiteX1192" fmla="*/ 867470 w 1830590"/>
                  <a:gd name="connsiteY1192" fmla="*/ 116081 h 2366371"/>
                  <a:gd name="connsiteX1193" fmla="*/ 965702 w 1830590"/>
                  <a:gd name="connsiteY1193" fmla="*/ 116081 h 2366371"/>
                  <a:gd name="connsiteX1194" fmla="*/ 965702 w 1830590"/>
                  <a:gd name="connsiteY1194" fmla="*/ 214313 h 2366371"/>
                  <a:gd name="connsiteX1195" fmla="*/ 858546 w 1830590"/>
                  <a:gd name="connsiteY1195" fmla="*/ 214313 h 2366371"/>
                  <a:gd name="connsiteX1196" fmla="*/ 760314 w 1830590"/>
                  <a:gd name="connsiteY1196" fmla="*/ 214313 h 2366371"/>
                  <a:gd name="connsiteX1197" fmla="*/ 760314 w 1830590"/>
                  <a:gd name="connsiteY1197" fmla="*/ 116081 h 2366371"/>
                  <a:gd name="connsiteX1198" fmla="*/ 858546 w 1830590"/>
                  <a:gd name="connsiteY1198" fmla="*/ 116081 h 2366371"/>
                  <a:gd name="connsiteX1199" fmla="*/ 858546 w 1830590"/>
                  <a:gd name="connsiteY1199" fmla="*/ 214313 h 2366371"/>
                  <a:gd name="connsiteX1200" fmla="*/ 751389 w 1830590"/>
                  <a:gd name="connsiteY1200" fmla="*/ 214313 h 2366371"/>
                  <a:gd name="connsiteX1201" fmla="*/ 653158 w 1830590"/>
                  <a:gd name="connsiteY1201" fmla="*/ 214313 h 2366371"/>
                  <a:gd name="connsiteX1202" fmla="*/ 653158 w 1830590"/>
                  <a:gd name="connsiteY1202" fmla="*/ 116081 h 2366371"/>
                  <a:gd name="connsiteX1203" fmla="*/ 751389 w 1830590"/>
                  <a:gd name="connsiteY1203" fmla="*/ 116081 h 2366371"/>
                  <a:gd name="connsiteX1204" fmla="*/ 751389 w 1830590"/>
                  <a:gd name="connsiteY1204" fmla="*/ 214313 h 2366371"/>
                  <a:gd name="connsiteX1205" fmla="*/ 644233 w 1830590"/>
                  <a:gd name="connsiteY1205" fmla="*/ 214313 h 2366371"/>
                  <a:gd name="connsiteX1206" fmla="*/ 546002 w 1830590"/>
                  <a:gd name="connsiteY1206" fmla="*/ 214313 h 2366371"/>
                  <a:gd name="connsiteX1207" fmla="*/ 546002 w 1830590"/>
                  <a:gd name="connsiteY1207" fmla="*/ 116081 h 2366371"/>
                  <a:gd name="connsiteX1208" fmla="*/ 644233 w 1830590"/>
                  <a:gd name="connsiteY1208" fmla="*/ 116081 h 2366371"/>
                  <a:gd name="connsiteX1209" fmla="*/ 644233 w 1830590"/>
                  <a:gd name="connsiteY1209" fmla="*/ 214313 h 2366371"/>
                  <a:gd name="connsiteX1210" fmla="*/ 537077 w 1830590"/>
                  <a:gd name="connsiteY1210" fmla="*/ 214313 h 2366371"/>
                  <a:gd name="connsiteX1211" fmla="*/ 438845 w 1830590"/>
                  <a:gd name="connsiteY1211" fmla="*/ 214313 h 2366371"/>
                  <a:gd name="connsiteX1212" fmla="*/ 438845 w 1830590"/>
                  <a:gd name="connsiteY1212" fmla="*/ 116081 h 2366371"/>
                  <a:gd name="connsiteX1213" fmla="*/ 537077 w 1830590"/>
                  <a:gd name="connsiteY1213" fmla="*/ 116081 h 2366371"/>
                  <a:gd name="connsiteX1214" fmla="*/ 537077 w 1830590"/>
                  <a:gd name="connsiteY1214" fmla="*/ 214313 h 2366371"/>
                  <a:gd name="connsiteX1215" fmla="*/ 429920 w 1830590"/>
                  <a:gd name="connsiteY1215" fmla="*/ 214313 h 2366371"/>
                  <a:gd name="connsiteX1216" fmla="*/ 331689 w 1830590"/>
                  <a:gd name="connsiteY1216" fmla="*/ 214313 h 2366371"/>
                  <a:gd name="connsiteX1217" fmla="*/ 331689 w 1830590"/>
                  <a:gd name="connsiteY1217" fmla="*/ 116081 h 2366371"/>
                  <a:gd name="connsiteX1218" fmla="*/ 429920 w 1830590"/>
                  <a:gd name="connsiteY1218" fmla="*/ 116081 h 2366371"/>
                  <a:gd name="connsiteX1219" fmla="*/ 429920 w 1830590"/>
                  <a:gd name="connsiteY1219" fmla="*/ 214313 h 2366371"/>
                  <a:gd name="connsiteX1220" fmla="*/ 322764 w 1830590"/>
                  <a:gd name="connsiteY1220" fmla="*/ 214313 h 2366371"/>
                  <a:gd name="connsiteX1221" fmla="*/ 224533 w 1830590"/>
                  <a:gd name="connsiteY1221" fmla="*/ 214313 h 2366371"/>
                  <a:gd name="connsiteX1222" fmla="*/ 224533 w 1830590"/>
                  <a:gd name="connsiteY1222" fmla="*/ 116081 h 2366371"/>
                  <a:gd name="connsiteX1223" fmla="*/ 322764 w 1830590"/>
                  <a:gd name="connsiteY1223" fmla="*/ 116081 h 2366371"/>
                  <a:gd name="connsiteX1224" fmla="*/ 322764 w 1830590"/>
                  <a:gd name="connsiteY1224" fmla="*/ 214313 h 2366371"/>
                  <a:gd name="connsiteX1225" fmla="*/ 322764 w 1830590"/>
                  <a:gd name="connsiteY1225" fmla="*/ 223237 h 2366371"/>
                  <a:gd name="connsiteX1226" fmla="*/ 322764 w 1830590"/>
                  <a:gd name="connsiteY1226" fmla="*/ 321469 h 2366371"/>
                  <a:gd name="connsiteX1227" fmla="*/ 224533 w 1830590"/>
                  <a:gd name="connsiteY1227" fmla="*/ 321469 h 2366371"/>
                  <a:gd name="connsiteX1228" fmla="*/ 224533 w 1830590"/>
                  <a:gd name="connsiteY1228" fmla="*/ 223237 h 2366371"/>
                  <a:gd name="connsiteX1229" fmla="*/ 322764 w 1830590"/>
                  <a:gd name="connsiteY1229" fmla="*/ 223237 h 2366371"/>
                  <a:gd name="connsiteX1230" fmla="*/ 215608 w 1830590"/>
                  <a:gd name="connsiteY1230" fmla="*/ 321469 h 2366371"/>
                  <a:gd name="connsiteX1231" fmla="*/ 117377 w 1830590"/>
                  <a:gd name="connsiteY1231" fmla="*/ 321469 h 2366371"/>
                  <a:gd name="connsiteX1232" fmla="*/ 117377 w 1830590"/>
                  <a:gd name="connsiteY1232" fmla="*/ 223237 h 2366371"/>
                  <a:gd name="connsiteX1233" fmla="*/ 215608 w 1830590"/>
                  <a:gd name="connsiteY1233" fmla="*/ 223237 h 2366371"/>
                  <a:gd name="connsiteX1234" fmla="*/ 215608 w 1830590"/>
                  <a:gd name="connsiteY1234" fmla="*/ 321469 h 2366371"/>
                  <a:gd name="connsiteX1235" fmla="*/ 215608 w 1830590"/>
                  <a:gd name="connsiteY1235" fmla="*/ 330394 h 2366371"/>
                  <a:gd name="connsiteX1236" fmla="*/ 215608 w 1830590"/>
                  <a:gd name="connsiteY1236" fmla="*/ 428625 h 2366371"/>
                  <a:gd name="connsiteX1237" fmla="*/ 117377 w 1830590"/>
                  <a:gd name="connsiteY1237" fmla="*/ 428625 h 2366371"/>
                  <a:gd name="connsiteX1238" fmla="*/ 117377 w 1830590"/>
                  <a:gd name="connsiteY1238" fmla="*/ 330394 h 2366371"/>
                  <a:gd name="connsiteX1239" fmla="*/ 215608 w 1830590"/>
                  <a:gd name="connsiteY1239" fmla="*/ 330394 h 2366371"/>
                  <a:gd name="connsiteX1240" fmla="*/ 215608 w 1830590"/>
                  <a:gd name="connsiteY1240" fmla="*/ 437550 h 2366371"/>
                  <a:gd name="connsiteX1241" fmla="*/ 215608 w 1830590"/>
                  <a:gd name="connsiteY1241" fmla="*/ 535781 h 2366371"/>
                  <a:gd name="connsiteX1242" fmla="*/ 117377 w 1830590"/>
                  <a:gd name="connsiteY1242" fmla="*/ 535781 h 2366371"/>
                  <a:gd name="connsiteX1243" fmla="*/ 117377 w 1830590"/>
                  <a:gd name="connsiteY1243" fmla="*/ 437550 h 2366371"/>
                  <a:gd name="connsiteX1244" fmla="*/ 215608 w 1830590"/>
                  <a:gd name="connsiteY1244" fmla="*/ 437550 h 2366371"/>
                  <a:gd name="connsiteX1245" fmla="*/ 215608 w 1830590"/>
                  <a:gd name="connsiteY1245" fmla="*/ 544706 h 2366371"/>
                  <a:gd name="connsiteX1246" fmla="*/ 215608 w 1830590"/>
                  <a:gd name="connsiteY1246" fmla="*/ 642938 h 2366371"/>
                  <a:gd name="connsiteX1247" fmla="*/ 117377 w 1830590"/>
                  <a:gd name="connsiteY1247" fmla="*/ 642938 h 2366371"/>
                  <a:gd name="connsiteX1248" fmla="*/ 117377 w 1830590"/>
                  <a:gd name="connsiteY1248" fmla="*/ 544706 h 2366371"/>
                  <a:gd name="connsiteX1249" fmla="*/ 215608 w 1830590"/>
                  <a:gd name="connsiteY1249" fmla="*/ 544706 h 2366371"/>
                  <a:gd name="connsiteX1250" fmla="*/ 215608 w 1830590"/>
                  <a:gd name="connsiteY1250" fmla="*/ 651862 h 2366371"/>
                  <a:gd name="connsiteX1251" fmla="*/ 215608 w 1830590"/>
                  <a:gd name="connsiteY1251" fmla="*/ 750094 h 2366371"/>
                  <a:gd name="connsiteX1252" fmla="*/ 117377 w 1830590"/>
                  <a:gd name="connsiteY1252" fmla="*/ 750094 h 2366371"/>
                  <a:gd name="connsiteX1253" fmla="*/ 117377 w 1830590"/>
                  <a:gd name="connsiteY1253" fmla="*/ 651862 h 2366371"/>
                  <a:gd name="connsiteX1254" fmla="*/ 215608 w 1830590"/>
                  <a:gd name="connsiteY1254" fmla="*/ 651862 h 2366371"/>
                  <a:gd name="connsiteX1255" fmla="*/ 215608 w 1830590"/>
                  <a:gd name="connsiteY1255" fmla="*/ 759019 h 2366371"/>
                  <a:gd name="connsiteX1256" fmla="*/ 215608 w 1830590"/>
                  <a:gd name="connsiteY1256" fmla="*/ 857250 h 2366371"/>
                  <a:gd name="connsiteX1257" fmla="*/ 117377 w 1830590"/>
                  <a:gd name="connsiteY1257" fmla="*/ 857250 h 2366371"/>
                  <a:gd name="connsiteX1258" fmla="*/ 117377 w 1830590"/>
                  <a:gd name="connsiteY1258" fmla="*/ 759019 h 2366371"/>
                  <a:gd name="connsiteX1259" fmla="*/ 215608 w 1830590"/>
                  <a:gd name="connsiteY1259" fmla="*/ 759019 h 2366371"/>
                  <a:gd name="connsiteX1260" fmla="*/ 215608 w 1830590"/>
                  <a:gd name="connsiteY1260" fmla="*/ 866175 h 2366371"/>
                  <a:gd name="connsiteX1261" fmla="*/ 215608 w 1830590"/>
                  <a:gd name="connsiteY1261" fmla="*/ 964406 h 2366371"/>
                  <a:gd name="connsiteX1262" fmla="*/ 117377 w 1830590"/>
                  <a:gd name="connsiteY1262" fmla="*/ 964406 h 2366371"/>
                  <a:gd name="connsiteX1263" fmla="*/ 117377 w 1830590"/>
                  <a:gd name="connsiteY1263" fmla="*/ 866175 h 2366371"/>
                  <a:gd name="connsiteX1264" fmla="*/ 215608 w 1830590"/>
                  <a:gd name="connsiteY1264" fmla="*/ 866175 h 2366371"/>
                  <a:gd name="connsiteX1265" fmla="*/ 215608 w 1830590"/>
                  <a:gd name="connsiteY1265" fmla="*/ 973331 h 2366371"/>
                  <a:gd name="connsiteX1266" fmla="*/ 215608 w 1830590"/>
                  <a:gd name="connsiteY1266" fmla="*/ 1071562 h 2366371"/>
                  <a:gd name="connsiteX1267" fmla="*/ 117377 w 1830590"/>
                  <a:gd name="connsiteY1267" fmla="*/ 1071562 h 2366371"/>
                  <a:gd name="connsiteX1268" fmla="*/ 117377 w 1830590"/>
                  <a:gd name="connsiteY1268" fmla="*/ 973331 h 2366371"/>
                  <a:gd name="connsiteX1269" fmla="*/ 215608 w 1830590"/>
                  <a:gd name="connsiteY1269" fmla="*/ 973331 h 2366371"/>
                  <a:gd name="connsiteX1270" fmla="*/ 215608 w 1830590"/>
                  <a:gd name="connsiteY1270" fmla="*/ 1080487 h 2366371"/>
                  <a:gd name="connsiteX1271" fmla="*/ 215608 w 1830590"/>
                  <a:gd name="connsiteY1271" fmla="*/ 1178719 h 2366371"/>
                  <a:gd name="connsiteX1272" fmla="*/ 117377 w 1830590"/>
                  <a:gd name="connsiteY1272" fmla="*/ 1178719 h 2366371"/>
                  <a:gd name="connsiteX1273" fmla="*/ 117377 w 1830590"/>
                  <a:gd name="connsiteY1273" fmla="*/ 1080487 h 2366371"/>
                  <a:gd name="connsiteX1274" fmla="*/ 215608 w 1830590"/>
                  <a:gd name="connsiteY1274" fmla="*/ 1080487 h 2366371"/>
                  <a:gd name="connsiteX1275" fmla="*/ 215608 w 1830590"/>
                  <a:gd name="connsiteY1275" fmla="*/ 1187644 h 2366371"/>
                  <a:gd name="connsiteX1276" fmla="*/ 215608 w 1830590"/>
                  <a:gd name="connsiteY1276" fmla="*/ 1285875 h 2366371"/>
                  <a:gd name="connsiteX1277" fmla="*/ 117377 w 1830590"/>
                  <a:gd name="connsiteY1277" fmla="*/ 1285875 h 2366371"/>
                  <a:gd name="connsiteX1278" fmla="*/ 117377 w 1830590"/>
                  <a:gd name="connsiteY1278" fmla="*/ 1187644 h 2366371"/>
                  <a:gd name="connsiteX1279" fmla="*/ 215608 w 1830590"/>
                  <a:gd name="connsiteY1279" fmla="*/ 1187644 h 2366371"/>
                  <a:gd name="connsiteX1280" fmla="*/ 215608 w 1830590"/>
                  <a:gd name="connsiteY1280" fmla="*/ 1294800 h 2366371"/>
                  <a:gd name="connsiteX1281" fmla="*/ 215608 w 1830590"/>
                  <a:gd name="connsiteY1281" fmla="*/ 1393031 h 2366371"/>
                  <a:gd name="connsiteX1282" fmla="*/ 117377 w 1830590"/>
                  <a:gd name="connsiteY1282" fmla="*/ 1393031 h 2366371"/>
                  <a:gd name="connsiteX1283" fmla="*/ 117377 w 1830590"/>
                  <a:gd name="connsiteY1283" fmla="*/ 1294800 h 2366371"/>
                  <a:gd name="connsiteX1284" fmla="*/ 215608 w 1830590"/>
                  <a:gd name="connsiteY1284" fmla="*/ 1294800 h 2366371"/>
                  <a:gd name="connsiteX1285" fmla="*/ 215608 w 1830590"/>
                  <a:gd name="connsiteY1285" fmla="*/ 1401956 h 2366371"/>
                  <a:gd name="connsiteX1286" fmla="*/ 215608 w 1830590"/>
                  <a:gd name="connsiteY1286" fmla="*/ 1500187 h 2366371"/>
                  <a:gd name="connsiteX1287" fmla="*/ 117377 w 1830590"/>
                  <a:gd name="connsiteY1287" fmla="*/ 1500187 h 2366371"/>
                  <a:gd name="connsiteX1288" fmla="*/ 117377 w 1830590"/>
                  <a:gd name="connsiteY1288" fmla="*/ 1401956 h 2366371"/>
                  <a:gd name="connsiteX1289" fmla="*/ 215608 w 1830590"/>
                  <a:gd name="connsiteY1289" fmla="*/ 1401956 h 2366371"/>
                  <a:gd name="connsiteX1290" fmla="*/ 215608 w 1830590"/>
                  <a:gd name="connsiteY1290" fmla="*/ 1509112 h 2366371"/>
                  <a:gd name="connsiteX1291" fmla="*/ 215608 w 1830590"/>
                  <a:gd name="connsiteY1291" fmla="*/ 1607344 h 2366371"/>
                  <a:gd name="connsiteX1292" fmla="*/ 117377 w 1830590"/>
                  <a:gd name="connsiteY1292" fmla="*/ 1607344 h 2366371"/>
                  <a:gd name="connsiteX1293" fmla="*/ 117377 w 1830590"/>
                  <a:gd name="connsiteY1293" fmla="*/ 1509112 h 2366371"/>
                  <a:gd name="connsiteX1294" fmla="*/ 215608 w 1830590"/>
                  <a:gd name="connsiteY1294" fmla="*/ 1509112 h 2366371"/>
                  <a:gd name="connsiteX1295" fmla="*/ 215608 w 1830590"/>
                  <a:gd name="connsiteY1295" fmla="*/ 1616269 h 2366371"/>
                  <a:gd name="connsiteX1296" fmla="*/ 215608 w 1830590"/>
                  <a:gd name="connsiteY1296" fmla="*/ 1714500 h 2366371"/>
                  <a:gd name="connsiteX1297" fmla="*/ 117377 w 1830590"/>
                  <a:gd name="connsiteY1297" fmla="*/ 1714500 h 2366371"/>
                  <a:gd name="connsiteX1298" fmla="*/ 117377 w 1830590"/>
                  <a:gd name="connsiteY1298" fmla="*/ 1616269 h 2366371"/>
                  <a:gd name="connsiteX1299" fmla="*/ 215608 w 1830590"/>
                  <a:gd name="connsiteY1299" fmla="*/ 1616269 h 2366371"/>
                  <a:gd name="connsiteX1300" fmla="*/ 215608 w 1830590"/>
                  <a:gd name="connsiteY1300" fmla="*/ 1723425 h 2366371"/>
                  <a:gd name="connsiteX1301" fmla="*/ 215608 w 1830590"/>
                  <a:gd name="connsiteY1301" fmla="*/ 1821656 h 2366371"/>
                  <a:gd name="connsiteX1302" fmla="*/ 117377 w 1830590"/>
                  <a:gd name="connsiteY1302" fmla="*/ 1821656 h 2366371"/>
                  <a:gd name="connsiteX1303" fmla="*/ 117377 w 1830590"/>
                  <a:gd name="connsiteY1303" fmla="*/ 1723425 h 2366371"/>
                  <a:gd name="connsiteX1304" fmla="*/ 215608 w 1830590"/>
                  <a:gd name="connsiteY1304" fmla="*/ 1723425 h 2366371"/>
                  <a:gd name="connsiteX1305" fmla="*/ 215608 w 1830590"/>
                  <a:gd name="connsiteY1305" fmla="*/ 1830581 h 2366371"/>
                  <a:gd name="connsiteX1306" fmla="*/ 215608 w 1830590"/>
                  <a:gd name="connsiteY1306" fmla="*/ 1928812 h 2366371"/>
                  <a:gd name="connsiteX1307" fmla="*/ 117377 w 1830590"/>
                  <a:gd name="connsiteY1307" fmla="*/ 1928812 h 2366371"/>
                  <a:gd name="connsiteX1308" fmla="*/ 117377 w 1830590"/>
                  <a:gd name="connsiteY1308" fmla="*/ 1830581 h 2366371"/>
                  <a:gd name="connsiteX1309" fmla="*/ 215608 w 1830590"/>
                  <a:gd name="connsiteY1309" fmla="*/ 1830581 h 2366371"/>
                  <a:gd name="connsiteX1310" fmla="*/ 215608 w 1830590"/>
                  <a:gd name="connsiteY1310" fmla="*/ 1937737 h 2366371"/>
                  <a:gd name="connsiteX1311" fmla="*/ 215608 w 1830590"/>
                  <a:gd name="connsiteY1311" fmla="*/ 2035969 h 2366371"/>
                  <a:gd name="connsiteX1312" fmla="*/ 117377 w 1830590"/>
                  <a:gd name="connsiteY1312" fmla="*/ 2035969 h 2366371"/>
                  <a:gd name="connsiteX1313" fmla="*/ 117377 w 1830590"/>
                  <a:gd name="connsiteY1313" fmla="*/ 1937737 h 2366371"/>
                  <a:gd name="connsiteX1314" fmla="*/ 215608 w 1830590"/>
                  <a:gd name="connsiteY1314" fmla="*/ 1937737 h 2366371"/>
                  <a:gd name="connsiteX1315" fmla="*/ 215608 w 1830590"/>
                  <a:gd name="connsiteY1315" fmla="*/ 2044894 h 2366371"/>
                  <a:gd name="connsiteX1316" fmla="*/ 215608 w 1830590"/>
                  <a:gd name="connsiteY1316" fmla="*/ 2143125 h 2366371"/>
                  <a:gd name="connsiteX1317" fmla="*/ 117377 w 1830590"/>
                  <a:gd name="connsiteY1317" fmla="*/ 2143125 h 2366371"/>
                  <a:gd name="connsiteX1318" fmla="*/ 117377 w 1830590"/>
                  <a:gd name="connsiteY1318" fmla="*/ 2044894 h 2366371"/>
                  <a:gd name="connsiteX1319" fmla="*/ 215608 w 1830590"/>
                  <a:gd name="connsiteY1319" fmla="*/ 2044894 h 2366371"/>
                  <a:gd name="connsiteX1320" fmla="*/ 224542 w 1830590"/>
                  <a:gd name="connsiteY1320" fmla="*/ 2044894 h 2366371"/>
                  <a:gd name="connsiteX1321" fmla="*/ 322774 w 1830590"/>
                  <a:gd name="connsiteY1321" fmla="*/ 2044894 h 2366371"/>
                  <a:gd name="connsiteX1322" fmla="*/ 322774 w 1830590"/>
                  <a:gd name="connsiteY1322" fmla="*/ 2143125 h 2366371"/>
                  <a:gd name="connsiteX1323" fmla="*/ 224542 w 1830590"/>
                  <a:gd name="connsiteY1323" fmla="*/ 2143125 h 2366371"/>
                  <a:gd name="connsiteX1324" fmla="*/ 224542 w 1830590"/>
                  <a:gd name="connsiteY1324" fmla="*/ 2044894 h 2366371"/>
                  <a:gd name="connsiteX1325" fmla="*/ 322764 w 1830590"/>
                  <a:gd name="connsiteY1325" fmla="*/ 2152050 h 2366371"/>
                  <a:gd name="connsiteX1326" fmla="*/ 322764 w 1830590"/>
                  <a:gd name="connsiteY1326" fmla="*/ 2250281 h 2366371"/>
                  <a:gd name="connsiteX1327" fmla="*/ 224533 w 1830590"/>
                  <a:gd name="connsiteY1327" fmla="*/ 2250281 h 2366371"/>
                  <a:gd name="connsiteX1328" fmla="*/ 224533 w 1830590"/>
                  <a:gd name="connsiteY1328" fmla="*/ 2152050 h 2366371"/>
                  <a:gd name="connsiteX1329" fmla="*/ 322764 w 1830590"/>
                  <a:gd name="connsiteY1329" fmla="*/ 2152050 h 2366371"/>
                  <a:gd name="connsiteX1330" fmla="*/ 331699 w 1830590"/>
                  <a:gd name="connsiteY1330" fmla="*/ 2152050 h 2366371"/>
                  <a:gd name="connsiteX1331" fmla="*/ 429930 w 1830590"/>
                  <a:gd name="connsiteY1331" fmla="*/ 2152050 h 2366371"/>
                  <a:gd name="connsiteX1332" fmla="*/ 429930 w 1830590"/>
                  <a:gd name="connsiteY1332" fmla="*/ 2250281 h 2366371"/>
                  <a:gd name="connsiteX1333" fmla="*/ 331699 w 1830590"/>
                  <a:gd name="connsiteY1333" fmla="*/ 2250281 h 2366371"/>
                  <a:gd name="connsiteX1334" fmla="*/ 331699 w 1830590"/>
                  <a:gd name="connsiteY1334" fmla="*/ 2152050 h 2366371"/>
                  <a:gd name="connsiteX1335" fmla="*/ 438855 w 1830590"/>
                  <a:gd name="connsiteY1335" fmla="*/ 2152050 h 2366371"/>
                  <a:gd name="connsiteX1336" fmla="*/ 537086 w 1830590"/>
                  <a:gd name="connsiteY1336" fmla="*/ 2152050 h 2366371"/>
                  <a:gd name="connsiteX1337" fmla="*/ 537086 w 1830590"/>
                  <a:gd name="connsiteY1337" fmla="*/ 2250281 h 2366371"/>
                  <a:gd name="connsiteX1338" fmla="*/ 438855 w 1830590"/>
                  <a:gd name="connsiteY1338" fmla="*/ 2250281 h 2366371"/>
                  <a:gd name="connsiteX1339" fmla="*/ 438855 w 1830590"/>
                  <a:gd name="connsiteY1339" fmla="*/ 2152050 h 2366371"/>
                  <a:gd name="connsiteX1340" fmla="*/ 546011 w 1830590"/>
                  <a:gd name="connsiteY1340" fmla="*/ 2152050 h 2366371"/>
                  <a:gd name="connsiteX1341" fmla="*/ 644243 w 1830590"/>
                  <a:gd name="connsiteY1341" fmla="*/ 2152050 h 2366371"/>
                  <a:gd name="connsiteX1342" fmla="*/ 644243 w 1830590"/>
                  <a:gd name="connsiteY1342" fmla="*/ 2250281 h 2366371"/>
                  <a:gd name="connsiteX1343" fmla="*/ 546011 w 1830590"/>
                  <a:gd name="connsiteY1343" fmla="*/ 2250281 h 2366371"/>
                  <a:gd name="connsiteX1344" fmla="*/ 546011 w 1830590"/>
                  <a:gd name="connsiteY1344" fmla="*/ 2152050 h 2366371"/>
                  <a:gd name="connsiteX1345" fmla="*/ 653167 w 1830590"/>
                  <a:gd name="connsiteY1345" fmla="*/ 2152050 h 2366371"/>
                  <a:gd name="connsiteX1346" fmla="*/ 751399 w 1830590"/>
                  <a:gd name="connsiteY1346" fmla="*/ 2152050 h 2366371"/>
                  <a:gd name="connsiteX1347" fmla="*/ 751399 w 1830590"/>
                  <a:gd name="connsiteY1347" fmla="*/ 2250281 h 2366371"/>
                  <a:gd name="connsiteX1348" fmla="*/ 653167 w 1830590"/>
                  <a:gd name="connsiteY1348" fmla="*/ 2250281 h 2366371"/>
                  <a:gd name="connsiteX1349" fmla="*/ 653167 w 1830590"/>
                  <a:gd name="connsiteY1349" fmla="*/ 2152050 h 2366371"/>
                  <a:gd name="connsiteX1350" fmla="*/ 760324 w 1830590"/>
                  <a:gd name="connsiteY1350" fmla="*/ 2152050 h 2366371"/>
                  <a:gd name="connsiteX1351" fmla="*/ 858555 w 1830590"/>
                  <a:gd name="connsiteY1351" fmla="*/ 2152050 h 2366371"/>
                  <a:gd name="connsiteX1352" fmla="*/ 858555 w 1830590"/>
                  <a:gd name="connsiteY1352" fmla="*/ 2250281 h 2366371"/>
                  <a:gd name="connsiteX1353" fmla="*/ 760324 w 1830590"/>
                  <a:gd name="connsiteY1353" fmla="*/ 2250281 h 2366371"/>
                  <a:gd name="connsiteX1354" fmla="*/ 760324 w 1830590"/>
                  <a:gd name="connsiteY1354" fmla="*/ 2152050 h 2366371"/>
                  <a:gd name="connsiteX1355" fmla="*/ 867480 w 1830590"/>
                  <a:gd name="connsiteY1355" fmla="*/ 2152050 h 2366371"/>
                  <a:gd name="connsiteX1356" fmla="*/ 965711 w 1830590"/>
                  <a:gd name="connsiteY1356" fmla="*/ 2152050 h 2366371"/>
                  <a:gd name="connsiteX1357" fmla="*/ 965711 w 1830590"/>
                  <a:gd name="connsiteY1357" fmla="*/ 2250281 h 2366371"/>
                  <a:gd name="connsiteX1358" fmla="*/ 867480 w 1830590"/>
                  <a:gd name="connsiteY1358" fmla="*/ 2250281 h 2366371"/>
                  <a:gd name="connsiteX1359" fmla="*/ 867480 w 1830590"/>
                  <a:gd name="connsiteY1359" fmla="*/ 2152050 h 2366371"/>
                  <a:gd name="connsiteX1360" fmla="*/ 974636 w 1830590"/>
                  <a:gd name="connsiteY1360" fmla="*/ 2152050 h 2366371"/>
                  <a:gd name="connsiteX1361" fmla="*/ 1072867 w 1830590"/>
                  <a:gd name="connsiteY1361" fmla="*/ 2152050 h 2366371"/>
                  <a:gd name="connsiteX1362" fmla="*/ 1072867 w 1830590"/>
                  <a:gd name="connsiteY1362" fmla="*/ 2250281 h 2366371"/>
                  <a:gd name="connsiteX1363" fmla="*/ 974636 w 1830590"/>
                  <a:gd name="connsiteY1363" fmla="*/ 2250281 h 2366371"/>
                  <a:gd name="connsiteX1364" fmla="*/ 974636 w 1830590"/>
                  <a:gd name="connsiteY1364" fmla="*/ 2152050 h 2366371"/>
                  <a:gd name="connsiteX1365" fmla="*/ 1081792 w 1830590"/>
                  <a:gd name="connsiteY1365" fmla="*/ 2152050 h 2366371"/>
                  <a:gd name="connsiteX1366" fmla="*/ 1180024 w 1830590"/>
                  <a:gd name="connsiteY1366" fmla="*/ 2152050 h 2366371"/>
                  <a:gd name="connsiteX1367" fmla="*/ 1180024 w 1830590"/>
                  <a:gd name="connsiteY1367" fmla="*/ 2250281 h 2366371"/>
                  <a:gd name="connsiteX1368" fmla="*/ 1081792 w 1830590"/>
                  <a:gd name="connsiteY1368" fmla="*/ 2250281 h 2366371"/>
                  <a:gd name="connsiteX1369" fmla="*/ 1081792 w 1830590"/>
                  <a:gd name="connsiteY1369" fmla="*/ 2152050 h 2366371"/>
                  <a:gd name="connsiteX1370" fmla="*/ 1188949 w 1830590"/>
                  <a:gd name="connsiteY1370" fmla="*/ 2152050 h 2366371"/>
                  <a:gd name="connsiteX1371" fmla="*/ 1287180 w 1830590"/>
                  <a:gd name="connsiteY1371" fmla="*/ 2152050 h 2366371"/>
                  <a:gd name="connsiteX1372" fmla="*/ 1287180 w 1830590"/>
                  <a:gd name="connsiteY1372" fmla="*/ 2250281 h 2366371"/>
                  <a:gd name="connsiteX1373" fmla="*/ 1188949 w 1830590"/>
                  <a:gd name="connsiteY1373" fmla="*/ 2250281 h 2366371"/>
                  <a:gd name="connsiteX1374" fmla="*/ 1188949 w 1830590"/>
                  <a:gd name="connsiteY1374" fmla="*/ 2152050 h 2366371"/>
                  <a:gd name="connsiteX1375" fmla="*/ 1296105 w 1830590"/>
                  <a:gd name="connsiteY1375" fmla="*/ 2152050 h 2366371"/>
                  <a:gd name="connsiteX1376" fmla="*/ 1394336 w 1830590"/>
                  <a:gd name="connsiteY1376" fmla="*/ 2152050 h 2366371"/>
                  <a:gd name="connsiteX1377" fmla="*/ 1394336 w 1830590"/>
                  <a:gd name="connsiteY1377" fmla="*/ 2250281 h 2366371"/>
                  <a:gd name="connsiteX1378" fmla="*/ 1296105 w 1830590"/>
                  <a:gd name="connsiteY1378" fmla="*/ 2250281 h 2366371"/>
                  <a:gd name="connsiteX1379" fmla="*/ 1296105 w 1830590"/>
                  <a:gd name="connsiteY1379" fmla="*/ 2152050 h 2366371"/>
                  <a:gd name="connsiteX1380" fmla="*/ 1403261 w 1830590"/>
                  <a:gd name="connsiteY1380" fmla="*/ 2152050 h 2366371"/>
                  <a:gd name="connsiteX1381" fmla="*/ 1501492 w 1830590"/>
                  <a:gd name="connsiteY1381" fmla="*/ 2152050 h 2366371"/>
                  <a:gd name="connsiteX1382" fmla="*/ 1501492 w 1830590"/>
                  <a:gd name="connsiteY1382" fmla="*/ 2250281 h 2366371"/>
                  <a:gd name="connsiteX1383" fmla="*/ 1403261 w 1830590"/>
                  <a:gd name="connsiteY1383" fmla="*/ 2250281 h 2366371"/>
                  <a:gd name="connsiteX1384" fmla="*/ 1403261 w 1830590"/>
                  <a:gd name="connsiteY1384" fmla="*/ 2152050 h 2366371"/>
                  <a:gd name="connsiteX1385" fmla="*/ 1510417 w 1830590"/>
                  <a:gd name="connsiteY1385" fmla="*/ 2152050 h 2366371"/>
                  <a:gd name="connsiteX1386" fmla="*/ 1608649 w 1830590"/>
                  <a:gd name="connsiteY1386" fmla="*/ 2152050 h 2366371"/>
                  <a:gd name="connsiteX1387" fmla="*/ 1608649 w 1830590"/>
                  <a:gd name="connsiteY1387" fmla="*/ 2250281 h 2366371"/>
                  <a:gd name="connsiteX1388" fmla="*/ 1510417 w 1830590"/>
                  <a:gd name="connsiteY1388" fmla="*/ 2250281 h 2366371"/>
                  <a:gd name="connsiteX1389" fmla="*/ 1510417 w 1830590"/>
                  <a:gd name="connsiteY1389" fmla="*/ 2152050 h 2366371"/>
                  <a:gd name="connsiteX1390" fmla="*/ 1510417 w 1830590"/>
                  <a:gd name="connsiteY1390" fmla="*/ 2143125 h 2366371"/>
                  <a:gd name="connsiteX1391" fmla="*/ 1510417 w 1830590"/>
                  <a:gd name="connsiteY1391" fmla="*/ 2044894 h 2366371"/>
                  <a:gd name="connsiteX1392" fmla="*/ 1608649 w 1830590"/>
                  <a:gd name="connsiteY1392" fmla="*/ 2044894 h 2366371"/>
                  <a:gd name="connsiteX1393" fmla="*/ 1608649 w 1830590"/>
                  <a:gd name="connsiteY1393" fmla="*/ 2143125 h 2366371"/>
                  <a:gd name="connsiteX1394" fmla="*/ 1510417 w 1830590"/>
                  <a:gd name="connsiteY1394" fmla="*/ 2143125 h 2366371"/>
                  <a:gd name="connsiteX1395" fmla="*/ 1617574 w 1830590"/>
                  <a:gd name="connsiteY1395" fmla="*/ 2044894 h 2366371"/>
                  <a:gd name="connsiteX1396" fmla="*/ 1715805 w 1830590"/>
                  <a:gd name="connsiteY1396" fmla="*/ 2044894 h 2366371"/>
                  <a:gd name="connsiteX1397" fmla="*/ 1715805 w 1830590"/>
                  <a:gd name="connsiteY1397" fmla="*/ 2143125 h 2366371"/>
                  <a:gd name="connsiteX1398" fmla="*/ 1617574 w 1830590"/>
                  <a:gd name="connsiteY1398" fmla="*/ 2143125 h 2366371"/>
                  <a:gd name="connsiteX1399" fmla="*/ 1617574 w 1830590"/>
                  <a:gd name="connsiteY1399" fmla="*/ 2044894 h 2366371"/>
                  <a:gd name="connsiteX1400" fmla="*/ 1617574 w 1830590"/>
                  <a:gd name="connsiteY1400" fmla="*/ 2035969 h 2366371"/>
                  <a:gd name="connsiteX1401" fmla="*/ 1617574 w 1830590"/>
                  <a:gd name="connsiteY1401" fmla="*/ 1937737 h 2366371"/>
                  <a:gd name="connsiteX1402" fmla="*/ 1715805 w 1830590"/>
                  <a:gd name="connsiteY1402" fmla="*/ 1937737 h 2366371"/>
                  <a:gd name="connsiteX1403" fmla="*/ 1715805 w 1830590"/>
                  <a:gd name="connsiteY1403" fmla="*/ 2035969 h 2366371"/>
                  <a:gd name="connsiteX1404" fmla="*/ 1617574 w 1830590"/>
                  <a:gd name="connsiteY1404" fmla="*/ 2035969 h 2366371"/>
                  <a:gd name="connsiteX1405" fmla="*/ 1617574 w 1830590"/>
                  <a:gd name="connsiteY1405" fmla="*/ 1928812 h 2366371"/>
                  <a:gd name="connsiteX1406" fmla="*/ 1617574 w 1830590"/>
                  <a:gd name="connsiteY1406" fmla="*/ 1830581 h 2366371"/>
                  <a:gd name="connsiteX1407" fmla="*/ 1715805 w 1830590"/>
                  <a:gd name="connsiteY1407" fmla="*/ 1830581 h 2366371"/>
                  <a:gd name="connsiteX1408" fmla="*/ 1715805 w 1830590"/>
                  <a:gd name="connsiteY1408" fmla="*/ 1928812 h 2366371"/>
                  <a:gd name="connsiteX1409" fmla="*/ 1617574 w 1830590"/>
                  <a:gd name="connsiteY1409" fmla="*/ 1928812 h 2366371"/>
                  <a:gd name="connsiteX1410" fmla="*/ 1617574 w 1830590"/>
                  <a:gd name="connsiteY1410" fmla="*/ 1821656 h 2366371"/>
                  <a:gd name="connsiteX1411" fmla="*/ 1617574 w 1830590"/>
                  <a:gd name="connsiteY1411" fmla="*/ 1723425 h 2366371"/>
                  <a:gd name="connsiteX1412" fmla="*/ 1715805 w 1830590"/>
                  <a:gd name="connsiteY1412" fmla="*/ 1723425 h 2366371"/>
                  <a:gd name="connsiteX1413" fmla="*/ 1715805 w 1830590"/>
                  <a:gd name="connsiteY1413" fmla="*/ 1821656 h 2366371"/>
                  <a:gd name="connsiteX1414" fmla="*/ 1617574 w 1830590"/>
                  <a:gd name="connsiteY1414" fmla="*/ 1821656 h 2366371"/>
                  <a:gd name="connsiteX1415" fmla="*/ 1617574 w 1830590"/>
                  <a:gd name="connsiteY1415" fmla="*/ 1714500 h 2366371"/>
                  <a:gd name="connsiteX1416" fmla="*/ 1617574 w 1830590"/>
                  <a:gd name="connsiteY1416" fmla="*/ 1616269 h 2366371"/>
                  <a:gd name="connsiteX1417" fmla="*/ 1715805 w 1830590"/>
                  <a:gd name="connsiteY1417" fmla="*/ 1616269 h 2366371"/>
                  <a:gd name="connsiteX1418" fmla="*/ 1715805 w 1830590"/>
                  <a:gd name="connsiteY1418" fmla="*/ 1714500 h 2366371"/>
                  <a:gd name="connsiteX1419" fmla="*/ 1617574 w 1830590"/>
                  <a:gd name="connsiteY1419" fmla="*/ 1714500 h 2366371"/>
                  <a:gd name="connsiteX1420" fmla="*/ 1617574 w 1830590"/>
                  <a:gd name="connsiteY1420" fmla="*/ 1607344 h 2366371"/>
                  <a:gd name="connsiteX1421" fmla="*/ 1617574 w 1830590"/>
                  <a:gd name="connsiteY1421" fmla="*/ 1509112 h 2366371"/>
                  <a:gd name="connsiteX1422" fmla="*/ 1715805 w 1830590"/>
                  <a:gd name="connsiteY1422" fmla="*/ 1509112 h 2366371"/>
                  <a:gd name="connsiteX1423" fmla="*/ 1715805 w 1830590"/>
                  <a:gd name="connsiteY1423" fmla="*/ 1607344 h 2366371"/>
                  <a:gd name="connsiteX1424" fmla="*/ 1617574 w 1830590"/>
                  <a:gd name="connsiteY1424" fmla="*/ 1607344 h 2366371"/>
                  <a:gd name="connsiteX1425" fmla="*/ 1617574 w 1830590"/>
                  <a:gd name="connsiteY1425" fmla="*/ 1500187 h 2366371"/>
                  <a:gd name="connsiteX1426" fmla="*/ 1617574 w 1830590"/>
                  <a:gd name="connsiteY1426" fmla="*/ 1401956 h 2366371"/>
                  <a:gd name="connsiteX1427" fmla="*/ 1715805 w 1830590"/>
                  <a:gd name="connsiteY1427" fmla="*/ 1401956 h 2366371"/>
                  <a:gd name="connsiteX1428" fmla="*/ 1715805 w 1830590"/>
                  <a:gd name="connsiteY1428" fmla="*/ 1500187 h 2366371"/>
                  <a:gd name="connsiteX1429" fmla="*/ 1617574 w 1830590"/>
                  <a:gd name="connsiteY1429" fmla="*/ 1500187 h 2366371"/>
                  <a:gd name="connsiteX1430" fmla="*/ 1617574 w 1830590"/>
                  <a:gd name="connsiteY1430" fmla="*/ 1393031 h 2366371"/>
                  <a:gd name="connsiteX1431" fmla="*/ 1617574 w 1830590"/>
                  <a:gd name="connsiteY1431" fmla="*/ 1294800 h 2366371"/>
                  <a:gd name="connsiteX1432" fmla="*/ 1715805 w 1830590"/>
                  <a:gd name="connsiteY1432" fmla="*/ 1294800 h 2366371"/>
                  <a:gd name="connsiteX1433" fmla="*/ 1715805 w 1830590"/>
                  <a:gd name="connsiteY1433" fmla="*/ 1393031 h 2366371"/>
                  <a:gd name="connsiteX1434" fmla="*/ 1617574 w 1830590"/>
                  <a:gd name="connsiteY1434" fmla="*/ 1393031 h 2366371"/>
                  <a:gd name="connsiteX1435" fmla="*/ 1617574 w 1830590"/>
                  <a:gd name="connsiteY1435" fmla="*/ 1285875 h 2366371"/>
                  <a:gd name="connsiteX1436" fmla="*/ 1617574 w 1830590"/>
                  <a:gd name="connsiteY1436" fmla="*/ 1187644 h 2366371"/>
                  <a:gd name="connsiteX1437" fmla="*/ 1715805 w 1830590"/>
                  <a:gd name="connsiteY1437" fmla="*/ 1187644 h 2366371"/>
                  <a:gd name="connsiteX1438" fmla="*/ 1715805 w 1830590"/>
                  <a:gd name="connsiteY1438" fmla="*/ 1285875 h 2366371"/>
                  <a:gd name="connsiteX1439" fmla="*/ 1617574 w 1830590"/>
                  <a:gd name="connsiteY1439" fmla="*/ 1285875 h 2366371"/>
                  <a:gd name="connsiteX1440" fmla="*/ 1617574 w 1830590"/>
                  <a:gd name="connsiteY1440" fmla="*/ 1178719 h 2366371"/>
                  <a:gd name="connsiteX1441" fmla="*/ 1617574 w 1830590"/>
                  <a:gd name="connsiteY1441" fmla="*/ 1080487 h 2366371"/>
                  <a:gd name="connsiteX1442" fmla="*/ 1715805 w 1830590"/>
                  <a:gd name="connsiteY1442" fmla="*/ 1080487 h 2366371"/>
                  <a:gd name="connsiteX1443" fmla="*/ 1715805 w 1830590"/>
                  <a:gd name="connsiteY1443" fmla="*/ 1178719 h 2366371"/>
                  <a:gd name="connsiteX1444" fmla="*/ 1617574 w 1830590"/>
                  <a:gd name="connsiteY1444" fmla="*/ 1178719 h 2366371"/>
                  <a:gd name="connsiteX1445" fmla="*/ 1617574 w 1830590"/>
                  <a:gd name="connsiteY1445" fmla="*/ 1071562 h 2366371"/>
                  <a:gd name="connsiteX1446" fmla="*/ 1617574 w 1830590"/>
                  <a:gd name="connsiteY1446" fmla="*/ 973331 h 2366371"/>
                  <a:gd name="connsiteX1447" fmla="*/ 1715805 w 1830590"/>
                  <a:gd name="connsiteY1447" fmla="*/ 973331 h 2366371"/>
                  <a:gd name="connsiteX1448" fmla="*/ 1715805 w 1830590"/>
                  <a:gd name="connsiteY1448" fmla="*/ 1071562 h 2366371"/>
                  <a:gd name="connsiteX1449" fmla="*/ 1617574 w 1830590"/>
                  <a:gd name="connsiteY1449" fmla="*/ 1071562 h 2366371"/>
                  <a:gd name="connsiteX1450" fmla="*/ 1617574 w 1830590"/>
                  <a:gd name="connsiteY1450" fmla="*/ 964406 h 2366371"/>
                  <a:gd name="connsiteX1451" fmla="*/ 1617574 w 1830590"/>
                  <a:gd name="connsiteY1451" fmla="*/ 866175 h 2366371"/>
                  <a:gd name="connsiteX1452" fmla="*/ 1715805 w 1830590"/>
                  <a:gd name="connsiteY1452" fmla="*/ 866175 h 2366371"/>
                  <a:gd name="connsiteX1453" fmla="*/ 1715805 w 1830590"/>
                  <a:gd name="connsiteY1453" fmla="*/ 964406 h 2366371"/>
                  <a:gd name="connsiteX1454" fmla="*/ 1617574 w 1830590"/>
                  <a:gd name="connsiteY1454" fmla="*/ 964406 h 2366371"/>
                  <a:gd name="connsiteX1455" fmla="*/ 1617574 w 1830590"/>
                  <a:gd name="connsiteY1455" fmla="*/ 857250 h 2366371"/>
                  <a:gd name="connsiteX1456" fmla="*/ 1617574 w 1830590"/>
                  <a:gd name="connsiteY1456" fmla="*/ 759019 h 2366371"/>
                  <a:gd name="connsiteX1457" fmla="*/ 1715805 w 1830590"/>
                  <a:gd name="connsiteY1457" fmla="*/ 759019 h 2366371"/>
                  <a:gd name="connsiteX1458" fmla="*/ 1715805 w 1830590"/>
                  <a:gd name="connsiteY1458" fmla="*/ 857250 h 2366371"/>
                  <a:gd name="connsiteX1459" fmla="*/ 1617574 w 1830590"/>
                  <a:gd name="connsiteY1459" fmla="*/ 857250 h 2366371"/>
                  <a:gd name="connsiteX1460" fmla="*/ 1617574 w 1830590"/>
                  <a:gd name="connsiteY1460" fmla="*/ 750094 h 2366371"/>
                  <a:gd name="connsiteX1461" fmla="*/ 1617574 w 1830590"/>
                  <a:gd name="connsiteY1461" fmla="*/ 651862 h 2366371"/>
                  <a:gd name="connsiteX1462" fmla="*/ 1715805 w 1830590"/>
                  <a:gd name="connsiteY1462" fmla="*/ 651862 h 2366371"/>
                  <a:gd name="connsiteX1463" fmla="*/ 1715805 w 1830590"/>
                  <a:gd name="connsiteY1463" fmla="*/ 750094 h 2366371"/>
                  <a:gd name="connsiteX1464" fmla="*/ 1617574 w 1830590"/>
                  <a:gd name="connsiteY1464" fmla="*/ 750094 h 2366371"/>
                  <a:gd name="connsiteX1465" fmla="*/ 1617574 w 1830590"/>
                  <a:gd name="connsiteY1465" fmla="*/ 642938 h 2366371"/>
                  <a:gd name="connsiteX1466" fmla="*/ 1617574 w 1830590"/>
                  <a:gd name="connsiteY1466" fmla="*/ 544706 h 2366371"/>
                  <a:gd name="connsiteX1467" fmla="*/ 1715805 w 1830590"/>
                  <a:gd name="connsiteY1467" fmla="*/ 544706 h 2366371"/>
                  <a:gd name="connsiteX1468" fmla="*/ 1715805 w 1830590"/>
                  <a:gd name="connsiteY1468" fmla="*/ 642938 h 2366371"/>
                  <a:gd name="connsiteX1469" fmla="*/ 1617574 w 1830590"/>
                  <a:gd name="connsiteY1469" fmla="*/ 642938 h 2366371"/>
                  <a:gd name="connsiteX1470" fmla="*/ 1617574 w 1830590"/>
                  <a:gd name="connsiteY1470" fmla="*/ 535781 h 2366371"/>
                  <a:gd name="connsiteX1471" fmla="*/ 1617574 w 1830590"/>
                  <a:gd name="connsiteY1471" fmla="*/ 437550 h 2366371"/>
                  <a:gd name="connsiteX1472" fmla="*/ 1715805 w 1830590"/>
                  <a:gd name="connsiteY1472" fmla="*/ 437550 h 2366371"/>
                  <a:gd name="connsiteX1473" fmla="*/ 1715805 w 1830590"/>
                  <a:gd name="connsiteY1473" fmla="*/ 535781 h 2366371"/>
                  <a:gd name="connsiteX1474" fmla="*/ 1617574 w 1830590"/>
                  <a:gd name="connsiteY1474" fmla="*/ 535781 h 2366371"/>
                  <a:gd name="connsiteX1475" fmla="*/ 1617574 w 1830590"/>
                  <a:gd name="connsiteY1475" fmla="*/ 428625 h 2366371"/>
                  <a:gd name="connsiteX1476" fmla="*/ 1617574 w 1830590"/>
                  <a:gd name="connsiteY1476" fmla="*/ 330394 h 2366371"/>
                  <a:gd name="connsiteX1477" fmla="*/ 1715805 w 1830590"/>
                  <a:gd name="connsiteY1477" fmla="*/ 330394 h 2366371"/>
                  <a:gd name="connsiteX1478" fmla="*/ 1715805 w 1830590"/>
                  <a:gd name="connsiteY1478" fmla="*/ 428625 h 2366371"/>
                  <a:gd name="connsiteX1479" fmla="*/ 1617574 w 1830590"/>
                  <a:gd name="connsiteY1479" fmla="*/ 428625 h 2366371"/>
                  <a:gd name="connsiteX1480" fmla="*/ 1617574 w 1830590"/>
                  <a:gd name="connsiteY1480" fmla="*/ 321469 h 2366371"/>
                  <a:gd name="connsiteX1481" fmla="*/ 1617574 w 1830590"/>
                  <a:gd name="connsiteY1481" fmla="*/ 223237 h 2366371"/>
                  <a:gd name="connsiteX1482" fmla="*/ 1715805 w 1830590"/>
                  <a:gd name="connsiteY1482" fmla="*/ 223237 h 2366371"/>
                  <a:gd name="connsiteX1483" fmla="*/ 1715805 w 1830590"/>
                  <a:gd name="connsiteY1483" fmla="*/ 321469 h 2366371"/>
                  <a:gd name="connsiteX1484" fmla="*/ 1617574 w 1830590"/>
                  <a:gd name="connsiteY1484" fmla="*/ 321469 h 2366371"/>
                  <a:gd name="connsiteX1485" fmla="*/ 1617574 w 1830590"/>
                  <a:gd name="connsiteY1485" fmla="*/ 214313 h 2366371"/>
                  <a:gd name="connsiteX1486" fmla="*/ 1617574 w 1830590"/>
                  <a:gd name="connsiteY1486" fmla="*/ 116081 h 2366371"/>
                  <a:gd name="connsiteX1487" fmla="*/ 1715805 w 1830590"/>
                  <a:gd name="connsiteY1487" fmla="*/ 116081 h 2366371"/>
                  <a:gd name="connsiteX1488" fmla="*/ 1715805 w 1830590"/>
                  <a:gd name="connsiteY1488" fmla="*/ 214313 h 2366371"/>
                  <a:gd name="connsiteX1489" fmla="*/ 1617574 w 1830590"/>
                  <a:gd name="connsiteY1489" fmla="*/ 214313 h 2366371"/>
                  <a:gd name="connsiteX1490" fmla="*/ 1617574 w 1830590"/>
                  <a:gd name="connsiteY1490" fmla="*/ 107156 h 2366371"/>
                  <a:gd name="connsiteX1491" fmla="*/ 1617574 w 1830590"/>
                  <a:gd name="connsiteY1491" fmla="*/ 8925 h 2366371"/>
                  <a:gd name="connsiteX1492" fmla="*/ 1715805 w 1830590"/>
                  <a:gd name="connsiteY1492" fmla="*/ 8925 h 2366371"/>
                  <a:gd name="connsiteX1493" fmla="*/ 1715805 w 1830590"/>
                  <a:gd name="connsiteY1493" fmla="*/ 107156 h 2366371"/>
                  <a:gd name="connsiteX1494" fmla="*/ 1617574 w 1830590"/>
                  <a:gd name="connsiteY1494" fmla="*/ 107156 h 2366371"/>
                  <a:gd name="connsiteX1495" fmla="*/ 1608639 w 1830590"/>
                  <a:gd name="connsiteY1495" fmla="*/ 107156 h 2366371"/>
                  <a:gd name="connsiteX1496" fmla="*/ 1510408 w 1830590"/>
                  <a:gd name="connsiteY1496" fmla="*/ 107156 h 2366371"/>
                  <a:gd name="connsiteX1497" fmla="*/ 1510408 w 1830590"/>
                  <a:gd name="connsiteY1497" fmla="*/ 8925 h 2366371"/>
                  <a:gd name="connsiteX1498" fmla="*/ 1608639 w 1830590"/>
                  <a:gd name="connsiteY1498" fmla="*/ 8925 h 2366371"/>
                  <a:gd name="connsiteX1499" fmla="*/ 1608639 w 1830590"/>
                  <a:gd name="connsiteY1499" fmla="*/ 107156 h 2366371"/>
                  <a:gd name="connsiteX1500" fmla="*/ 1501483 w 1830590"/>
                  <a:gd name="connsiteY1500" fmla="*/ 107156 h 2366371"/>
                  <a:gd name="connsiteX1501" fmla="*/ 1403252 w 1830590"/>
                  <a:gd name="connsiteY1501" fmla="*/ 107156 h 2366371"/>
                  <a:gd name="connsiteX1502" fmla="*/ 1403252 w 1830590"/>
                  <a:gd name="connsiteY1502" fmla="*/ 8925 h 2366371"/>
                  <a:gd name="connsiteX1503" fmla="*/ 1501483 w 1830590"/>
                  <a:gd name="connsiteY1503" fmla="*/ 8925 h 2366371"/>
                  <a:gd name="connsiteX1504" fmla="*/ 1501483 w 1830590"/>
                  <a:gd name="connsiteY1504" fmla="*/ 107156 h 2366371"/>
                  <a:gd name="connsiteX1505" fmla="*/ 1394327 w 1830590"/>
                  <a:gd name="connsiteY1505" fmla="*/ 107156 h 2366371"/>
                  <a:gd name="connsiteX1506" fmla="*/ 1296095 w 1830590"/>
                  <a:gd name="connsiteY1506" fmla="*/ 107156 h 2366371"/>
                  <a:gd name="connsiteX1507" fmla="*/ 1296095 w 1830590"/>
                  <a:gd name="connsiteY1507" fmla="*/ 8925 h 2366371"/>
                  <a:gd name="connsiteX1508" fmla="*/ 1394327 w 1830590"/>
                  <a:gd name="connsiteY1508" fmla="*/ 8925 h 2366371"/>
                  <a:gd name="connsiteX1509" fmla="*/ 1394327 w 1830590"/>
                  <a:gd name="connsiteY1509" fmla="*/ 107156 h 2366371"/>
                  <a:gd name="connsiteX1510" fmla="*/ 1287171 w 1830590"/>
                  <a:gd name="connsiteY1510" fmla="*/ 107156 h 2366371"/>
                  <a:gd name="connsiteX1511" fmla="*/ 1188939 w 1830590"/>
                  <a:gd name="connsiteY1511" fmla="*/ 107156 h 2366371"/>
                  <a:gd name="connsiteX1512" fmla="*/ 1188939 w 1830590"/>
                  <a:gd name="connsiteY1512" fmla="*/ 8925 h 2366371"/>
                  <a:gd name="connsiteX1513" fmla="*/ 1287171 w 1830590"/>
                  <a:gd name="connsiteY1513" fmla="*/ 8925 h 2366371"/>
                  <a:gd name="connsiteX1514" fmla="*/ 1287171 w 1830590"/>
                  <a:gd name="connsiteY1514" fmla="*/ 107156 h 2366371"/>
                  <a:gd name="connsiteX1515" fmla="*/ 1180014 w 1830590"/>
                  <a:gd name="connsiteY1515" fmla="*/ 107156 h 2366371"/>
                  <a:gd name="connsiteX1516" fmla="*/ 1081783 w 1830590"/>
                  <a:gd name="connsiteY1516" fmla="*/ 107156 h 2366371"/>
                  <a:gd name="connsiteX1517" fmla="*/ 1081783 w 1830590"/>
                  <a:gd name="connsiteY1517" fmla="*/ 8925 h 2366371"/>
                  <a:gd name="connsiteX1518" fmla="*/ 1180014 w 1830590"/>
                  <a:gd name="connsiteY1518" fmla="*/ 8925 h 2366371"/>
                  <a:gd name="connsiteX1519" fmla="*/ 1180014 w 1830590"/>
                  <a:gd name="connsiteY1519" fmla="*/ 107156 h 2366371"/>
                  <a:gd name="connsiteX1520" fmla="*/ 1072858 w 1830590"/>
                  <a:gd name="connsiteY1520" fmla="*/ 107156 h 2366371"/>
                  <a:gd name="connsiteX1521" fmla="*/ 974627 w 1830590"/>
                  <a:gd name="connsiteY1521" fmla="*/ 107156 h 2366371"/>
                  <a:gd name="connsiteX1522" fmla="*/ 974627 w 1830590"/>
                  <a:gd name="connsiteY1522" fmla="*/ 8925 h 2366371"/>
                  <a:gd name="connsiteX1523" fmla="*/ 1072858 w 1830590"/>
                  <a:gd name="connsiteY1523" fmla="*/ 8925 h 2366371"/>
                  <a:gd name="connsiteX1524" fmla="*/ 1072858 w 1830590"/>
                  <a:gd name="connsiteY1524" fmla="*/ 107156 h 2366371"/>
                  <a:gd name="connsiteX1525" fmla="*/ 965702 w 1830590"/>
                  <a:gd name="connsiteY1525" fmla="*/ 107156 h 2366371"/>
                  <a:gd name="connsiteX1526" fmla="*/ 867470 w 1830590"/>
                  <a:gd name="connsiteY1526" fmla="*/ 107156 h 2366371"/>
                  <a:gd name="connsiteX1527" fmla="*/ 867470 w 1830590"/>
                  <a:gd name="connsiteY1527" fmla="*/ 8925 h 2366371"/>
                  <a:gd name="connsiteX1528" fmla="*/ 965702 w 1830590"/>
                  <a:gd name="connsiteY1528" fmla="*/ 8925 h 2366371"/>
                  <a:gd name="connsiteX1529" fmla="*/ 965702 w 1830590"/>
                  <a:gd name="connsiteY1529" fmla="*/ 107156 h 2366371"/>
                  <a:gd name="connsiteX1530" fmla="*/ 858546 w 1830590"/>
                  <a:gd name="connsiteY1530" fmla="*/ 107156 h 2366371"/>
                  <a:gd name="connsiteX1531" fmla="*/ 760314 w 1830590"/>
                  <a:gd name="connsiteY1531" fmla="*/ 107156 h 2366371"/>
                  <a:gd name="connsiteX1532" fmla="*/ 760314 w 1830590"/>
                  <a:gd name="connsiteY1532" fmla="*/ 8925 h 2366371"/>
                  <a:gd name="connsiteX1533" fmla="*/ 858546 w 1830590"/>
                  <a:gd name="connsiteY1533" fmla="*/ 8925 h 2366371"/>
                  <a:gd name="connsiteX1534" fmla="*/ 858546 w 1830590"/>
                  <a:gd name="connsiteY1534" fmla="*/ 107156 h 2366371"/>
                  <a:gd name="connsiteX1535" fmla="*/ 751389 w 1830590"/>
                  <a:gd name="connsiteY1535" fmla="*/ 107156 h 2366371"/>
                  <a:gd name="connsiteX1536" fmla="*/ 653158 w 1830590"/>
                  <a:gd name="connsiteY1536" fmla="*/ 107156 h 2366371"/>
                  <a:gd name="connsiteX1537" fmla="*/ 653158 w 1830590"/>
                  <a:gd name="connsiteY1537" fmla="*/ 8925 h 2366371"/>
                  <a:gd name="connsiteX1538" fmla="*/ 751389 w 1830590"/>
                  <a:gd name="connsiteY1538" fmla="*/ 8925 h 2366371"/>
                  <a:gd name="connsiteX1539" fmla="*/ 751389 w 1830590"/>
                  <a:gd name="connsiteY1539" fmla="*/ 107156 h 2366371"/>
                  <a:gd name="connsiteX1540" fmla="*/ 644233 w 1830590"/>
                  <a:gd name="connsiteY1540" fmla="*/ 107156 h 2366371"/>
                  <a:gd name="connsiteX1541" fmla="*/ 546002 w 1830590"/>
                  <a:gd name="connsiteY1541" fmla="*/ 107156 h 2366371"/>
                  <a:gd name="connsiteX1542" fmla="*/ 546002 w 1830590"/>
                  <a:gd name="connsiteY1542" fmla="*/ 8925 h 2366371"/>
                  <a:gd name="connsiteX1543" fmla="*/ 644233 w 1830590"/>
                  <a:gd name="connsiteY1543" fmla="*/ 8925 h 2366371"/>
                  <a:gd name="connsiteX1544" fmla="*/ 644233 w 1830590"/>
                  <a:gd name="connsiteY1544" fmla="*/ 107156 h 2366371"/>
                  <a:gd name="connsiteX1545" fmla="*/ 537077 w 1830590"/>
                  <a:gd name="connsiteY1545" fmla="*/ 107156 h 2366371"/>
                  <a:gd name="connsiteX1546" fmla="*/ 438845 w 1830590"/>
                  <a:gd name="connsiteY1546" fmla="*/ 107156 h 2366371"/>
                  <a:gd name="connsiteX1547" fmla="*/ 438845 w 1830590"/>
                  <a:gd name="connsiteY1547" fmla="*/ 8925 h 2366371"/>
                  <a:gd name="connsiteX1548" fmla="*/ 537077 w 1830590"/>
                  <a:gd name="connsiteY1548" fmla="*/ 8925 h 2366371"/>
                  <a:gd name="connsiteX1549" fmla="*/ 537077 w 1830590"/>
                  <a:gd name="connsiteY1549" fmla="*/ 107156 h 2366371"/>
                  <a:gd name="connsiteX1550" fmla="*/ 429920 w 1830590"/>
                  <a:gd name="connsiteY1550" fmla="*/ 107156 h 2366371"/>
                  <a:gd name="connsiteX1551" fmla="*/ 331689 w 1830590"/>
                  <a:gd name="connsiteY1551" fmla="*/ 107156 h 2366371"/>
                  <a:gd name="connsiteX1552" fmla="*/ 331689 w 1830590"/>
                  <a:gd name="connsiteY1552" fmla="*/ 8925 h 2366371"/>
                  <a:gd name="connsiteX1553" fmla="*/ 429920 w 1830590"/>
                  <a:gd name="connsiteY1553" fmla="*/ 8925 h 2366371"/>
                  <a:gd name="connsiteX1554" fmla="*/ 429920 w 1830590"/>
                  <a:gd name="connsiteY1554" fmla="*/ 107156 h 2366371"/>
                  <a:gd name="connsiteX1555" fmla="*/ 322764 w 1830590"/>
                  <a:gd name="connsiteY1555" fmla="*/ 107156 h 2366371"/>
                  <a:gd name="connsiteX1556" fmla="*/ 224533 w 1830590"/>
                  <a:gd name="connsiteY1556" fmla="*/ 107156 h 2366371"/>
                  <a:gd name="connsiteX1557" fmla="*/ 224533 w 1830590"/>
                  <a:gd name="connsiteY1557" fmla="*/ 8925 h 2366371"/>
                  <a:gd name="connsiteX1558" fmla="*/ 322764 w 1830590"/>
                  <a:gd name="connsiteY1558" fmla="*/ 8925 h 2366371"/>
                  <a:gd name="connsiteX1559" fmla="*/ 322764 w 1830590"/>
                  <a:gd name="connsiteY1559" fmla="*/ 107156 h 2366371"/>
                  <a:gd name="connsiteX1560" fmla="*/ 215608 w 1830590"/>
                  <a:gd name="connsiteY1560" fmla="*/ 107156 h 2366371"/>
                  <a:gd name="connsiteX1561" fmla="*/ 117377 w 1830590"/>
                  <a:gd name="connsiteY1561" fmla="*/ 107156 h 2366371"/>
                  <a:gd name="connsiteX1562" fmla="*/ 117377 w 1830590"/>
                  <a:gd name="connsiteY1562" fmla="*/ 8925 h 2366371"/>
                  <a:gd name="connsiteX1563" fmla="*/ 215608 w 1830590"/>
                  <a:gd name="connsiteY1563" fmla="*/ 8925 h 2366371"/>
                  <a:gd name="connsiteX1564" fmla="*/ 215608 w 1830590"/>
                  <a:gd name="connsiteY1564" fmla="*/ 107156 h 2366371"/>
                  <a:gd name="connsiteX1565" fmla="*/ 215608 w 1830590"/>
                  <a:gd name="connsiteY1565" fmla="*/ 116081 h 2366371"/>
                  <a:gd name="connsiteX1566" fmla="*/ 215608 w 1830590"/>
                  <a:gd name="connsiteY1566" fmla="*/ 214313 h 2366371"/>
                  <a:gd name="connsiteX1567" fmla="*/ 117377 w 1830590"/>
                  <a:gd name="connsiteY1567" fmla="*/ 214313 h 2366371"/>
                  <a:gd name="connsiteX1568" fmla="*/ 117377 w 1830590"/>
                  <a:gd name="connsiteY1568" fmla="*/ 116081 h 2366371"/>
                  <a:gd name="connsiteX1569" fmla="*/ 215608 w 1830590"/>
                  <a:gd name="connsiteY1569" fmla="*/ 116081 h 2366371"/>
                  <a:gd name="connsiteX1570" fmla="*/ 108452 w 1830590"/>
                  <a:gd name="connsiteY1570" fmla="*/ 214313 h 2366371"/>
                  <a:gd name="connsiteX1571" fmla="*/ 8925 w 1830590"/>
                  <a:gd name="connsiteY1571" fmla="*/ 214313 h 2366371"/>
                  <a:gd name="connsiteX1572" fmla="*/ 8925 w 1830590"/>
                  <a:gd name="connsiteY1572" fmla="*/ 116081 h 2366371"/>
                  <a:gd name="connsiteX1573" fmla="*/ 108452 w 1830590"/>
                  <a:gd name="connsiteY1573" fmla="*/ 116081 h 2366371"/>
                  <a:gd name="connsiteX1574" fmla="*/ 108452 w 1830590"/>
                  <a:gd name="connsiteY1574" fmla="*/ 214313 h 2366371"/>
                  <a:gd name="connsiteX1575" fmla="*/ 8925 w 1830590"/>
                  <a:gd name="connsiteY1575" fmla="*/ 223237 h 2366371"/>
                  <a:gd name="connsiteX1576" fmla="*/ 108452 w 1830590"/>
                  <a:gd name="connsiteY1576" fmla="*/ 223237 h 2366371"/>
                  <a:gd name="connsiteX1577" fmla="*/ 108452 w 1830590"/>
                  <a:gd name="connsiteY1577" fmla="*/ 321469 h 2366371"/>
                  <a:gd name="connsiteX1578" fmla="*/ 8925 w 1830590"/>
                  <a:gd name="connsiteY1578" fmla="*/ 321469 h 2366371"/>
                  <a:gd name="connsiteX1579" fmla="*/ 8925 w 1830590"/>
                  <a:gd name="connsiteY1579" fmla="*/ 223237 h 2366371"/>
                  <a:gd name="connsiteX1580" fmla="*/ 108452 w 1830590"/>
                  <a:gd name="connsiteY1580" fmla="*/ 330394 h 2366371"/>
                  <a:gd name="connsiteX1581" fmla="*/ 108452 w 1830590"/>
                  <a:gd name="connsiteY1581" fmla="*/ 428625 h 2366371"/>
                  <a:gd name="connsiteX1582" fmla="*/ 8925 w 1830590"/>
                  <a:gd name="connsiteY1582" fmla="*/ 428625 h 2366371"/>
                  <a:gd name="connsiteX1583" fmla="*/ 8925 w 1830590"/>
                  <a:gd name="connsiteY1583" fmla="*/ 330394 h 2366371"/>
                  <a:gd name="connsiteX1584" fmla="*/ 108452 w 1830590"/>
                  <a:gd name="connsiteY1584" fmla="*/ 330394 h 2366371"/>
                  <a:gd name="connsiteX1585" fmla="*/ 8925 w 1830590"/>
                  <a:gd name="connsiteY1585" fmla="*/ 437550 h 2366371"/>
                  <a:gd name="connsiteX1586" fmla="*/ 108452 w 1830590"/>
                  <a:gd name="connsiteY1586" fmla="*/ 437550 h 2366371"/>
                  <a:gd name="connsiteX1587" fmla="*/ 108452 w 1830590"/>
                  <a:gd name="connsiteY1587" fmla="*/ 535781 h 2366371"/>
                  <a:gd name="connsiteX1588" fmla="*/ 8925 w 1830590"/>
                  <a:gd name="connsiteY1588" fmla="*/ 535781 h 2366371"/>
                  <a:gd name="connsiteX1589" fmla="*/ 8925 w 1830590"/>
                  <a:gd name="connsiteY1589" fmla="*/ 437550 h 2366371"/>
                  <a:gd name="connsiteX1590" fmla="*/ 108452 w 1830590"/>
                  <a:gd name="connsiteY1590" fmla="*/ 544706 h 2366371"/>
                  <a:gd name="connsiteX1591" fmla="*/ 108452 w 1830590"/>
                  <a:gd name="connsiteY1591" fmla="*/ 642938 h 2366371"/>
                  <a:gd name="connsiteX1592" fmla="*/ 8925 w 1830590"/>
                  <a:gd name="connsiteY1592" fmla="*/ 642938 h 2366371"/>
                  <a:gd name="connsiteX1593" fmla="*/ 8925 w 1830590"/>
                  <a:gd name="connsiteY1593" fmla="*/ 544706 h 2366371"/>
                  <a:gd name="connsiteX1594" fmla="*/ 108452 w 1830590"/>
                  <a:gd name="connsiteY1594" fmla="*/ 544706 h 2366371"/>
                  <a:gd name="connsiteX1595" fmla="*/ 8925 w 1830590"/>
                  <a:gd name="connsiteY1595" fmla="*/ 651862 h 2366371"/>
                  <a:gd name="connsiteX1596" fmla="*/ 108452 w 1830590"/>
                  <a:gd name="connsiteY1596" fmla="*/ 651862 h 2366371"/>
                  <a:gd name="connsiteX1597" fmla="*/ 108452 w 1830590"/>
                  <a:gd name="connsiteY1597" fmla="*/ 750094 h 2366371"/>
                  <a:gd name="connsiteX1598" fmla="*/ 8925 w 1830590"/>
                  <a:gd name="connsiteY1598" fmla="*/ 750094 h 2366371"/>
                  <a:gd name="connsiteX1599" fmla="*/ 8925 w 1830590"/>
                  <a:gd name="connsiteY1599" fmla="*/ 651862 h 2366371"/>
                  <a:gd name="connsiteX1600" fmla="*/ 108452 w 1830590"/>
                  <a:gd name="connsiteY1600" fmla="*/ 759019 h 2366371"/>
                  <a:gd name="connsiteX1601" fmla="*/ 108452 w 1830590"/>
                  <a:gd name="connsiteY1601" fmla="*/ 857250 h 2366371"/>
                  <a:gd name="connsiteX1602" fmla="*/ 8925 w 1830590"/>
                  <a:gd name="connsiteY1602" fmla="*/ 857250 h 2366371"/>
                  <a:gd name="connsiteX1603" fmla="*/ 8925 w 1830590"/>
                  <a:gd name="connsiteY1603" fmla="*/ 759019 h 2366371"/>
                  <a:gd name="connsiteX1604" fmla="*/ 108452 w 1830590"/>
                  <a:gd name="connsiteY1604" fmla="*/ 759019 h 2366371"/>
                  <a:gd name="connsiteX1605" fmla="*/ 8925 w 1830590"/>
                  <a:gd name="connsiteY1605" fmla="*/ 866175 h 2366371"/>
                  <a:gd name="connsiteX1606" fmla="*/ 108452 w 1830590"/>
                  <a:gd name="connsiteY1606" fmla="*/ 866175 h 2366371"/>
                  <a:gd name="connsiteX1607" fmla="*/ 108452 w 1830590"/>
                  <a:gd name="connsiteY1607" fmla="*/ 964406 h 2366371"/>
                  <a:gd name="connsiteX1608" fmla="*/ 8925 w 1830590"/>
                  <a:gd name="connsiteY1608" fmla="*/ 964406 h 2366371"/>
                  <a:gd name="connsiteX1609" fmla="*/ 8925 w 1830590"/>
                  <a:gd name="connsiteY1609" fmla="*/ 866175 h 2366371"/>
                  <a:gd name="connsiteX1610" fmla="*/ 108452 w 1830590"/>
                  <a:gd name="connsiteY1610" fmla="*/ 973331 h 2366371"/>
                  <a:gd name="connsiteX1611" fmla="*/ 108452 w 1830590"/>
                  <a:gd name="connsiteY1611" fmla="*/ 1071562 h 2366371"/>
                  <a:gd name="connsiteX1612" fmla="*/ 8925 w 1830590"/>
                  <a:gd name="connsiteY1612" fmla="*/ 1071562 h 2366371"/>
                  <a:gd name="connsiteX1613" fmla="*/ 8925 w 1830590"/>
                  <a:gd name="connsiteY1613" fmla="*/ 973331 h 2366371"/>
                  <a:gd name="connsiteX1614" fmla="*/ 108452 w 1830590"/>
                  <a:gd name="connsiteY1614" fmla="*/ 973331 h 2366371"/>
                  <a:gd name="connsiteX1615" fmla="*/ 8925 w 1830590"/>
                  <a:gd name="connsiteY1615" fmla="*/ 1080487 h 2366371"/>
                  <a:gd name="connsiteX1616" fmla="*/ 108452 w 1830590"/>
                  <a:gd name="connsiteY1616" fmla="*/ 1080487 h 2366371"/>
                  <a:gd name="connsiteX1617" fmla="*/ 108452 w 1830590"/>
                  <a:gd name="connsiteY1617" fmla="*/ 1178719 h 2366371"/>
                  <a:gd name="connsiteX1618" fmla="*/ 8925 w 1830590"/>
                  <a:gd name="connsiteY1618" fmla="*/ 1178719 h 2366371"/>
                  <a:gd name="connsiteX1619" fmla="*/ 8925 w 1830590"/>
                  <a:gd name="connsiteY1619" fmla="*/ 1080487 h 2366371"/>
                  <a:gd name="connsiteX1620" fmla="*/ 108452 w 1830590"/>
                  <a:gd name="connsiteY1620" fmla="*/ 1187644 h 2366371"/>
                  <a:gd name="connsiteX1621" fmla="*/ 108452 w 1830590"/>
                  <a:gd name="connsiteY1621" fmla="*/ 1285875 h 2366371"/>
                  <a:gd name="connsiteX1622" fmla="*/ 8925 w 1830590"/>
                  <a:gd name="connsiteY1622" fmla="*/ 1285875 h 2366371"/>
                  <a:gd name="connsiteX1623" fmla="*/ 8925 w 1830590"/>
                  <a:gd name="connsiteY1623" fmla="*/ 1187644 h 2366371"/>
                  <a:gd name="connsiteX1624" fmla="*/ 108452 w 1830590"/>
                  <a:gd name="connsiteY1624" fmla="*/ 1187644 h 2366371"/>
                  <a:gd name="connsiteX1625" fmla="*/ 8925 w 1830590"/>
                  <a:gd name="connsiteY1625" fmla="*/ 1294800 h 2366371"/>
                  <a:gd name="connsiteX1626" fmla="*/ 108452 w 1830590"/>
                  <a:gd name="connsiteY1626" fmla="*/ 1294800 h 2366371"/>
                  <a:gd name="connsiteX1627" fmla="*/ 108452 w 1830590"/>
                  <a:gd name="connsiteY1627" fmla="*/ 1393031 h 2366371"/>
                  <a:gd name="connsiteX1628" fmla="*/ 8925 w 1830590"/>
                  <a:gd name="connsiteY1628" fmla="*/ 1393031 h 2366371"/>
                  <a:gd name="connsiteX1629" fmla="*/ 8925 w 1830590"/>
                  <a:gd name="connsiteY1629" fmla="*/ 1294800 h 2366371"/>
                  <a:gd name="connsiteX1630" fmla="*/ 108452 w 1830590"/>
                  <a:gd name="connsiteY1630" fmla="*/ 1401956 h 2366371"/>
                  <a:gd name="connsiteX1631" fmla="*/ 108452 w 1830590"/>
                  <a:gd name="connsiteY1631" fmla="*/ 1500187 h 2366371"/>
                  <a:gd name="connsiteX1632" fmla="*/ 8925 w 1830590"/>
                  <a:gd name="connsiteY1632" fmla="*/ 1500187 h 2366371"/>
                  <a:gd name="connsiteX1633" fmla="*/ 8925 w 1830590"/>
                  <a:gd name="connsiteY1633" fmla="*/ 1401956 h 2366371"/>
                  <a:gd name="connsiteX1634" fmla="*/ 108452 w 1830590"/>
                  <a:gd name="connsiteY1634" fmla="*/ 1401956 h 2366371"/>
                  <a:gd name="connsiteX1635" fmla="*/ 8925 w 1830590"/>
                  <a:gd name="connsiteY1635" fmla="*/ 1509112 h 2366371"/>
                  <a:gd name="connsiteX1636" fmla="*/ 108452 w 1830590"/>
                  <a:gd name="connsiteY1636" fmla="*/ 1509112 h 2366371"/>
                  <a:gd name="connsiteX1637" fmla="*/ 108452 w 1830590"/>
                  <a:gd name="connsiteY1637" fmla="*/ 1607344 h 2366371"/>
                  <a:gd name="connsiteX1638" fmla="*/ 8925 w 1830590"/>
                  <a:gd name="connsiteY1638" fmla="*/ 1607344 h 2366371"/>
                  <a:gd name="connsiteX1639" fmla="*/ 8925 w 1830590"/>
                  <a:gd name="connsiteY1639" fmla="*/ 1509112 h 2366371"/>
                  <a:gd name="connsiteX1640" fmla="*/ 108452 w 1830590"/>
                  <a:gd name="connsiteY1640" fmla="*/ 1616269 h 2366371"/>
                  <a:gd name="connsiteX1641" fmla="*/ 108452 w 1830590"/>
                  <a:gd name="connsiteY1641" fmla="*/ 1714500 h 2366371"/>
                  <a:gd name="connsiteX1642" fmla="*/ 8925 w 1830590"/>
                  <a:gd name="connsiteY1642" fmla="*/ 1714500 h 2366371"/>
                  <a:gd name="connsiteX1643" fmla="*/ 8925 w 1830590"/>
                  <a:gd name="connsiteY1643" fmla="*/ 1616269 h 2366371"/>
                  <a:gd name="connsiteX1644" fmla="*/ 108452 w 1830590"/>
                  <a:gd name="connsiteY1644" fmla="*/ 1616269 h 2366371"/>
                  <a:gd name="connsiteX1645" fmla="*/ 8925 w 1830590"/>
                  <a:gd name="connsiteY1645" fmla="*/ 1723425 h 2366371"/>
                  <a:gd name="connsiteX1646" fmla="*/ 108452 w 1830590"/>
                  <a:gd name="connsiteY1646" fmla="*/ 1723425 h 2366371"/>
                  <a:gd name="connsiteX1647" fmla="*/ 108452 w 1830590"/>
                  <a:gd name="connsiteY1647" fmla="*/ 1821656 h 2366371"/>
                  <a:gd name="connsiteX1648" fmla="*/ 8925 w 1830590"/>
                  <a:gd name="connsiteY1648" fmla="*/ 1821656 h 2366371"/>
                  <a:gd name="connsiteX1649" fmla="*/ 8925 w 1830590"/>
                  <a:gd name="connsiteY1649" fmla="*/ 1723425 h 2366371"/>
                  <a:gd name="connsiteX1650" fmla="*/ 108452 w 1830590"/>
                  <a:gd name="connsiteY1650" fmla="*/ 1830581 h 2366371"/>
                  <a:gd name="connsiteX1651" fmla="*/ 108452 w 1830590"/>
                  <a:gd name="connsiteY1651" fmla="*/ 1928812 h 2366371"/>
                  <a:gd name="connsiteX1652" fmla="*/ 8925 w 1830590"/>
                  <a:gd name="connsiteY1652" fmla="*/ 1928812 h 2366371"/>
                  <a:gd name="connsiteX1653" fmla="*/ 8925 w 1830590"/>
                  <a:gd name="connsiteY1653" fmla="*/ 1830581 h 2366371"/>
                  <a:gd name="connsiteX1654" fmla="*/ 108452 w 1830590"/>
                  <a:gd name="connsiteY1654" fmla="*/ 1830581 h 2366371"/>
                  <a:gd name="connsiteX1655" fmla="*/ 8925 w 1830590"/>
                  <a:gd name="connsiteY1655" fmla="*/ 1937737 h 2366371"/>
                  <a:gd name="connsiteX1656" fmla="*/ 108452 w 1830590"/>
                  <a:gd name="connsiteY1656" fmla="*/ 1937737 h 2366371"/>
                  <a:gd name="connsiteX1657" fmla="*/ 108452 w 1830590"/>
                  <a:gd name="connsiteY1657" fmla="*/ 2035969 h 2366371"/>
                  <a:gd name="connsiteX1658" fmla="*/ 8925 w 1830590"/>
                  <a:gd name="connsiteY1658" fmla="*/ 2035969 h 2366371"/>
                  <a:gd name="connsiteX1659" fmla="*/ 8925 w 1830590"/>
                  <a:gd name="connsiteY1659" fmla="*/ 1937737 h 2366371"/>
                  <a:gd name="connsiteX1660" fmla="*/ 108452 w 1830590"/>
                  <a:gd name="connsiteY1660" fmla="*/ 2044894 h 2366371"/>
                  <a:gd name="connsiteX1661" fmla="*/ 108452 w 1830590"/>
                  <a:gd name="connsiteY1661" fmla="*/ 2143125 h 2366371"/>
                  <a:gd name="connsiteX1662" fmla="*/ 8925 w 1830590"/>
                  <a:gd name="connsiteY1662" fmla="*/ 2143125 h 2366371"/>
                  <a:gd name="connsiteX1663" fmla="*/ 8925 w 1830590"/>
                  <a:gd name="connsiteY1663" fmla="*/ 2044894 h 2366371"/>
                  <a:gd name="connsiteX1664" fmla="*/ 108452 w 1830590"/>
                  <a:gd name="connsiteY1664" fmla="*/ 2044894 h 2366371"/>
                  <a:gd name="connsiteX1665" fmla="*/ 8925 w 1830590"/>
                  <a:gd name="connsiteY1665" fmla="*/ 2152050 h 2366371"/>
                  <a:gd name="connsiteX1666" fmla="*/ 108452 w 1830590"/>
                  <a:gd name="connsiteY1666" fmla="*/ 2152050 h 2366371"/>
                  <a:gd name="connsiteX1667" fmla="*/ 108452 w 1830590"/>
                  <a:gd name="connsiteY1667" fmla="*/ 2250281 h 2366371"/>
                  <a:gd name="connsiteX1668" fmla="*/ 8925 w 1830590"/>
                  <a:gd name="connsiteY1668" fmla="*/ 2250281 h 2366371"/>
                  <a:gd name="connsiteX1669" fmla="*/ 8925 w 1830590"/>
                  <a:gd name="connsiteY1669" fmla="*/ 2152050 h 2366371"/>
                  <a:gd name="connsiteX1670" fmla="*/ 117386 w 1830590"/>
                  <a:gd name="connsiteY1670" fmla="*/ 2152050 h 2366371"/>
                  <a:gd name="connsiteX1671" fmla="*/ 215618 w 1830590"/>
                  <a:gd name="connsiteY1671" fmla="*/ 2152050 h 2366371"/>
                  <a:gd name="connsiteX1672" fmla="*/ 215618 w 1830590"/>
                  <a:gd name="connsiteY1672" fmla="*/ 2250281 h 2366371"/>
                  <a:gd name="connsiteX1673" fmla="*/ 117386 w 1830590"/>
                  <a:gd name="connsiteY1673" fmla="*/ 2250281 h 2366371"/>
                  <a:gd name="connsiteX1674" fmla="*/ 117386 w 1830590"/>
                  <a:gd name="connsiteY1674" fmla="*/ 2152050 h 2366371"/>
                  <a:gd name="connsiteX1675" fmla="*/ 215608 w 1830590"/>
                  <a:gd name="connsiteY1675" fmla="*/ 2259206 h 2366371"/>
                  <a:gd name="connsiteX1676" fmla="*/ 215608 w 1830590"/>
                  <a:gd name="connsiteY1676" fmla="*/ 2357437 h 2366371"/>
                  <a:gd name="connsiteX1677" fmla="*/ 117377 w 1830590"/>
                  <a:gd name="connsiteY1677" fmla="*/ 2357437 h 2366371"/>
                  <a:gd name="connsiteX1678" fmla="*/ 117377 w 1830590"/>
                  <a:gd name="connsiteY1678" fmla="*/ 2259206 h 2366371"/>
                  <a:gd name="connsiteX1679" fmla="*/ 215608 w 1830590"/>
                  <a:gd name="connsiteY1679" fmla="*/ 2259206 h 2366371"/>
                  <a:gd name="connsiteX1680" fmla="*/ 224542 w 1830590"/>
                  <a:gd name="connsiteY1680" fmla="*/ 2259206 h 2366371"/>
                  <a:gd name="connsiteX1681" fmla="*/ 322774 w 1830590"/>
                  <a:gd name="connsiteY1681" fmla="*/ 2259206 h 2366371"/>
                  <a:gd name="connsiteX1682" fmla="*/ 322774 w 1830590"/>
                  <a:gd name="connsiteY1682" fmla="*/ 2357437 h 2366371"/>
                  <a:gd name="connsiteX1683" fmla="*/ 224542 w 1830590"/>
                  <a:gd name="connsiteY1683" fmla="*/ 2357437 h 2366371"/>
                  <a:gd name="connsiteX1684" fmla="*/ 224542 w 1830590"/>
                  <a:gd name="connsiteY1684" fmla="*/ 2259206 h 2366371"/>
                  <a:gd name="connsiteX1685" fmla="*/ 331699 w 1830590"/>
                  <a:gd name="connsiteY1685" fmla="*/ 2259206 h 2366371"/>
                  <a:gd name="connsiteX1686" fmla="*/ 429930 w 1830590"/>
                  <a:gd name="connsiteY1686" fmla="*/ 2259206 h 2366371"/>
                  <a:gd name="connsiteX1687" fmla="*/ 429930 w 1830590"/>
                  <a:gd name="connsiteY1687" fmla="*/ 2357437 h 2366371"/>
                  <a:gd name="connsiteX1688" fmla="*/ 331699 w 1830590"/>
                  <a:gd name="connsiteY1688" fmla="*/ 2357437 h 2366371"/>
                  <a:gd name="connsiteX1689" fmla="*/ 331699 w 1830590"/>
                  <a:gd name="connsiteY1689" fmla="*/ 2259206 h 2366371"/>
                  <a:gd name="connsiteX1690" fmla="*/ 438855 w 1830590"/>
                  <a:gd name="connsiteY1690" fmla="*/ 2259206 h 2366371"/>
                  <a:gd name="connsiteX1691" fmla="*/ 537086 w 1830590"/>
                  <a:gd name="connsiteY1691" fmla="*/ 2259206 h 2366371"/>
                  <a:gd name="connsiteX1692" fmla="*/ 537086 w 1830590"/>
                  <a:gd name="connsiteY1692" fmla="*/ 2357437 h 2366371"/>
                  <a:gd name="connsiteX1693" fmla="*/ 438855 w 1830590"/>
                  <a:gd name="connsiteY1693" fmla="*/ 2357437 h 2366371"/>
                  <a:gd name="connsiteX1694" fmla="*/ 438855 w 1830590"/>
                  <a:gd name="connsiteY1694" fmla="*/ 2259206 h 2366371"/>
                  <a:gd name="connsiteX1695" fmla="*/ 546011 w 1830590"/>
                  <a:gd name="connsiteY1695" fmla="*/ 2259206 h 2366371"/>
                  <a:gd name="connsiteX1696" fmla="*/ 644243 w 1830590"/>
                  <a:gd name="connsiteY1696" fmla="*/ 2259206 h 2366371"/>
                  <a:gd name="connsiteX1697" fmla="*/ 644243 w 1830590"/>
                  <a:gd name="connsiteY1697" fmla="*/ 2357437 h 2366371"/>
                  <a:gd name="connsiteX1698" fmla="*/ 546011 w 1830590"/>
                  <a:gd name="connsiteY1698" fmla="*/ 2357437 h 2366371"/>
                  <a:gd name="connsiteX1699" fmla="*/ 546011 w 1830590"/>
                  <a:gd name="connsiteY1699" fmla="*/ 2259206 h 2366371"/>
                  <a:gd name="connsiteX1700" fmla="*/ 653167 w 1830590"/>
                  <a:gd name="connsiteY1700" fmla="*/ 2259206 h 2366371"/>
                  <a:gd name="connsiteX1701" fmla="*/ 751399 w 1830590"/>
                  <a:gd name="connsiteY1701" fmla="*/ 2259206 h 2366371"/>
                  <a:gd name="connsiteX1702" fmla="*/ 751399 w 1830590"/>
                  <a:gd name="connsiteY1702" fmla="*/ 2357437 h 2366371"/>
                  <a:gd name="connsiteX1703" fmla="*/ 653167 w 1830590"/>
                  <a:gd name="connsiteY1703" fmla="*/ 2357437 h 2366371"/>
                  <a:gd name="connsiteX1704" fmla="*/ 653167 w 1830590"/>
                  <a:gd name="connsiteY1704" fmla="*/ 2259206 h 2366371"/>
                  <a:gd name="connsiteX1705" fmla="*/ 760324 w 1830590"/>
                  <a:gd name="connsiteY1705" fmla="*/ 2259206 h 2366371"/>
                  <a:gd name="connsiteX1706" fmla="*/ 858555 w 1830590"/>
                  <a:gd name="connsiteY1706" fmla="*/ 2259206 h 2366371"/>
                  <a:gd name="connsiteX1707" fmla="*/ 858555 w 1830590"/>
                  <a:gd name="connsiteY1707" fmla="*/ 2357437 h 2366371"/>
                  <a:gd name="connsiteX1708" fmla="*/ 760324 w 1830590"/>
                  <a:gd name="connsiteY1708" fmla="*/ 2357437 h 2366371"/>
                  <a:gd name="connsiteX1709" fmla="*/ 760324 w 1830590"/>
                  <a:gd name="connsiteY1709" fmla="*/ 2259206 h 2366371"/>
                  <a:gd name="connsiteX1710" fmla="*/ 867480 w 1830590"/>
                  <a:gd name="connsiteY1710" fmla="*/ 2259206 h 2366371"/>
                  <a:gd name="connsiteX1711" fmla="*/ 965711 w 1830590"/>
                  <a:gd name="connsiteY1711" fmla="*/ 2259206 h 2366371"/>
                  <a:gd name="connsiteX1712" fmla="*/ 965711 w 1830590"/>
                  <a:gd name="connsiteY1712" fmla="*/ 2357437 h 2366371"/>
                  <a:gd name="connsiteX1713" fmla="*/ 867480 w 1830590"/>
                  <a:gd name="connsiteY1713" fmla="*/ 2357437 h 2366371"/>
                  <a:gd name="connsiteX1714" fmla="*/ 867480 w 1830590"/>
                  <a:gd name="connsiteY1714" fmla="*/ 2259206 h 2366371"/>
                  <a:gd name="connsiteX1715" fmla="*/ 974636 w 1830590"/>
                  <a:gd name="connsiteY1715" fmla="*/ 2259206 h 2366371"/>
                  <a:gd name="connsiteX1716" fmla="*/ 1072867 w 1830590"/>
                  <a:gd name="connsiteY1716" fmla="*/ 2259206 h 2366371"/>
                  <a:gd name="connsiteX1717" fmla="*/ 1072867 w 1830590"/>
                  <a:gd name="connsiteY1717" fmla="*/ 2357437 h 2366371"/>
                  <a:gd name="connsiteX1718" fmla="*/ 974636 w 1830590"/>
                  <a:gd name="connsiteY1718" fmla="*/ 2357437 h 2366371"/>
                  <a:gd name="connsiteX1719" fmla="*/ 974636 w 1830590"/>
                  <a:gd name="connsiteY1719" fmla="*/ 2259206 h 2366371"/>
                  <a:gd name="connsiteX1720" fmla="*/ 1081792 w 1830590"/>
                  <a:gd name="connsiteY1720" fmla="*/ 2259206 h 2366371"/>
                  <a:gd name="connsiteX1721" fmla="*/ 1180024 w 1830590"/>
                  <a:gd name="connsiteY1721" fmla="*/ 2259206 h 2366371"/>
                  <a:gd name="connsiteX1722" fmla="*/ 1180024 w 1830590"/>
                  <a:gd name="connsiteY1722" fmla="*/ 2357437 h 2366371"/>
                  <a:gd name="connsiteX1723" fmla="*/ 1081792 w 1830590"/>
                  <a:gd name="connsiteY1723" fmla="*/ 2357437 h 2366371"/>
                  <a:gd name="connsiteX1724" fmla="*/ 1081792 w 1830590"/>
                  <a:gd name="connsiteY1724" fmla="*/ 2259206 h 2366371"/>
                  <a:gd name="connsiteX1725" fmla="*/ 1188949 w 1830590"/>
                  <a:gd name="connsiteY1725" fmla="*/ 2259206 h 2366371"/>
                  <a:gd name="connsiteX1726" fmla="*/ 1287180 w 1830590"/>
                  <a:gd name="connsiteY1726" fmla="*/ 2259206 h 2366371"/>
                  <a:gd name="connsiteX1727" fmla="*/ 1287180 w 1830590"/>
                  <a:gd name="connsiteY1727" fmla="*/ 2357437 h 2366371"/>
                  <a:gd name="connsiteX1728" fmla="*/ 1188949 w 1830590"/>
                  <a:gd name="connsiteY1728" fmla="*/ 2357437 h 2366371"/>
                  <a:gd name="connsiteX1729" fmla="*/ 1188949 w 1830590"/>
                  <a:gd name="connsiteY1729" fmla="*/ 2259206 h 2366371"/>
                  <a:gd name="connsiteX1730" fmla="*/ 1296105 w 1830590"/>
                  <a:gd name="connsiteY1730" fmla="*/ 2259206 h 2366371"/>
                  <a:gd name="connsiteX1731" fmla="*/ 1394336 w 1830590"/>
                  <a:gd name="connsiteY1731" fmla="*/ 2259206 h 2366371"/>
                  <a:gd name="connsiteX1732" fmla="*/ 1394336 w 1830590"/>
                  <a:gd name="connsiteY1732" fmla="*/ 2357437 h 2366371"/>
                  <a:gd name="connsiteX1733" fmla="*/ 1296105 w 1830590"/>
                  <a:gd name="connsiteY1733" fmla="*/ 2357437 h 2366371"/>
                  <a:gd name="connsiteX1734" fmla="*/ 1296105 w 1830590"/>
                  <a:gd name="connsiteY1734" fmla="*/ 2259206 h 2366371"/>
                  <a:gd name="connsiteX1735" fmla="*/ 1403261 w 1830590"/>
                  <a:gd name="connsiteY1735" fmla="*/ 2259206 h 2366371"/>
                  <a:gd name="connsiteX1736" fmla="*/ 1501492 w 1830590"/>
                  <a:gd name="connsiteY1736" fmla="*/ 2259206 h 2366371"/>
                  <a:gd name="connsiteX1737" fmla="*/ 1501492 w 1830590"/>
                  <a:gd name="connsiteY1737" fmla="*/ 2357437 h 2366371"/>
                  <a:gd name="connsiteX1738" fmla="*/ 1403261 w 1830590"/>
                  <a:gd name="connsiteY1738" fmla="*/ 2357437 h 2366371"/>
                  <a:gd name="connsiteX1739" fmla="*/ 1403261 w 1830590"/>
                  <a:gd name="connsiteY1739" fmla="*/ 2259206 h 2366371"/>
                  <a:gd name="connsiteX1740" fmla="*/ 1510417 w 1830590"/>
                  <a:gd name="connsiteY1740" fmla="*/ 2259206 h 2366371"/>
                  <a:gd name="connsiteX1741" fmla="*/ 1608649 w 1830590"/>
                  <a:gd name="connsiteY1741" fmla="*/ 2259206 h 2366371"/>
                  <a:gd name="connsiteX1742" fmla="*/ 1608649 w 1830590"/>
                  <a:gd name="connsiteY1742" fmla="*/ 2357437 h 2366371"/>
                  <a:gd name="connsiteX1743" fmla="*/ 1510417 w 1830590"/>
                  <a:gd name="connsiteY1743" fmla="*/ 2357437 h 2366371"/>
                  <a:gd name="connsiteX1744" fmla="*/ 1510417 w 1830590"/>
                  <a:gd name="connsiteY1744" fmla="*/ 2259206 h 2366371"/>
                  <a:gd name="connsiteX1745" fmla="*/ 1617574 w 1830590"/>
                  <a:gd name="connsiteY1745" fmla="*/ 2259206 h 2366371"/>
                  <a:gd name="connsiteX1746" fmla="*/ 1715805 w 1830590"/>
                  <a:gd name="connsiteY1746" fmla="*/ 2259206 h 2366371"/>
                  <a:gd name="connsiteX1747" fmla="*/ 1715805 w 1830590"/>
                  <a:gd name="connsiteY1747" fmla="*/ 2357437 h 2366371"/>
                  <a:gd name="connsiteX1748" fmla="*/ 1617574 w 1830590"/>
                  <a:gd name="connsiteY1748" fmla="*/ 2357437 h 2366371"/>
                  <a:gd name="connsiteX1749" fmla="*/ 1617574 w 1830590"/>
                  <a:gd name="connsiteY1749" fmla="*/ 2259206 h 2366371"/>
                  <a:gd name="connsiteX1750" fmla="*/ 1617574 w 1830590"/>
                  <a:gd name="connsiteY1750" fmla="*/ 2250281 h 2366371"/>
                  <a:gd name="connsiteX1751" fmla="*/ 1617574 w 1830590"/>
                  <a:gd name="connsiteY1751" fmla="*/ 2152050 h 2366371"/>
                  <a:gd name="connsiteX1752" fmla="*/ 1715805 w 1830590"/>
                  <a:gd name="connsiteY1752" fmla="*/ 2152050 h 2366371"/>
                  <a:gd name="connsiteX1753" fmla="*/ 1715805 w 1830590"/>
                  <a:gd name="connsiteY1753" fmla="*/ 2250281 h 2366371"/>
                  <a:gd name="connsiteX1754" fmla="*/ 1617574 w 1830590"/>
                  <a:gd name="connsiteY1754" fmla="*/ 2250281 h 2366371"/>
                  <a:gd name="connsiteX1755" fmla="*/ 1724730 w 1830590"/>
                  <a:gd name="connsiteY1755" fmla="*/ 2152050 h 2366371"/>
                  <a:gd name="connsiteX1756" fmla="*/ 1821656 w 1830590"/>
                  <a:gd name="connsiteY1756" fmla="*/ 2152050 h 2366371"/>
                  <a:gd name="connsiteX1757" fmla="*/ 1821656 w 1830590"/>
                  <a:gd name="connsiteY1757" fmla="*/ 2250281 h 2366371"/>
                  <a:gd name="connsiteX1758" fmla="*/ 1724730 w 1830590"/>
                  <a:gd name="connsiteY1758" fmla="*/ 2250281 h 2366371"/>
                  <a:gd name="connsiteX1759" fmla="*/ 1724730 w 1830590"/>
                  <a:gd name="connsiteY1759" fmla="*/ 2152050 h 2366371"/>
                  <a:gd name="connsiteX1760" fmla="*/ 1724730 w 1830590"/>
                  <a:gd name="connsiteY1760" fmla="*/ 2143125 h 2366371"/>
                  <a:gd name="connsiteX1761" fmla="*/ 1724730 w 1830590"/>
                  <a:gd name="connsiteY1761" fmla="*/ 2044894 h 2366371"/>
                  <a:gd name="connsiteX1762" fmla="*/ 1821656 w 1830590"/>
                  <a:gd name="connsiteY1762" fmla="*/ 2044894 h 2366371"/>
                  <a:gd name="connsiteX1763" fmla="*/ 1821656 w 1830590"/>
                  <a:gd name="connsiteY1763" fmla="*/ 2143125 h 2366371"/>
                  <a:gd name="connsiteX1764" fmla="*/ 1724730 w 1830590"/>
                  <a:gd name="connsiteY1764" fmla="*/ 2143125 h 2366371"/>
                  <a:gd name="connsiteX1765" fmla="*/ 1821656 w 1830590"/>
                  <a:gd name="connsiteY1765" fmla="*/ 2035969 h 2366371"/>
                  <a:gd name="connsiteX1766" fmla="*/ 1724730 w 1830590"/>
                  <a:gd name="connsiteY1766" fmla="*/ 2035969 h 2366371"/>
                  <a:gd name="connsiteX1767" fmla="*/ 1724730 w 1830590"/>
                  <a:gd name="connsiteY1767" fmla="*/ 1937737 h 2366371"/>
                  <a:gd name="connsiteX1768" fmla="*/ 1821656 w 1830590"/>
                  <a:gd name="connsiteY1768" fmla="*/ 1937737 h 2366371"/>
                  <a:gd name="connsiteX1769" fmla="*/ 1821656 w 1830590"/>
                  <a:gd name="connsiteY1769" fmla="*/ 2035969 h 2366371"/>
                  <a:gd name="connsiteX1770" fmla="*/ 1724730 w 1830590"/>
                  <a:gd name="connsiteY1770" fmla="*/ 1928812 h 2366371"/>
                  <a:gd name="connsiteX1771" fmla="*/ 1724730 w 1830590"/>
                  <a:gd name="connsiteY1771" fmla="*/ 1830581 h 2366371"/>
                  <a:gd name="connsiteX1772" fmla="*/ 1821656 w 1830590"/>
                  <a:gd name="connsiteY1772" fmla="*/ 1830581 h 2366371"/>
                  <a:gd name="connsiteX1773" fmla="*/ 1821656 w 1830590"/>
                  <a:gd name="connsiteY1773" fmla="*/ 1928812 h 2366371"/>
                  <a:gd name="connsiteX1774" fmla="*/ 1724730 w 1830590"/>
                  <a:gd name="connsiteY1774" fmla="*/ 1928812 h 2366371"/>
                  <a:gd name="connsiteX1775" fmla="*/ 1821656 w 1830590"/>
                  <a:gd name="connsiteY1775" fmla="*/ 1821656 h 2366371"/>
                  <a:gd name="connsiteX1776" fmla="*/ 1724730 w 1830590"/>
                  <a:gd name="connsiteY1776" fmla="*/ 1821656 h 2366371"/>
                  <a:gd name="connsiteX1777" fmla="*/ 1724730 w 1830590"/>
                  <a:gd name="connsiteY1777" fmla="*/ 1723425 h 2366371"/>
                  <a:gd name="connsiteX1778" fmla="*/ 1821656 w 1830590"/>
                  <a:gd name="connsiteY1778" fmla="*/ 1723425 h 2366371"/>
                  <a:gd name="connsiteX1779" fmla="*/ 1821656 w 1830590"/>
                  <a:gd name="connsiteY1779" fmla="*/ 1821656 h 2366371"/>
                  <a:gd name="connsiteX1780" fmla="*/ 1724730 w 1830590"/>
                  <a:gd name="connsiteY1780" fmla="*/ 1714500 h 2366371"/>
                  <a:gd name="connsiteX1781" fmla="*/ 1724730 w 1830590"/>
                  <a:gd name="connsiteY1781" fmla="*/ 1616269 h 2366371"/>
                  <a:gd name="connsiteX1782" fmla="*/ 1821656 w 1830590"/>
                  <a:gd name="connsiteY1782" fmla="*/ 1616269 h 2366371"/>
                  <a:gd name="connsiteX1783" fmla="*/ 1821656 w 1830590"/>
                  <a:gd name="connsiteY1783" fmla="*/ 1714500 h 2366371"/>
                  <a:gd name="connsiteX1784" fmla="*/ 1724730 w 1830590"/>
                  <a:gd name="connsiteY1784" fmla="*/ 1714500 h 2366371"/>
                  <a:gd name="connsiteX1785" fmla="*/ 1821656 w 1830590"/>
                  <a:gd name="connsiteY1785" fmla="*/ 1607344 h 2366371"/>
                  <a:gd name="connsiteX1786" fmla="*/ 1724730 w 1830590"/>
                  <a:gd name="connsiteY1786" fmla="*/ 1607344 h 2366371"/>
                  <a:gd name="connsiteX1787" fmla="*/ 1724730 w 1830590"/>
                  <a:gd name="connsiteY1787" fmla="*/ 1509112 h 2366371"/>
                  <a:gd name="connsiteX1788" fmla="*/ 1821656 w 1830590"/>
                  <a:gd name="connsiteY1788" fmla="*/ 1509112 h 2366371"/>
                  <a:gd name="connsiteX1789" fmla="*/ 1821656 w 1830590"/>
                  <a:gd name="connsiteY1789" fmla="*/ 1607344 h 2366371"/>
                  <a:gd name="connsiteX1790" fmla="*/ 1724730 w 1830590"/>
                  <a:gd name="connsiteY1790" fmla="*/ 1500187 h 2366371"/>
                  <a:gd name="connsiteX1791" fmla="*/ 1724730 w 1830590"/>
                  <a:gd name="connsiteY1791" fmla="*/ 1401956 h 2366371"/>
                  <a:gd name="connsiteX1792" fmla="*/ 1821656 w 1830590"/>
                  <a:gd name="connsiteY1792" fmla="*/ 1401956 h 2366371"/>
                  <a:gd name="connsiteX1793" fmla="*/ 1821656 w 1830590"/>
                  <a:gd name="connsiteY1793" fmla="*/ 1500187 h 2366371"/>
                  <a:gd name="connsiteX1794" fmla="*/ 1724730 w 1830590"/>
                  <a:gd name="connsiteY1794" fmla="*/ 1500187 h 2366371"/>
                  <a:gd name="connsiteX1795" fmla="*/ 1821656 w 1830590"/>
                  <a:gd name="connsiteY1795" fmla="*/ 1393031 h 2366371"/>
                  <a:gd name="connsiteX1796" fmla="*/ 1724730 w 1830590"/>
                  <a:gd name="connsiteY1796" fmla="*/ 1393031 h 2366371"/>
                  <a:gd name="connsiteX1797" fmla="*/ 1724730 w 1830590"/>
                  <a:gd name="connsiteY1797" fmla="*/ 1294800 h 2366371"/>
                  <a:gd name="connsiteX1798" fmla="*/ 1821656 w 1830590"/>
                  <a:gd name="connsiteY1798" fmla="*/ 1294800 h 2366371"/>
                  <a:gd name="connsiteX1799" fmla="*/ 1821656 w 1830590"/>
                  <a:gd name="connsiteY1799" fmla="*/ 1393031 h 2366371"/>
                  <a:gd name="connsiteX1800" fmla="*/ 1724730 w 1830590"/>
                  <a:gd name="connsiteY1800" fmla="*/ 1285875 h 2366371"/>
                  <a:gd name="connsiteX1801" fmla="*/ 1724730 w 1830590"/>
                  <a:gd name="connsiteY1801" fmla="*/ 1187644 h 2366371"/>
                  <a:gd name="connsiteX1802" fmla="*/ 1821656 w 1830590"/>
                  <a:gd name="connsiteY1802" fmla="*/ 1187644 h 2366371"/>
                  <a:gd name="connsiteX1803" fmla="*/ 1821656 w 1830590"/>
                  <a:gd name="connsiteY1803" fmla="*/ 1285875 h 2366371"/>
                  <a:gd name="connsiteX1804" fmla="*/ 1724730 w 1830590"/>
                  <a:gd name="connsiteY1804" fmla="*/ 1285875 h 2366371"/>
                  <a:gd name="connsiteX1805" fmla="*/ 1821656 w 1830590"/>
                  <a:gd name="connsiteY1805" fmla="*/ 1178719 h 2366371"/>
                  <a:gd name="connsiteX1806" fmla="*/ 1724730 w 1830590"/>
                  <a:gd name="connsiteY1806" fmla="*/ 1178719 h 2366371"/>
                  <a:gd name="connsiteX1807" fmla="*/ 1724730 w 1830590"/>
                  <a:gd name="connsiteY1807" fmla="*/ 1080487 h 2366371"/>
                  <a:gd name="connsiteX1808" fmla="*/ 1821656 w 1830590"/>
                  <a:gd name="connsiteY1808" fmla="*/ 1080487 h 2366371"/>
                  <a:gd name="connsiteX1809" fmla="*/ 1821656 w 1830590"/>
                  <a:gd name="connsiteY1809" fmla="*/ 1178719 h 2366371"/>
                  <a:gd name="connsiteX1810" fmla="*/ 1724730 w 1830590"/>
                  <a:gd name="connsiteY1810" fmla="*/ 1071562 h 2366371"/>
                  <a:gd name="connsiteX1811" fmla="*/ 1724730 w 1830590"/>
                  <a:gd name="connsiteY1811" fmla="*/ 973331 h 2366371"/>
                  <a:gd name="connsiteX1812" fmla="*/ 1821656 w 1830590"/>
                  <a:gd name="connsiteY1812" fmla="*/ 973331 h 2366371"/>
                  <a:gd name="connsiteX1813" fmla="*/ 1821656 w 1830590"/>
                  <a:gd name="connsiteY1813" fmla="*/ 1071562 h 2366371"/>
                  <a:gd name="connsiteX1814" fmla="*/ 1724730 w 1830590"/>
                  <a:gd name="connsiteY1814" fmla="*/ 1071562 h 2366371"/>
                  <a:gd name="connsiteX1815" fmla="*/ 1821656 w 1830590"/>
                  <a:gd name="connsiteY1815" fmla="*/ 964406 h 2366371"/>
                  <a:gd name="connsiteX1816" fmla="*/ 1724730 w 1830590"/>
                  <a:gd name="connsiteY1816" fmla="*/ 964406 h 2366371"/>
                  <a:gd name="connsiteX1817" fmla="*/ 1724730 w 1830590"/>
                  <a:gd name="connsiteY1817" fmla="*/ 866175 h 2366371"/>
                  <a:gd name="connsiteX1818" fmla="*/ 1821656 w 1830590"/>
                  <a:gd name="connsiteY1818" fmla="*/ 866175 h 2366371"/>
                  <a:gd name="connsiteX1819" fmla="*/ 1821656 w 1830590"/>
                  <a:gd name="connsiteY1819" fmla="*/ 964406 h 2366371"/>
                  <a:gd name="connsiteX1820" fmla="*/ 1724730 w 1830590"/>
                  <a:gd name="connsiteY1820" fmla="*/ 857250 h 2366371"/>
                  <a:gd name="connsiteX1821" fmla="*/ 1724730 w 1830590"/>
                  <a:gd name="connsiteY1821" fmla="*/ 759019 h 2366371"/>
                  <a:gd name="connsiteX1822" fmla="*/ 1821656 w 1830590"/>
                  <a:gd name="connsiteY1822" fmla="*/ 759019 h 2366371"/>
                  <a:gd name="connsiteX1823" fmla="*/ 1821656 w 1830590"/>
                  <a:gd name="connsiteY1823" fmla="*/ 857250 h 2366371"/>
                  <a:gd name="connsiteX1824" fmla="*/ 1724730 w 1830590"/>
                  <a:gd name="connsiteY1824" fmla="*/ 857250 h 2366371"/>
                  <a:gd name="connsiteX1825" fmla="*/ 1821656 w 1830590"/>
                  <a:gd name="connsiteY1825" fmla="*/ 750094 h 2366371"/>
                  <a:gd name="connsiteX1826" fmla="*/ 1724730 w 1830590"/>
                  <a:gd name="connsiteY1826" fmla="*/ 750094 h 2366371"/>
                  <a:gd name="connsiteX1827" fmla="*/ 1724730 w 1830590"/>
                  <a:gd name="connsiteY1827" fmla="*/ 651862 h 2366371"/>
                  <a:gd name="connsiteX1828" fmla="*/ 1821656 w 1830590"/>
                  <a:gd name="connsiteY1828" fmla="*/ 651862 h 2366371"/>
                  <a:gd name="connsiteX1829" fmla="*/ 1821656 w 1830590"/>
                  <a:gd name="connsiteY1829" fmla="*/ 750094 h 2366371"/>
                  <a:gd name="connsiteX1830" fmla="*/ 1724730 w 1830590"/>
                  <a:gd name="connsiteY1830" fmla="*/ 642938 h 2366371"/>
                  <a:gd name="connsiteX1831" fmla="*/ 1724730 w 1830590"/>
                  <a:gd name="connsiteY1831" fmla="*/ 544706 h 2366371"/>
                  <a:gd name="connsiteX1832" fmla="*/ 1821656 w 1830590"/>
                  <a:gd name="connsiteY1832" fmla="*/ 544706 h 2366371"/>
                  <a:gd name="connsiteX1833" fmla="*/ 1821656 w 1830590"/>
                  <a:gd name="connsiteY1833" fmla="*/ 642938 h 2366371"/>
                  <a:gd name="connsiteX1834" fmla="*/ 1724730 w 1830590"/>
                  <a:gd name="connsiteY1834" fmla="*/ 642938 h 2366371"/>
                  <a:gd name="connsiteX1835" fmla="*/ 1821656 w 1830590"/>
                  <a:gd name="connsiteY1835" fmla="*/ 535781 h 2366371"/>
                  <a:gd name="connsiteX1836" fmla="*/ 1724730 w 1830590"/>
                  <a:gd name="connsiteY1836" fmla="*/ 535781 h 2366371"/>
                  <a:gd name="connsiteX1837" fmla="*/ 1724730 w 1830590"/>
                  <a:gd name="connsiteY1837" fmla="*/ 437550 h 2366371"/>
                  <a:gd name="connsiteX1838" fmla="*/ 1821656 w 1830590"/>
                  <a:gd name="connsiteY1838" fmla="*/ 437550 h 2366371"/>
                  <a:gd name="connsiteX1839" fmla="*/ 1821656 w 1830590"/>
                  <a:gd name="connsiteY1839" fmla="*/ 535781 h 2366371"/>
                  <a:gd name="connsiteX1840" fmla="*/ 1724730 w 1830590"/>
                  <a:gd name="connsiteY1840" fmla="*/ 428625 h 2366371"/>
                  <a:gd name="connsiteX1841" fmla="*/ 1724730 w 1830590"/>
                  <a:gd name="connsiteY1841" fmla="*/ 330394 h 2366371"/>
                  <a:gd name="connsiteX1842" fmla="*/ 1821656 w 1830590"/>
                  <a:gd name="connsiteY1842" fmla="*/ 330394 h 2366371"/>
                  <a:gd name="connsiteX1843" fmla="*/ 1821656 w 1830590"/>
                  <a:gd name="connsiteY1843" fmla="*/ 428625 h 2366371"/>
                  <a:gd name="connsiteX1844" fmla="*/ 1724730 w 1830590"/>
                  <a:gd name="connsiteY1844" fmla="*/ 428625 h 2366371"/>
                  <a:gd name="connsiteX1845" fmla="*/ 1821656 w 1830590"/>
                  <a:gd name="connsiteY1845" fmla="*/ 321469 h 2366371"/>
                  <a:gd name="connsiteX1846" fmla="*/ 1724730 w 1830590"/>
                  <a:gd name="connsiteY1846" fmla="*/ 321469 h 2366371"/>
                  <a:gd name="connsiteX1847" fmla="*/ 1724730 w 1830590"/>
                  <a:gd name="connsiteY1847" fmla="*/ 223237 h 2366371"/>
                  <a:gd name="connsiteX1848" fmla="*/ 1821656 w 1830590"/>
                  <a:gd name="connsiteY1848" fmla="*/ 223237 h 2366371"/>
                  <a:gd name="connsiteX1849" fmla="*/ 1821656 w 1830590"/>
                  <a:gd name="connsiteY1849" fmla="*/ 321469 h 2366371"/>
                  <a:gd name="connsiteX1850" fmla="*/ 1724730 w 1830590"/>
                  <a:gd name="connsiteY1850" fmla="*/ 214313 h 2366371"/>
                  <a:gd name="connsiteX1851" fmla="*/ 1724730 w 1830590"/>
                  <a:gd name="connsiteY1851" fmla="*/ 116081 h 2366371"/>
                  <a:gd name="connsiteX1852" fmla="*/ 1821656 w 1830590"/>
                  <a:gd name="connsiteY1852" fmla="*/ 116081 h 2366371"/>
                  <a:gd name="connsiteX1853" fmla="*/ 1821656 w 1830590"/>
                  <a:gd name="connsiteY1853" fmla="*/ 214313 h 2366371"/>
                  <a:gd name="connsiteX1854" fmla="*/ 1724730 w 1830590"/>
                  <a:gd name="connsiteY1854" fmla="*/ 214313 h 2366371"/>
                  <a:gd name="connsiteX1855" fmla="*/ 1821656 w 1830590"/>
                  <a:gd name="connsiteY1855" fmla="*/ 107156 h 2366371"/>
                  <a:gd name="connsiteX1856" fmla="*/ 1724730 w 1830590"/>
                  <a:gd name="connsiteY1856" fmla="*/ 107156 h 2366371"/>
                  <a:gd name="connsiteX1857" fmla="*/ 1724730 w 1830590"/>
                  <a:gd name="connsiteY1857" fmla="*/ 8925 h 2366371"/>
                  <a:gd name="connsiteX1858" fmla="*/ 1821656 w 1830590"/>
                  <a:gd name="connsiteY1858" fmla="*/ 8925 h 2366371"/>
                  <a:gd name="connsiteX1859" fmla="*/ 1821656 w 1830590"/>
                  <a:gd name="connsiteY1859" fmla="*/ 107156 h 2366371"/>
                  <a:gd name="connsiteX1860" fmla="*/ 108452 w 1830590"/>
                  <a:gd name="connsiteY1860" fmla="*/ 8925 h 2366371"/>
                  <a:gd name="connsiteX1861" fmla="*/ 108452 w 1830590"/>
                  <a:gd name="connsiteY1861" fmla="*/ 107156 h 2366371"/>
                  <a:gd name="connsiteX1862" fmla="*/ 8925 w 1830590"/>
                  <a:gd name="connsiteY1862" fmla="*/ 107156 h 2366371"/>
                  <a:gd name="connsiteX1863" fmla="*/ 8925 w 1830590"/>
                  <a:gd name="connsiteY1863" fmla="*/ 8925 h 2366371"/>
                  <a:gd name="connsiteX1864" fmla="*/ 108452 w 1830590"/>
                  <a:gd name="connsiteY1864" fmla="*/ 8925 h 2366371"/>
                  <a:gd name="connsiteX1865" fmla="*/ 8925 w 1830590"/>
                  <a:gd name="connsiteY1865" fmla="*/ 2259206 h 2366371"/>
                  <a:gd name="connsiteX1866" fmla="*/ 108452 w 1830590"/>
                  <a:gd name="connsiteY1866" fmla="*/ 2259206 h 2366371"/>
                  <a:gd name="connsiteX1867" fmla="*/ 108452 w 1830590"/>
                  <a:gd name="connsiteY1867" fmla="*/ 2357437 h 2366371"/>
                  <a:gd name="connsiteX1868" fmla="*/ 8925 w 1830590"/>
                  <a:gd name="connsiteY1868" fmla="*/ 2357437 h 2366371"/>
                  <a:gd name="connsiteX1869" fmla="*/ 8925 w 1830590"/>
                  <a:gd name="connsiteY1869" fmla="*/ 2259206 h 2366371"/>
                  <a:gd name="connsiteX1870" fmla="*/ 1724730 w 1830590"/>
                  <a:gd name="connsiteY1870" fmla="*/ 2357437 h 2366371"/>
                  <a:gd name="connsiteX1871" fmla="*/ 1724730 w 1830590"/>
                  <a:gd name="connsiteY1871" fmla="*/ 2259206 h 2366371"/>
                  <a:gd name="connsiteX1872" fmla="*/ 1821656 w 1830590"/>
                  <a:gd name="connsiteY1872" fmla="*/ 2259206 h 2366371"/>
                  <a:gd name="connsiteX1873" fmla="*/ 1821656 w 1830590"/>
                  <a:gd name="connsiteY1873" fmla="*/ 2357437 h 2366371"/>
                  <a:gd name="connsiteX1874" fmla="*/ 1724730 w 1830590"/>
                  <a:gd name="connsiteY1874" fmla="*/ 2357437 h 23663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  <a:cxn ang="0">
                    <a:pos x="connsiteX263" y="connsiteY263"/>
                  </a:cxn>
                  <a:cxn ang="0">
                    <a:pos x="connsiteX264" y="connsiteY264"/>
                  </a:cxn>
                  <a:cxn ang="0">
                    <a:pos x="connsiteX265" y="connsiteY265"/>
                  </a:cxn>
                  <a:cxn ang="0">
                    <a:pos x="connsiteX266" y="connsiteY266"/>
                  </a:cxn>
                  <a:cxn ang="0">
                    <a:pos x="connsiteX267" y="connsiteY267"/>
                  </a:cxn>
                  <a:cxn ang="0">
                    <a:pos x="connsiteX268" y="connsiteY268"/>
                  </a:cxn>
                  <a:cxn ang="0">
                    <a:pos x="connsiteX269" y="connsiteY269"/>
                  </a:cxn>
                  <a:cxn ang="0">
                    <a:pos x="connsiteX270" y="connsiteY270"/>
                  </a:cxn>
                  <a:cxn ang="0">
                    <a:pos x="connsiteX271" y="connsiteY271"/>
                  </a:cxn>
                  <a:cxn ang="0">
                    <a:pos x="connsiteX272" y="connsiteY272"/>
                  </a:cxn>
                  <a:cxn ang="0">
                    <a:pos x="connsiteX273" y="connsiteY273"/>
                  </a:cxn>
                  <a:cxn ang="0">
                    <a:pos x="connsiteX274" y="connsiteY274"/>
                  </a:cxn>
                  <a:cxn ang="0">
                    <a:pos x="connsiteX275" y="connsiteY275"/>
                  </a:cxn>
                  <a:cxn ang="0">
                    <a:pos x="connsiteX276" y="connsiteY276"/>
                  </a:cxn>
                  <a:cxn ang="0">
                    <a:pos x="connsiteX277" y="connsiteY277"/>
                  </a:cxn>
                  <a:cxn ang="0">
                    <a:pos x="connsiteX278" y="connsiteY278"/>
                  </a:cxn>
                  <a:cxn ang="0">
                    <a:pos x="connsiteX279" y="connsiteY279"/>
                  </a:cxn>
                  <a:cxn ang="0">
                    <a:pos x="connsiteX280" y="connsiteY280"/>
                  </a:cxn>
                  <a:cxn ang="0">
                    <a:pos x="connsiteX281" y="connsiteY281"/>
                  </a:cxn>
                  <a:cxn ang="0">
                    <a:pos x="connsiteX282" y="connsiteY282"/>
                  </a:cxn>
                  <a:cxn ang="0">
                    <a:pos x="connsiteX283" y="connsiteY283"/>
                  </a:cxn>
                  <a:cxn ang="0">
                    <a:pos x="connsiteX284" y="connsiteY284"/>
                  </a:cxn>
                  <a:cxn ang="0">
                    <a:pos x="connsiteX285" y="connsiteY285"/>
                  </a:cxn>
                  <a:cxn ang="0">
                    <a:pos x="connsiteX286" y="connsiteY286"/>
                  </a:cxn>
                  <a:cxn ang="0">
                    <a:pos x="connsiteX287" y="connsiteY287"/>
                  </a:cxn>
                  <a:cxn ang="0">
                    <a:pos x="connsiteX288" y="connsiteY288"/>
                  </a:cxn>
                  <a:cxn ang="0">
                    <a:pos x="connsiteX289" y="connsiteY289"/>
                  </a:cxn>
                  <a:cxn ang="0">
                    <a:pos x="connsiteX290" y="connsiteY290"/>
                  </a:cxn>
                  <a:cxn ang="0">
                    <a:pos x="connsiteX291" y="connsiteY291"/>
                  </a:cxn>
                  <a:cxn ang="0">
                    <a:pos x="connsiteX292" y="connsiteY292"/>
                  </a:cxn>
                  <a:cxn ang="0">
                    <a:pos x="connsiteX293" y="connsiteY293"/>
                  </a:cxn>
                  <a:cxn ang="0">
                    <a:pos x="connsiteX294" y="connsiteY294"/>
                  </a:cxn>
                  <a:cxn ang="0">
                    <a:pos x="connsiteX295" y="connsiteY295"/>
                  </a:cxn>
                  <a:cxn ang="0">
                    <a:pos x="connsiteX296" y="connsiteY296"/>
                  </a:cxn>
                  <a:cxn ang="0">
                    <a:pos x="connsiteX297" y="connsiteY297"/>
                  </a:cxn>
                  <a:cxn ang="0">
                    <a:pos x="connsiteX298" y="connsiteY298"/>
                  </a:cxn>
                  <a:cxn ang="0">
                    <a:pos x="connsiteX299" y="connsiteY299"/>
                  </a:cxn>
                  <a:cxn ang="0">
                    <a:pos x="connsiteX300" y="connsiteY300"/>
                  </a:cxn>
                  <a:cxn ang="0">
                    <a:pos x="connsiteX301" y="connsiteY301"/>
                  </a:cxn>
                  <a:cxn ang="0">
                    <a:pos x="connsiteX302" y="connsiteY302"/>
                  </a:cxn>
                  <a:cxn ang="0">
                    <a:pos x="connsiteX303" y="connsiteY303"/>
                  </a:cxn>
                  <a:cxn ang="0">
                    <a:pos x="connsiteX304" y="connsiteY304"/>
                  </a:cxn>
                  <a:cxn ang="0">
                    <a:pos x="connsiteX305" y="connsiteY305"/>
                  </a:cxn>
                  <a:cxn ang="0">
                    <a:pos x="connsiteX306" y="connsiteY306"/>
                  </a:cxn>
                  <a:cxn ang="0">
                    <a:pos x="connsiteX307" y="connsiteY307"/>
                  </a:cxn>
                  <a:cxn ang="0">
                    <a:pos x="connsiteX308" y="connsiteY308"/>
                  </a:cxn>
                  <a:cxn ang="0">
                    <a:pos x="connsiteX309" y="connsiteY309"/>
                  </a:cxn>
                  <a:cxn ang="0">
                    <a:pos x="connsiteX310" y="connsiteY310"/>
                  </a:cxn>
                  <a:cxn ang="0">
                    <a:pos x="connsiteX311" y="connsiteY311"/>
                  </a:cxn>
                  <a:cxn ang="0">
                    <a:pos x="connsiteX312" y="connsiteY312"/>
                  </a:cxn>
                  <a:cxn ang="0">
                    <a:pos x="connsiteX313" y="connsiteY313"/>
                  </a:cxn>
                  <a:cxn ang="0">
                    <a:pos x="connsiteX314" y="connsiteY314"/>
                  </a:cxn>
                  <a:cxn ang="0">
                    <a:pos x="connsiteX315" y="connsiteY315"/>
                  </a:cxn>
                  <a:cxn ang="0">
                    <a:pos x="connsiteX316" y="connsiteY316"/>
                  </a:cxn>
                  <a:cxn ang="0">
                    <a:pos x="connsiteX317" y="connsiteY317"/>
                  </a:cxn>
                  <a:cxn ang="0">
                    <a:pos x="connsiteX318" y="connsiteY318"/>
                  </a:cxn>
                  <a:cxn ang="0">
                    <a:pos x="connsiteX319" y="connsiteY319"/>
                  </a:cxn>
                  <a:cxn ang="0">
                    <a:pos x="connsiteX320" y="connsiteY320"/>
                  </a:cxn>
                  <a:cxn ang="0">
                    <a:pos x="connsiteX321" y="connsiteY321"/>
                  </a:cxn>
                  <a:cxn ang="0">
                    <a:pos x="connsiteX322" y="connsiteY322"/>
                  </a:cxn>
                  <a:cxn ang="0">
                    <a:pos x="connsiteX323" y="connsiteY323"/>
                  </a:cxn>
                  <a:cxn ang="0">
                    <a:pos x="connsiteX324" y="connsiteY324"/>
                  </a:cxn>
                  <a:cxn ang="0">
                    <a:pos x="connsiteX325" y="connsiteY325"/>
                  </a:cxn>
                  <a:cxn ang="0">
                    <a:pos x="connsiteX326" y="connsiteY326"/>
                  </a:cxn>
                  <a:cxn ang="0">
                    <a:pos x="connsiteX327" y="connsiteY327"/>
                  </a:cxn>
                  <a:cxn ang="0">
                    <a:pos x="connsiteX328" y="connsiteY328"/>
                  </a:cxn>
                  <a:cxn ang="0">
                    <a:pos x="connsiteX329" y="connsiteY329"/>
                  </a:cxn>
                  <a:cxn ang="0">
                    <a:pos x="connsiteX330" y="connsiteY330"/>
                  </a:cxn>
                  <a:cxn ang="0">
                    <a:pos x="connsiteX331" y="connsiteY331"/>
                  </a:cxn>
                  <a:cxn ang="0">
                    <a:pos x="connsiteX332" y="connsiteY332"/>
                  </a:cxn>
                  <a:cxn ang="0">
                    <a:pos x="connsiteX333" y="connsiteY333"/>
                  </a:cxn>
                  <a:cxn ang="0">
                    <a:pos x="connsiteX334" y="connsiteY334"/>
                  </a:cxn>
                  <a:cxn ang="0">
                    <a:pos x="connsiteX335" y="connsiteY335"/>
                  </a:cxn>
                  <a:cxn ang="0">
                    <a:pos x="connsiteX336" y="connsiteY336"/>
                  </a:cxn>
                  <a:cxn ang="0">
                    <a:pos x="connsiteX337" y="connsiteY337"/>
                  </a:cxn>
                  <a:cxn ang="0">
                    <a:pos x="connsiteX338" y="connsiteY338"/>
                  </a:cxn>
                  <a:cxn ang="0">
                    <a:pos x="connsiteX339" y="connsiteY339"/>
                  </a:cxn>
                  <a:cxn ang="0">
                    <a:pos x="connsiteX340" y="connsiteY340"/>
                  </a:cxn>
                  <a:cxn ang="0">
                    <a:pos x="connsiteX341" y="connsiteY341"/>
                  </a:cxn>
                  <a:cxn ang="0">
                    <a:pos x="connsiteX342" y="connsiteY342"/>
                  </a:cxn>
                  <a:cxn ang="0">
                    <a:pos x="connsiteX343" y="connsiteY343"/>
                  </a:cxn>
                  <a:cxn ang="0">
                    <a:pos x="connsiteX344" y="connsiteY344"/>
                  </a:cxn>
                  <a:cxn ang="0">
                    <a:pos x="connsiteX345" y="connsiteY345"/>
                  </a:cxn>
                  <a:cxn ang="0">
                    <a:pos x="connsiteX346" y="connsiteY346"/>
                  </a:cxn>
                  <a:cxn ang="0">
                    <a:pos x="connsiteX347" y="connsiteY347"/>
                  </a:cxn>
                  <a:cxn ang="0">
                    <a:pos x="connsiteX348" y="connsiteY348"/>
                  </a:cxn>
                  <a:cxn ang="0">
                    <a:pos x="connsiteX349" y="connsiteY349"/>
                  </a:cxn>
                  <a:cxn ang="0">
                    <a:pos x="connsiteX350" y="connsiteY350"/>
                  </a:cxn>
                  <a:cxn ang="0">
                    <a:pos x="connsiteX351" y="connsiteY351"/>
                  </a:cxn>
                  <a:cxn ang="0">
                    <a:pos x="connsiteX352" y="connsiteY352"/>
                  </a:cxn>
                  <a:cxn ang="0">
                    <a:pos x="connsiteX353" y="connsiteY353"/>
                  </a:cxn>
                  <a:cxn ang="0">
                    <a:pos x="connsiteX354" y="connsiteY354"/>
                  </a:cxn>
                  <a:cxn ang="0">
                    <a:pos x="connsiteX355" y="connsiteY355"/>
                  </a:cxn>
                  <a:cxn ang="0">
                    <a:pos x="connsiteX356" y="connsiteY356"/>
                  </a:cxn>
                  <a:cxn ang="0">
                    <a:pos x="connsiteX357" y="connsiteY357"/>
                  </a:cxn>
                  <a:cxn ang="0">
                    <a:pos x="connsiteX358" y="connsiteY358"/>
                  </a:cxn>
                  <a:cxn ang="0">
                    <a:pos x="connsiteX359" y="connsiteY359"/>
                  </a:cxn>
                  <a:cxn ang="0">
                    <a:pos x="connsiteX360" y="connsiteY360"/>
                  </a:cxn>
                  <a:cxn ang="0">
                    <a:pos x="connsiteX361" y="connsiteY361"/>
                  </a:cxn>
                  <a:cxn ang="0">
                    <a:pos x="connsiteX362" y="connsiteY362"/>
                  </a:cxn>
                  <a:cxn ang="0">
                    <a:pos x="connsiteX363" y="connsiteY363"/>
                  </a:cxn>
                  <a:cxn ang="0">
                    <a:pos x="connsiteX364" y="connsiteY364"/>
                  </a:cxn>
                  <a:cxn ang="0">
                    <a:pos x="connsiteX365" y="connsiteY365"/>
                  </a:cxn>
                  <a:cxn ang="0">
                    <a:pos x="connsiteX366" y="connsiteY366"/>
                  </a:cxn>
                  <a:cxn ang="0">
                    <a:pos x="connsiteX367" y="connsiteY367"/>
                  </a:cxn>
                  <a:cxn ang="0">
                    <a:pos x="connsiteX368" y="connsiteY368"/>
                  </a:cxn>
                  <a:cxn ang="0">
                    <a:pos x="connsiteX369" y="connsiteY369"/>
                  </a:cxn>
                  <a:cxn ang="0">
                    <a:pos x="connsiteX370" y="connsiteY370"/>
                  </a:cxn>
                  <a:cxn ang="0">
                    <a:pos x="connsiteX371" y="connsiteY371"/>
                  </a:cxn>
                  <a:cxn ang="0">
                    <a:pos x="connsiteX372" y="connsiteY372"/>
                  </a:cxn>
                  <a:cxn ang="0">
                    <a:pos x="connsiteX373" y="connsiteY373"/>
                  </a:cxn>
                  <a:cxn ang="0">
                    <a:pos x="connsiteX374" y="connsiteY374"/>
                  </a:cxn>
                  <a:cxn ang="0">
                    <a:pos x="connsiteX375" y="connsiteY375"/>
                  </a:cxn>
                  <a:cxn ang="0">
                    <a:pos x="connsiteX376" y="connsiteY376"/>
                  </a:cxn>
                  <a:cxn ang="0">
                    <a:pos x="connsiteX377" y="connsiteY377"/>
                  </a:cxn>
                  <a:cxn ang="0">
                    <a:pos x="connsiteX378" y="connsiteY378"/>
                  </a:cxn>
                  <a:cxn ang="0">
                    <a:pos x="connsiteX379" y="connsiteY379"/>
                  </a:cxn>
                  <a:cxn ang="0">
                    <a:pos x="connsiteX380" y="connsiteY380"/>
                  </a:cxn>
                  <a:cxn ang="0">
                    <a:pos x="connsiteX381" y="connsiteY381"/>
                  </a:cxn>
                  <a:cxn ang="0">
                    <a:pos x="connsiteX382" y="connsiteY382"/>
                  </a:cxn>
                  <a:cxn ang="0">
                    <a:pos x="connsiteX383" y="connsiteY383"/>
                  </a:cxn>
                  <a:cxn ang="0">
                    <a:pos x="connsiteX384" y="connsiteY384"/>
                  </a:cxn>
                  <a:cxn ang="0">
                    <a:pos x="connsiteX385" y="connsiteY385"/>
                  </a:cxn>
                  <a:cxn ang="0">
                    <a:pos x="connsiteX386" y="connsiteY386"/>
                  </a:cxn>
                  <a:cxn ang="0">
                    <a:pos x="connsiteX387" y="connsiteY387"/>
                  </a:cxn>
                  <a:cxn ang="0">
                    <a:pos x="connsiteX388" y="connsiteY388"/>
                  </a:cxn>
                  <a:cxn ang="0">
                    <a:pos x="connsiteX389" y="connsiteY389"/>
                  </a:cxn>
                  <a:cxn ang="0">
                    <a:pos x="connsiteX390" y="connsiteY390"/>
                  </a:cxn>
                  <a:cxn ang="0">
                    <a:pos x="connsiteX391" y="connsiteY391"/>
                  </a:cxn>
                  <a:cxn ang="0">
                    <a:pos x="connsiteX392" y="connsiteY392"/>
                  </a:cxn>
                  <a:cxn ang="0">
                    <a:pos x="connsiteX393" y="connsiteY393"/>
                  </a:cxn>
                  <a:cxn ang="0">
                    <a:pos x="connsiteX394" y="connsiteY394"/>
                  </a:cxn>
                  <a:cxn ang="0">
                    <a:pos x="connsiteX395" y="connsiteY395"/>
                  </a:cxn>
                  <a:cxn ang="0">
                    <a:pos x="connsiteX396" y="connsiteY396"/>
                  </a:cxn>
                  <a:cxn ang="0">
                    <a:pos x="connsiteX397" y="connsiteY397"/>
                  </a:cxn>
                  <a:cxn ang="0">
                    <a:pos x="connsiteX398" y="connsiteY398"/>
                  </a:cxn>
                  <a:cxn ang="0">
                    <a:pos x="connsiteX399" y="connsiteY399"/>
                  </a:cxn>
                  <a:cxn ang="0">
                    <a:pos x="connsiteX400" y="connsiteY400"/>
                  </a:cxn>
                  <a:cxn ang="0">
                    <a:pos x="connsiteX401" y="connsiteY401"/>
                  </a:cxn>
                  <a:cxn ang="0">
                    <a:pos x="connsiteX402" y="connsiteY402"/>
                  </a:cxn>
                  <a:cxn ang="0">
                    <a:pos x="connsiteX403" y="connsiteY403"/>
                  </a:cxn>
                  <a:cxn ang="0">
                    <a:pos x="connsiteX404" y="connsiteY404"/>
                  </a:cxn>
                  <a:cxn ang="0">
                    <a:pos x="connsiteX405" y="connsiteY405"/>
                  </a:cxn>
                  <a:cxn ang="0">
                    <a:pos x="connsiteX406" y="connsiteY406"/>
                  </a:cxn>
                  <a:cxn ang="0">
                    <a:pos x="connsiteX407" y="connsiteY407"/>
                  </a:cxn>
                  <a:cxn ang="0">
                    <a:pos x="connsiteX408" y="connsiteY408"/>
                  </a:cxn>
                  <a:cxn ang="0">
                    <a:pos x="connsiteX409" y="connsiteY409"/>
                  </a:cxn>
                  <a:cxn ang="0">
                    <a:pos x="connsiteX410" y="connsiteY410"/>
                  </a:cxn>
                  <a:cxn ang="0">
                    <a:pos x="connsiteX411" y="connsiteY411"/>
                  </a:cxn>
                  <a:cxn ang="0">
                    <a:pos x="connsiteX412" y="connsiteY412"/>
                  </a:cxn>
                  <a:cxn ang="0">
                    <a:pos x="connsiteX413" y="connsiteY413"/>
                  </a:cxn>
                  <a:cxn ang="0">
                    <a:pos x="connsiteX414" y="connsiteY414"/>
                  </a:cxn>
                  <a:cxn ang="0">
                    <a:pos x="connsiteX415" y="connsiteY415"/>
                  </a:cxn>
                  <a:cxn ang="0">
                    <a:pos x="connsiteX416" y="connsiteY416"/>
                  </a:cxn>
                  <a:cxn ang="0">
                    <a:pos x="connsiteX417" y="connsiteY417"/>
                  </a:cxn>
                  <a:cxn ang="0">
                    <a:pos x="connsiteX418" y="connsiteY418"/>
                  </a:cxn>
                  <a:cxn ang="0">
                    <a:pos x="connsiteX419" y="connsiteY419"/>
                  </a:cxn>
                  <a:cxn ang="0">
                    <a:pos x="connsiteX420" y="connsiteY420"/>
                  </a:cxn>
                  <a:cxn ang="0">
                    <a:pos x="connsiteX421" y="connsiteY421"/>
                  </a:cxn>
                  <a:cxn ang="0">
                    <a:pos x="connsiteX422" y="connsiteY422"/>
                  </a:cxn>
                  <a:cxn ang="0">
                    <a:pos x="connsiteX423" y="connsiteY423"/>
                  </a:cxn>
                  <a:cxn ang="0">
                    <a:pos x="connsiteX424" y="connsiteY424"/>
                  </a:cxn>
                  <a:cxn ang="0">
                    <a:pos x="connsiteX425" y="connsiteY425"/>
                  </a:cxn>
                  <a:cxn ang="0">
                    <a:pos x="connsiteX426" y="connsiteY426"/>
                  </a:cxn>
                  <a:cxn ang="0">
                    <a:pos x="connsiteX427" y="connsiteY427"/>
                  </a:cxn>
                  <a:cxn ang="0">
                    <a:pos x="connsiteX428" y="connsiteY428"/>
                  </a:cxn>
                  <a:cxn ang="0">
                    <a:pos x="connsiteX429" y="connsiteY429"/>
                  </a:cxn>
                  <a:cxn ang="0">
                    <a:pos x="connsiteX430" y="connsiteY430"/>
                  </a:cxn>
                  <a:cxn ang="0">
                    <a:pos x="connsiteX431" y="connsiteY431"/>
                  </a:cxn>
                  <a:cxn ang="0">
                    <a:pos x="connsiteX432" y="connsiteY432"/>
                  </a:cxn>
                  <a:cxn ang="0">
                    <a:pos x="connsiteX433" y="connsiteY433"/>
                  </a:cxn>
                  <a:cxn ang="0">
                    <a:pos x="connsiteX434" y="connsiteY434"/>
                  </a:cxn>
                  <a:cxn ang="0">
                    <a:pos x="connsiteX435" y="connsiteY435"/>
                  </a:cxn>
                  <a:cxn ang="0">
                    <a:pos x="connsiteX436" y="connsiteY436"/>
                  </a:cxn>
                  <a:cxn ang="0">
                    <a:pos x="connsiteX437" y="connsiteY437"/>
                  </a:cxn>
                  <a:cxn ang="0">
                    <a:pos x="connsiteX438" y="connsiteY438"/>
                  </a:cxn>
                  <a:cxn ang="0">
                    <a:pos x="connsiteX439" y="connsiteY439"/>
                  </a:cxn>
                  <a:cxn ang="0">
                    <a:pos x="connsiteX440" y="connsiteY440"/>
                  </a:cxn>
                  <a:cxn ang="0">
                    <a:pos x="connsiteX441" y="connsiteY441"/>
                  </a:cxn>
                  <a:cxn ang="0">
                    <a:pos x="connsiteX442" y="connsiteY442"/>
                  </a:cxn>
                  <a:cxn ang="0">
                    <a:pos x="connsiteX443" y="connsiteY443"/>
                  </a:cxn>
                  <a:cxn ang="0">
                    <a:pos x="connsiteX444" y="connsiteY444"/>
                  </a:cxn>
                  <a:cxn ang="0">
                    <a:pos x="connsiteX445" y="connsiteY445"/>
                  </a:cxn>
                  <a:cxn ang="0">
                    <a:pos x="connsiteX446" y="connsiteY446"/>
                  </a:cxn>
                  <a:cxn ang="0">
                    <a:pos x="connsiteX447" y="connsiteY447"/>
                  </a:cxn>
                  <a:cxn ang="0">
                    <a:pos x="connsiteX448" y="connsiteY448"/>
                  </a:cxn>
                  <a:cxn ang="0">
                    <a:pos x="connsiteX449" y="connsiteY449"/>
                  </a:cxn>
                  <a:cxn ang="0">
                    <a:pos x="connsiteX450" y="connsiteY450"/>
                  </a:cxn>
                  <a:cxn ang="0">
                    <a:pos x="connsiteX451" y="connsiteY451"/>
                  </a:cxn>
                  <a:cxn ang="0">
                    <a:pos x="connsiteX452" y="connsiteY452"/>
                  </a:cxn>
                  <a:cxn ang="0">
                    <a:pos x="connsiteX453" y="connsiteY453"/>
                  </a:cxn>
                  <a:cxn ang="0">
                    <a:pos x="connsiteX454" y="connsiteY454"/>
                  </a:cxn>
                  <a:cxn ang="0">
                    <a:pos x="connsiteX455" y="connsiteY455"/>
                  </a:cxn>
                  <a:cxn ang="0">
                    <a:pos x="connsiteX456" y="connsiteY456"/>
                  </a:cxn>
                  <a:cxn ang="0">
                    <a:pos x="connsiteX457" y="connsiteY457"/>
                  </a:cxn>
                  <a:cxn ang="0">
                    <a:pos x="connsiteX458" y="connsiteY458"/>
                  </a:cxn>
                  <a:cxn ang="0">
                    <a:pos x="connsiteX459" y="connsiteY459"/>
                  </a:cxn>
                  <a:cxn ang="0">
                    <a:pos x="connsiteX460" y="connsiteY460"/>
                  </a:cxn>
                  <a:cxn ang="0">
                    <a:pos x="connsiteX461" y="connsiteY461"/>
                  </a:cxn>
                  <a:cxn ang="0">
                    <a:pos x="connsiteX462" y="connsiteY462"/>
                  </a:cxn>
                  <a:cxn ang="0">
                    <a:pos x="connsiteX463" y="connsiteY463"/>
                  </a:cxn>
                  <a:cxn ang="0">
                    <a:pos x="connsiteX464" y="connsiteY464"/>
                  </a:cxn>
                  <a:cxn ang="0">
                    <a:pos x="connsiteX465" y="connsiteY465"/>
                  </a:cxn>
                  <a:cxn ang="0">
                    <a:pos x="connsiteX466" y="connsiteY466"/>
                  </a:cxn>
                  <a:cxn ang="0">
                    <a:pos x="connsiteX467" y="connsiteY467"/>
                  </a:cxn>
                  <a:cxn ang="0">
                    <a:pos x="connsiteX468" y="connsiteY468"/>
                  </a:cxn>
                  <a:cxn ang="0">
                    <a:pos x="connsiteX469" y="connsiteY469"/>
                  </a:cxn>
                  <a:cxn ang="0">
                    <a:pos x="connsiteX470" y="connsiteY470"/>
                  </a:cxn>
                  <a:cxn ang="0">
                    <a:pos x="connsiteX471" y="connsiteY471"/>
                  </a:cxn>
                  <a:cxn ang="0">
                    <a:pos x="connsiteX472" y="connsiteY472"/>
                  </a:cxn>
                  <a:cxn ang="0">
                    <a:pos x="connsiteX473" y="connsiteY473"/>
                  </a:cxn>
                  <a:cxn ang="0">
                    <a:pos x="connsiteX474" y="connsiteY474"/>
                  </a:cxn>
                  <a:cxn ang="0">
                    <a:pos x="connsiteX475" y="connsiteY475"/>
                  </a:cxn>
                  <a:cxn ang="0">
                    <a:pos x="connsiteX476" y="connsiteY476"/>
                  </a:cxn>
                  <a:cxn ang="0">
                    <a:pos x="connsiteX477" y="connsiteY477"/>
                  </a:cxn>
                  <a:cxn ang="0">
                    <a:pos x="connsiteX478" y="connsiteY478"/>
                  </a:cxn>
                  <a:cxn ang="0">
                    <a:pos x="connsiteX479" y="connsiteY479"/>
                  </a:cxn>
                  <a:cxn ang="0">
                    <a:pos x="connsiteX480" y="connsiteY480"/>
                  </a:cxn>
                  <a:cxn ang="0">
                    <a:pos x="connsiteX481" y="connsiteY481"/>
                  </a:cxn>
                  <a:cxn ang="0">
                    <a:pos x="connsiteX482" y="connsiteY482"/>
                  </a:cxn>
                  <a:cxn ang="0">
                    <a:pos x="connsiteX483" y="connsiteY483"/>
                  </a:cxn>
                  <a:cxn ang="0">
                    <a:pos x="connsiteX484" y="connsiteY484"/>
                  </a:cxn>
                  <a:cxn ang="0">
                    <a:pos x="connsiteX485" y="connsiteY485"/>
                  </a:cxn>
                  <a:cxn ang="0">
                    <a:pos x="connsiteX486" y="connsiteY486"/>
                  </a:cxn>
                  <a:cxn ang="0">
                    <a:pos x="connsiteX487" y="connsiteY487"/>
                  </a:cxn>
                  <a:cxn ang="0">
                    <a:pos x="connsiteX488" y="connsiteY488"/>
                  </a:cxn>
                  <a:cxn ang="0">
                    <a:pos x="connsiteX489" y="connsiteY489"/>
                  </a:cxn>
                  <a:cxn ang="0">
                    <a:pos x="connsiteX490" y="connsiteY490"/>
                  </a:cxn>
                  <a:cxn ang="0">
                    <a:pos x="connsiteX491" y="connsiteY491"/>
                  </a:cxn>
                  <a:cxn ang="0">
                    <a:pos x="connsiteX492" y="connsiteY492"/>
                  </a:cxn>
                  <a:cxn ang="0">
                    <a:pos x="connsiteX493" y="connsiteY493"/>
                  </a:cxn>
                  <a:cxn ang="0">
                    <a:pos x="connsiteX494" y="connsiteY494"/>
                  </a:cxn>
                  <a:cxn ang="0">
                    <a:pos x="connsiteX495" y="connsiteY495"/>
                  </a:cxn>
                  <a:cxn ang="0">
                    <a:pos x="connsiteX496" y="connsiteY496"/>
                  </a:cxn>
                  <a:cxn ang="0">
                    <a:pos x="connsiteX497" y="connsiteY497"/>
                  </a:cxn>
                  <a:cxn ang="0">
                    <a:pos x="connsiteX498" y="connsiteY498"/>
                  </a:cxn>
                  <a:cxn ang="0">
                    <a:pos x="connsiteX499" y="connsiteY499"/>
                  </a:cxn>
                  <a:cxn ang="0">
                    <a:pos x="connsiteX500" y="connsiteY500"/>
                  </a:cxn>
                  <a:cxn ang="0">
                    <a:pos x="connsiteX501" y="connsiteY501"/>
                  </a:cxn>
                  <a:cxn ang="0">
                    <a:pos x="connsiteX502" y="connsiteY502"/>
                  </a:cxn>
                  <a:cxn ang="0">
                    <a:pos x="connsiteX503" y="connsiteY503"/>
                  </a:cxn>
                  <a:cxn ang="0">
                    <a:pos x="connsiteX504" y="connsiteY504"/>
                  </a:cxn>
                  <a:cxn ang="0">
                    <a:pos x="connsiteX505" y="connsiteY505"/>
                  </a:cxn>
                  <a:cxn ang="0">
                    <a:pos x="connsiteX506" y="connsiteY506"/>
                  </a:cxn>
                  <a:cxn ang="0">
                    <a:pos x="connsiteX507" y="connsiteY507"/>
                  </a:cxn>
                  <a:cxn ang="0">
                    <a:pos x="connsiteX508" y="connsiteY508"/>
                  </a:cxn>
                  <a:cxn ang="0">
                    <a:pos x="connsiteX509" y="connsiteY509"/>
                  </a:cxn>
                  <a:cxn ang="0">
                    <a:pos x="connsiteX510" y="connsiteY510"/>
                  </a:cxn>
                  <a:cxn ang="0">
                    <a:pos x="connsiteX511" y="connsiteY511"/>
                  </a:cxn>
                  <a:cxn ang="0">
                    <a:pos x="connsiteX512" y="connsiteY512"/>
                  </a:cxn>
                  <a:cxn ang="0">
                    <a:pos x="connsiteX513" y="connsiteY513"/>
                  </a:cxn>
                  <a:cxn ang="0">
                    <a:pos x="connsiteX514" y="connsiteY514"/>
                  </a:cxn>
                  <a:cxn ang="0">
                    <a:pos x="connsiteX515" y="connsiteY515"/>
                  </a:cxn>
                  <a:cxn ang="0">
                    <a:pos x="connsiteX516" y="connsiteY516"/>
                  </a:cxn>
                  <a:cxn ang="0">
                    <a:pos x="connsiteX517" y="connsiteY517"/>
                  </a:cxn>
                  <a:cxn ang="0">
                    <a:pos x="connsiteX518" y="connsiteY518"/>
                  </a:cxn>
                  <a:cxn ang="0">
                    <a:pos x="connsiteX519" y="connsiteY519"/>
                  </a:cxn>
                  <a:cxn ang="0">
                    <a:pos x="connsiteX520" y="connsiteY520"/>
                  </a:cxn>
                  <a:cxn ang="0">
                    <a:pos x="connsiteX521" y="connsiteY521"/>
                  </a:cxn>
                  <a:cxn ang="0">
                    <a:pos x="connsiteX522" y="connsiteY522"/>
                  </a:cxn>
                  <a:cxn ang="0">
                    <a:pos x="connsiteX523" y="connsiteY523"/>
                  </a:cxn>
                  <a:cxn ang="0">
                    <a:pos x="connsiteX524" y="connsiteY524"/>
                  </a:cxn>
                  <a:cxn ang="0">
                    <a:pos x="connsiteX525" y="connsiteY525"/>
                  </a:cxn>
                  <a:cxn ang="0">
                    <a:pos x="connsiteX526" y="connsiteY526"/>
                  </a:cxn>
                  <a:cxn ang="0">
                    <a:pos x="connsiteX527" y="connsiteY527"/>
                  </a:cxn>
                  <a:cxn ang="0">
                    <a:pos x="connsiteX528" y="connsiteY528"/>
                  </a:cxn>
                  <a:cxn ang="0">
                    <a:pos x="connsiteX529" y="connsiteY529"/>
                  </a:cxn>
                  <a:cxn ang="0">
                    <a:pos x="connsiteX530" y="connsiteY530"/>
                  </a:cxn>
                  <a:cxn ang="0">
                    <a:pos x="connsiteX531" y="connsiteY531"/>
                  </a:cxn>
                  <a:cxn ang="0">
                    <a:pos x="connsiteX532" y="connsiteY532"/>
                  </a:cxn>
                  <a:cxn ang="0">
                    <a:pos x="connsiteX533" y="connsiteY533"/>
                  </a:cxn>
                  <a:cxn ang="0">
                    <a:pos x="connsiteX534" y="connsiteY534"/>
                  </a:cxn>
                  <a:cxn ang="0">
                    <a:pos x="connsiteX535" y="connsiteY535"/>
                  </a:cxn>
                  <a:cxn ang="0">
                    <a:pos x="connsiteX536" y="connsiteY536"/>
                  </a:cxn>
                  <a:cxn ang="0">
                    <a:pos x="connsiteX537" y="connsiteY537"/>
                  </a:cxn>
                  <a:cxn ang="0">
                    <a:pos x="connsiteX538" y="connsiteY538"/>
                  </a:cxn>
                  <a:cxn ang="0">
                    <a:pos x="connsiteX539" y="connsiteY539"/>
                  </a:cxn>
                  <a:cxn ang="0">
                    <a:pos x="connsiteX540" y="connsiteY540"/>
                  </a:cxn>
                  <a:cxn ang="0">
                    <a:pos x="connsiteX541" y="connsiteY541"/>
                  </a:cxn>
                  <a:cxn ang="0">
                    <a:pos x="connsiteX542" y="connsiteY542"/>
                  </a:cxn>
                  <a:cxn ang="0">
                    <a:pos x="connsiteX543" y="connsiteY543"/>
                  </a:cxn>
                  <a:cxn ang="0">
                    <a:pos x="connsiteX544" y="connsiteY544"/>
                  </a:cxn>
                  <a:cxn ang="0">
                    <a:pos x="connsiteX545" y="connsiteY545"/>
                  </a:cxn>
                  <a:cxn ang="0">
                    <a:pos x="connsiteX546" y="connsiteY546"/>
                  </a:cxn>
                  <a:cxn ang="0">
                    <a:pos x="connsiteX547" y="connsiteY547"/>
                  </a:cxn>
                  <a:cxn ang="0">
                    <a:pos x="connsiteX548" y="connsiteY548"/>
                  </a:cxn>
                  <a:cxn ang="0">
                    <a:pos x="connsiteX549" y="connsiteY549"/>
                  </a:cxn>
                  <a:cxn ang="0">
                    <a:pos x="connsiteX550" y="connsiteY550"/>
                  </a:cxn>
                  <a:cxn ang="0">
                    <a:pos x="connsiteX551" y="connsiteY551"/>
                  </a:cxn>
                  <a:cxn ang="0">
                    <a:pos x="connsiteX552" y="connsiteY552"/>
                  </a:cxn>
                  <a:cxn ang="0">
                    <a:pos x="connsiteX553" y="connsiteY553"/>
                  </a:cxn>
                  <a:cxn ang="0">
                    <a:pos x="connsiteX554" y="connsiteY554"/>
                  </a:cxn>
                  <a:cxn ang="0">
                    <a:pos x="connsiteX555" y="connsiteY555"/>
                  </a:cxn>
                  <a:cxn ang="0">
                    <a:pos x="connsiteX556" y="connsiteY556"/>
                  </a:cxn>
                  <a:cxn ang="0">
                    <a:pos x="connsiteX557" y="connsiteY557"/>
                  </a:cxn>
                  <a:cxn ang="0">
                    <a:pos x="connsiteX558" y="connsiteY558"/>
                  </a:cxn>
                  <a:cxn ang="0">
                    <a:pos x="connsiteX559" y="connsiteY559"/>
                  </a:cxn>
                  <a:cxn ang="0">
                    <a:pos x="connsiteX560" y="connsiteY560"/>
                  </a:cxn>
                  <a:cxn ang="0">
                    <a:pos x="connsiteX561" y="connsiteY561"/>
                  </a:cxn>
                  <a:cxn ang="0">
                    <a:pos x="connsiteX562" y="connsiteY562"/>
                  </a:cxn>
                  <a:cxn ang="0">
                    <a:pos x="connsiteX563" y="connsiteY563"/>
                  </a:cxn>
                  <a:cxn ang="0">
                    <a:pos x="connsiteX564" y="connsiteY564"/>
                  </a:cxn>
                  <a:cxn ang="0">
                    <a:pos x="connsiteX565" y="connsiteY565"/>
                  </a:cxn>
                  <a:cxn ang="0">
                    <a:pos x="connsiteX566" y="connsiteY566"/>
                  </a:cxn>
                  <a:cxn ang="0">
                    <a:pos x="connsiteX567" y="connsiteY567"/>
                  </a:cxn>
                  <a:cxn ang="0">
                    <a:pos x="connsiteX568" y="connsiteY568"/>
                  </a:cxn>
                  <a:cxn ang="0">
                    <a:pos x="connsiteX569" y="connsiteY569"/>
                  </a:cxn>
                  <a:cxn ang="0">
                    <a:pos x="connsiteX570" y="connsiteY570"/>
                  </a:cxn>
                  <a:cxn ang="0">
                    <a:pos x="connsiteX571" y="connsiteY571"/>
                  </a:cxn>
                  <a:cxn ang="0">
                    <a:pos x="connsiteX572" y="connsiteY572"/>
                  </a:cxn>
                  <a:cxn ang="0">
                    <a:pos x="connsiteX573" y="connsiteY573"/>
                  </a:cxn>
                  <a:cxn ang="0">
                    <a:pos x="connsiteX574" y="connsiteY574"/>
                  </a:cxn>
                  <a:cxn ang="0">
                    <a:pos x="connsiteX575" y="connsiteY575"/>
                  </a:cxn>
                  <a:cxn ang="0">
                    <a:pos x="connsiteX576" y="connsiteY576"/>
                  </a:cxn>
                  <a:cxn ang="0">
                    <a:pos x="connsiteX577" y="connsiteY577"/>
                  </a:cxn>
                  <a:cxn ang="0">
                    <a:pos x="connsiteX578" y="connsiteY578"/>
                  </a:cxn>
                  <a:cxn ang="0">
                    <a:pos x="connsiteX579" y="connsiteY579"/>
                  </a:cxn>
                  <a:cxn ang="0">
                    <a:pos x="connsiteX580" y="connsiteY580"/>
                  </a:cxn>
                  <a:cxn ang="0">
                    <a:pos x="connsiteX581" y="connsiteY581"/>
                  </a:cxn>
                  <a:cxn ang="0">
                    <a:pos x="connsiteX582" y="connsiteY582"/>
                  </a:cxn>
                  <a:cxn ang="0">
                    <a:pos x="connsiteX583" y="connsiteY583"/>
                  </a:cxn>
                  <a:cxn ang="0">
                    <a:pos x="connsiteX584" y="connsiteY584"/>
                  </a:cxn>
                  <a:cxn ang="0">
                    <a:pos x="connsiteX585" y="connsiteY585"/>
                  </a:cxn>
                  <a:cxn ang="0">
                    <a:pos x="connsiteX586" y="connsiteY586"/>
                  </a:cxn>
                  <a:cxn ang="0">
                    <a:pos x="connsiteX587" y="connsiteY587"/>
                  </a:cxn>
                  <a:cxn ang="0">
                    <a:pos x="connsiteX588" y="connsiteY588"/>
                  </a:cxn>
                  <a:cxn ang="0">
                    <a:pos x="connsiteX589" y="connsiteY589"/>
                  </a:cxn>
                  <a:cxn ang="0">
                    <a:pos x="connsiteX590" y="connsiteY590"/>
                  </a:cxn>
                  <a:cxn ang="0">
                    <a:pos x="connsiteX591" y="connsiteY591"/>
                  </a:cxn>
                  <a:cxn ang="0">
                    <a:pos x="connsiteX592" y="connsiteY592"/>
                  </a:cxn>
                  <a:cxn ang="0">
                    <a:pos x="connsiteX593" y="connsiteY593"/>
                  </a:cxn>
                  <a:cxn ang="0">
                    <a:pos x="connsiteX594" y="connsiteY594"/>
                  </a:cxn>
                  <a:cxn ang="0">
                    <a:pos x="connsiteX595" y="connsiteY595"/>
                  </a:cxn>
                  <a:cxn ang="0">
                    <a:pos x="connsiteX596" y="connsiteY596"/>
                  </a:cxn>
                  <a:cxn ang="0">
                    <a:pos x="connsiteX597" y="connsiteY597"/>
                  </a:cxn>
                  <a:cxn ang="0">
                    <a:pos x="connsiteX598" y="connsiteY598"/>
                  </a:cxn>
                  <a:cxn ang="0">
                    <a:pos x="connsiteX599" y="connsiteY599"/>
                  </a:cxn>
                  <a:cxn ang="0">
                    <a:pos x="connsiteX600" y="connsiteY600"/>
                  </a:cxn>
                  <a:cxn ang="0">
                    <a:pos x="connsiteX601" y="connsiteY601"/>
                  </a:cxn>
                  <a:cxn ang="0">
                    <a:pos x="connsiteX602" y="connsiteY602"/>
                  </a:cxn>
                  <a:cxn ang="0">
                    <a:pos x="connsiteX603" y="connsiteY603"/>
                  </a:cxn>
                  <a:cxn ang="0">
                    <a:pos x="connsiteX604" y="connsiteY604"/>
                  </a:cxn>
                  <a:cxn ang="0">
                    <a:pos x="connsiteX605" y="connsiteY605"/>
                  </a:cxn>
                  <a:cxn ang="0">
                    <a:pos x="connsiteX606" y="connsiteY606"/>
                  </a:cxn>
                  <a:cxn ang="0">
                    <a:pos x="connsiteX607" y="connsiteY607"/>
                  </a:cxn>
                  <a:cxn ang="0">
                    <a:pos x="connsiteX608" y="connsiteY608"/>
                  </a:cxn>
                  <a:cxn ang="0">
                    <a:pos x="connsiteX609" y="connsiteY609"/>
                  </a:cxn>
                  <a:cxn ang="0">
                    <a:pos x="connsiteX610" y="connsiteY610"/>
                  </a:cxn>
                  <a:cxn ang="0">
                    <a:pos x="connsiteX611" y="connsiteY611"/>
                  </a:cxn>
                  <a:cxn ang="0">
                    <a:pos x="connsiteX612" y="connsiteY612"/>
                  </a:cxn>
                  <a:cxn ang="0">
                    <a:pos x="connsiteX613" y="connsiteY613"/>
                  </a:cxn>
                  <a:cxn ang="0">
                    <a:pos x="connsiteX614" y="connsiteY614"/>
                  </a:cxn>
                  <a:cxn ang="0">
                    <a:pos x="connsiteX615" y="connsiteY615"/>
                  </a:cxn>
                  <a:cxn ang="0">
                    <a:pos x="connsiteX616" y="connsiteY616"/>
                  </a:cxn>
                  <a:cxn ang="0">
                    <a:pos x="connsiteX617" y="connsiteY617"/>
                  </a:cxn>
                  <a:cxn ang="0">
                    <a:pos x="connsiteX618" y="connsiteY618"/>
                  </a:cxn>
                  <a:cxn ang="0">
                    <a:pos x="connsiteX619" y="connsiteY619"/>
                  </a:cxn>
                  <a:cxn ang="0">
                    <a:pos x="connsiteX620" y="connsiteY620"/>
                  </a:cxn>
                  <a:cxn ang="0">
                    <a:pos x="connsiteX621" y="connsiteY621"/>
                  </a:cxn>
                  <a:cxn ang="0">
                    <a:pos x="connsiteX622" y="connsiteY622"/>
                  </a:cxn>
                  <a:cxn ang="0">
                    <a:pos x="connsiteX623" y="connsiteY623"/>
                  </a:cxn>
                  <a:cxn ang="0">
                    <a:pos x="connsiteX624" y="connsiteY624"/>
                  </a:cxn>
                  <a:cxn ang="0">
                    <a:pos x="connsiteX625" y="connsiteY625"/>
                  </a:cxn>
                  <a:cxn ang="0">
                    <a:pos x="connsiteX626" y="connsiteY626"/>
                  </a:cxn>
                  <a:cxn ang="0">
                    <a:pos x="connsiteX627" y="connsiteY627"/>
                  </a:cxn>
                  <a:cxn ang="0">
                    <a:pos x="connsiteX628" y="connsiteY628"/>
                  </a:cxn>
                  <a:cxn ang="0">
                    <a:pos x="connsiteX629" y="connsiteY629"/>
                  </a:cxn>
                  <a:cxn ang="0">
                    <a:pos x="connsiteX630" y="connsiteY630"/>
                  </a:cxn>
                  <a:cxn ang="0">
                    <a:pos x="connsiteX631" y="connsiteY631"/>
                  </a:cxn>
                  <a:cxn ang="0">
                    <a:pos x="connsiteX632" y="connsiteY632"/>
                  </a:cxn>
                  <a:cxn ang="0">
                    <a:pos x="connsiteX633" y="connsiteY633"/>
                  </a:cxn>
                  <a:cxn ang="0">
                    <a:pos x="connsiteX634" y="connsiteY634"/>
                  </a:cxn>
                  <a:cxn ang="0">
                    <a:pos x="connsiteX635" y="connsiteY635"/>
                  </a:cxn>
                  <a:cxn ang="0">
                    <a:pos x="connsiteX636" y="connsiteY636"/>
                  </a:cxn>
                  <a:cxn ang="0">
                    <a:pos x="connsiteX637" y="connsiteY637"/>
                  </a:cxn>
                  <a:cxn ang="0">
                    <a:pos x="connsiteX638" y="connsiteY638"/>
                  </a:cxn>
                  <a:cxn ang="0">
                    <a:pos x="connsiteX639" y="connsiteY639"/>
                  </a:cxn>
                  <a:cxn ang="0">
                    <a:pos x="connsiteX640" y="connsiteY640"/>
                  </a:cxn>
                  <a:cxn ang="0">
                    <a:pos x="connsiteX641" y="connsiteY641"/>
                  </a:cxn>
                  <a:cxn ang="0">
                    <a:pos x="connsiteX642" y="connsiteY642"/>
                  </a:cxn>
                  <a:cxn ang="0">
                    <a:pos x="connsiteX643" y="connsiteY643"/>
                  </a:cxn>
                  <a:cxn ang="0">
                    <a:pos x="connsiteX644" y="connsiteY644"/>
                  </a:cxn>
                  <a:cxn ang="0">
                    <a:pos x="connsiteX645" y="connsiteY645"/>
                  </a:cxn>
                  <a:cxn ang="0">
                    <a:pos x="connsiteX646" y="connsiteY646"/>
                  </a:cxn>
                  <a:cxn ang="0">
                    <a:pos x="connsiteX647" y="connsiteY647"/>
                  </a:cxn>
                  <a:cxn ang="0">
                    <a:pos x="connsiteX648" y="connsiteY648"/>
                  </a:cxn>
                  <a:cxn ang="0">
                    <a:pos x="connsiteX649" y="connsiteY649"/>
                  </a:cxn>
                  <a:cxn ang="0">
                    <a:pos x="connsiteX650" y="connsiteY650"/>
                  </a:cxn>
                  <a:cxn ang="0">
                    <a:pos x="connsiteX651" y="connsiteY651"/>
                  </a:cxn>
                  <a:cxn ang="0">
                    <a:pos x="connsiteX652" y="connsiteY652"/>
                  </a:cxn>
                  <a:cxn ang="0">
                    <a:pos x="connsiteX653" y="connsiteY653"/>
                  </a:cxn>
                  <a:cxn ang="0">
                    <a:pos x="connsiteX654" y="connsiteY654"/>
                  </a:cxn>
                  <a:cxn ang="0">
                    <a:pos x="connsiteX655" y="connsiteY655"/>
                  </a:cxn>
                  <a:cxn ang="0">
                    <a:pos x="connsiteX656" y="connsiteY656"/>
                  </a:cxn>
                  <a:cxn ang="0">
                    <a:pos x="connsiteX657" y="connsiteY657"/>
                  </a:cxn>
                  <a:cxn ang="0">
                    <a:pos x="connsiteX658" y="connsiteY658"/>
                  </a:cxn>
                  <a:cxn ang="0">
                    <a:pos x="connsiteX659" y="connsiteY659"/>
                  </a:cxn>
                  <a:cxn ang="0">
                    <a:pos x="connsiteX660" y="connsiteY660"/>
                  </a:cxn>
                  <a:cxn ang="0">
                    <a:pos x="connsiteX661" y="connsiteY661"/>
                  </a:cxn>
                  <a:cxn ang="0">
                    <a:pos x="connsiteX662" y="connsiteY662"/>
                  </a:cxn>
                  <a:cxn ang="0">
                    <a:pos x="connsiteX663" y="connsiteY663"/>
                  </a:cxn>
                  <a:cxn ang="0">
                    <a:pos x="connsiteX664" y="connsiteY664"/>
                  </a:cxn>
                  <a:cxn ang="0">
                    <a:pos x="connsiteX665" y="connsiteY665"/>
                  </a:cxn>
                  <a:cxn ang="0">
                    <a:pos x="connsiteX666" y="connsiteY666"/>
                  </a:cxn>
                  <a:cxn ang="0">
                    <a:pos x="connsiteX667" y="connsiteY667"/>
                  </a:cxn>
                  <a:cxn ang="0">
                    <a:pos x="connsiteX668" y="connsiteY668"/>
                  </a:cxn>
                  <a:cxn ang="0">
                    <a:pos x="connsiteX669" y="connsiteY669"/>
                  </a:cxn>
                  <a:cxn ang="0">
                    <a:pos x="connsiteX670" y="connsiteY670"/>
                  </a:cxn>
                  <a:cxn ang="0">
                    <a:pos x="connsiteX671" y="connsiteY671"/>
                  </a:cxn>
                  <a:cxn ang="0">
                    <a:pos x="connsiteX672" y="connsiteY672"/>
                  </a:cxn>
                  <a:cxn ang="0">
                    <a:pos x="connsiteX673" y="connsiteY673"/>
                  </a:cxn>
                  <a:cxn ang="0">
                    <a:pos x="connsiteX674" y="connsiteY674"/>
                  </a:cxn>
                  <a:cxn ang="0">
                    <a:pos x="connsiteX675" y="connsiteY675"/>
                  </a:cxn>
                  <a:cxn ang="0">
                    <a:pos x="connsiteX676" y="connsiteY676"/>
                  </a:cxn>
                  <a:cxn ang="0">
                    <a:pos x="connsiteX677" y="connsiteY677"/>
                  </a:cxn>
                  <a:cxn ang="0">
                    <a:pos x="connsiteX678" y="connsiteY678"/>
                  </a:cxn>
                  <a:cxn ang="0">
                    <a:pos x="connsiteX679" y="connsiteY679"/>
                  </a:cxn>
                  <a:cxn ang="0">
                    <a:pos x="connsiteX680" y="connsiteY680"/>
                  </a:cxn>
                  <a:cxn ang="0">
                    <a:pos x="connsiteX681" y="connsiteY681"/>
                  </a:cxn>
                  <a:cxn ang="0">
                    <a:pos x="connsiteX682" y="connsiteY682"/>
                  </a:cxn>
                  <a:cxn ang="0">
                    <a:pos x="connsiteX683" y="connsiteY683"/>
                  </a:cxn>
                  <a:cxn ang="0">
                    <a:pos x="connsiteX684" y="connsiteY684"/>
                  </a:cxn>
                  <a:cxn ang="0">
                    <a:pos x="connsiteX685" y="connsiteY685"/>
                  </a:cxn>
                  <a:cxn ang="0">
                    <a:pos x="connsiteX686" y="connsiteY686"/>
                  </a:cxn>
                  <a:cxn ang="0">
                    <a:pos x="connsiteX687" y="connsiteY687"/>
                  </a:cxn>
                  <a:cxn ang="0">
                    <a:pos x="connsiteX688" y="connsiteY688"/>
                  </a:cxn>
                  <a:cxn ang="0">
                    <a:pos x="connsiteX689" y="connsiteY689"/>
                  </a:cxn>
                  <a:cxn ang="0">
                    <a:pos x="connsiteX690" y="connsiteY690"/>
                  </a:cxn>
                  <a:cxn ang="0">
                    <a:pos x="connsiteX691" y="connsiteY691"/>
                  </a:cxn>
                  <a:cxn ang="0">
                    <a:pos x="connsiteX692" y="connsiteY692"/>
                  </a:cxn>
                  <a:cxn ang="0">
                    <a:pos x="connsiteX693" y="connsiteY693"/>
                  </a:cxn>
                  <a:cxn ang="0">
                    <a:pos x="connsiteX694" y="connsiteY694"/>
                  </a:cxn>
                  <a:cxn ang="0">
                    <a:pos x="connsiteX695" y="connsiteY695"/>
                  </a:cxn>
                  <a:cxn ang="0">
                    <a:pos x="connsiteX696" y="connsiteY696"/>
                  </a:cxn>
                  <a:cxn ang="0">
                    <a:pos x="connsiteX697" y="connsiteY697"/>
                  </a:cxn>
                  <a:cxn ang="0">
                    <a:pos x="connsiteX698" y="connsiteY698"/>
                  </a:cxn>
                  <a:cxn ang="0">
                    <a:pos x="connsiteX699" y="connsiteY699"/>
                  </a:cxn>
                  <a:cxn ang="0">
                    <a:pos x="connsiteX700" y="connsiteY700"/>
                  </a:cxn>
                  <a:cxn ang="0">
                    <a:pos x="connsiteX701" y="connsiteY701"/>
                  </a:cxn>
                  <a:cxn ang="0">
                    <a:pos x="connsiteX702" y="connsiteY702"/>
                  </a:cxn>
                  <a:cxn ang="0">
                    <a:pos x="connsiteX703" y="connsiteY703"/>
                  </a:cxn>
                  <a:cxn ang="0">
                    <a:pos x="connsiteX704" y="connsiteY704"/>
                  </a:cxn>
                  <a:cxn ang="0">
                    <a:pos x="connsiteX705" y="connsiteY705"/>
                  </a:cxn>
                  <a:cxn ang="0">
                    <a:pos x="connsiteX706" y="connsiteY706"/>
                  </a:cxn>
                  <a:cxn ang="0">
                    <a:pos x="connsiteX707" y="connsiteY707"/>
                  </a:cxn>
                  <a:cxn ang="0">
                    <a:pos x="connsiteX708" y="connsiteY708"/>
                  </a:cxn>
                  <a:cxn ang="0">
                    <a:pos x="connsiteX709" y="connsiteY709"/>
                  </a:cxn>
                  <a:cxn ang="0">
                    <a:pos x="connsiteX710" y="connsiteY710"/>
                  </a:cxn>
                  <a:cxn ang="0">
                    <a:pos x="connsiteX711" y="connsiteY711"/>
                  </a:cxn>
                  <a:cxn ang="0">
                    <a:pos x="connsiteX712" y="connsiteY712"/>
                  </a:cxn>
                  <a:cxn ang="0">
                    <a:pos x="connsiteX713" y="connsiteY713"/>
                  </a:cxn>
                  <a:cxn ang="0">
                    <a:pos x="connsiteX714" y="connsiteY714"/>
                  </a:cxn>
                  <a:cxn ang="0">
                    <a:pos x="connsiteX715" y="connsiteY715"/>
                  </a:cxn>
                  <a:cxn ang="0">
                    <a:pos x="connsiteX716" y="connsiteY716"/>
                  </a:cxn>
                  <a:cxn ang="0">
                    <a:pos x="connsiteX717" y="connsiteY717"/>
                  </a:cxn>
                  <a:cxn ang="0">
                    <a:pos x="connsiteX718" y="connsiteY718"/>
                  </a:cxn>
                  <a:cxn ang="0">
                    <a:pos x="connsiteX719" y="connsiteY719"/>
                  </a:cxn>
                  <a:cxn ang="0">
                    <a:pos x="connsiteX720" y="connsiteY720"/>
                  </a:cxn>
                  <a:cxn ang="0">
                    <a:pos x="connsiteX721" y="connsiteY721"/>
                  </a:cxn>
                  <a:cxn ang="0">
                    <a:pos x="connsiteX722" y="connsiteY722"/>
                  </a:cxn>
                  <a:cxn ang="0">
                    <a:pos x="connsiteX723" y="connsiteY723"/>
                  </a:cxn>
                  <a:cxn ang="0">
                    <a:pos x="connsiteX724" y="connsiteY724"/>
                  </a:cxn>
                  <a:cxn ang="0">
                    <a:pos x="connsiteX725" y="connsiteY725"/>
                  </a:cxn>
                  <a:cxn ang="0">
                    <a:pos x="connsiteX726" y="connsiteY726"/>
                  </a:cxn>
                  <a:cxn ang="0">
                    <a:pos x="connsiteX727" y="connsiteY727"/>
                  </a:cxn>
                  <a:cxn ang="0">
                    <a:pos x="connsiteX728" y="connsiteY728"/>
                  </a:cxn>
                  <a:cxn ang="0">
                    <a:pos x="connsiteX729" y="connsiteY729"/>
                  </a:cxn>
                  <a:cxn ang="0">
                    <a:pos x="connsiteX730" y="connsiteY730"/>
                  </a:cxn>
                  <a:cxn ang="0">
                    <a:pos x="connsiteX731" y="connsiteY731"/>
                  </a:cxn>
                  <a:cxn ang="0">
                    <a:pos x="connsiteX732" y="connsiteY732"/>
                  </a:cxn>
                  <a:cxn ang="0">
                    <a:pos x="connsiteX733" y="connsiteY733"/>
                  </a:cxn>
                  <a:cxn ang="0">
                    <a:pos x="connsiteX734" y="connsiteY734"/>
                  </a:cxn>
                  <a:cxn ang="0">
                    <a:pos x="connsiteX735" y="connsiteY735"/>
                  </a:cxn>
                  <a:cxn ang="0">
                    <a:pos x="connsiteX736" y="connsiteY736"/>
                  </a:cxn>
                  <a:cxn ang="0">
                    <a:pos x="connsiteX737" y="connsiteY737"/>
                  </a:cxn>
                  <a:cxn ang="0">
                    <a:pos x="connsiteX738" y="connsiteY738"/>
                  </a:cxn>
                  <a:cxn ang="0">
                    <a:pos x="connsiteX739" y="connsiteY739"/>
                  </a:cxn>
                  <a:cxn ang="0">
                    <a:pos x="connsiteX740" y="connsiteY740"/>
                  </a:cxn>
                  <a:cxn ang="0">
                    <a:pos x="connsiteX741" y="connsiteY741"/>
                  </a:cxn>
                  <a:cxn ang="0">
                    <a:pos x="connsiteX742" y="connsiteY742"/>
                  </a:cxn>
                  <a:cxn ang="0">
                    <a:pos x="connsiteX743" y="connsiteY743"/>
                  </a:cxn>
                  <a:cxn ang="0">
                    <a:pos x="connsiteX744" y="connsiteY744"/>
                  </a:cxn>
                  <a:cxn ang="0">
                    <a:pos x="connsiteX745" y="connsiteY745"/>
                  </a:cxn>
                  <a:cxn ang="0">
                    <a:pos x="connsiteX746" y="connsiteY746"/>
                  </a:cxn>
                  <a:cxn ang="0">
                    <a:pos x="connsiteX747" y="connsiteY747"/>
                  </a:cxn>
                  <a:cxn ang="0">
                    <a:pos x="connsiteX748" y="connsiteY748"/>
                  </a:cxn>
                  <a:cxn ang="0">
                    <a:pos x="connsiteX749" y="connsiteY749"/>
                  </a:cxn>
                  <a:cxn ang="0">
                    <a:pos x="connsiteX750" y="connsiteY750"/>
                  </a:cxn>
                  <a:cxn ang="0">
                    <a:pos x="connsiteX751" y="connsiteY751"/>
                  </a:cxn>
                  <a:cxn ang="0">
                    <a:pos x="connsiteX752" y="connsiteY752"/>
                  </a:cxn>
                  <a:cxn ang="0">
                    <a:pos x="connsiteX753" y="connsiteY753"/>
                  </a:cxn>
                  <a:cxn ang="0">
                    <a:pos x="connsiteX754" y="connsiteY754"/>
                  </a:cxn>
                  <a:cxn ang="0">
                    <a:pos x="connsiteX755" y="connsiteY755"/>
                  </a:cxn>
                  <a:cxn ang="0">
                    <a:pos x="connsiteX756" y="connsiteY756"/>
                  </a:cxn>
                  <a:cxn ang="0">
                    <a:pos x="connsiteX757" y="connsiteY757"/>
                  </a:cxn>
                  <a:cxn ang="0">
                    <a:pos x="connsiteX758" y="connsiteY758"/>
                  </a:cxn>
                  <a:cxn ang="0">
                    <a:pos x="connsiteX759" y="connsiteY759"/>
                  </a:cxn>
                  <a:cxn ang="0">
                    <a:pos x="connsiteX760" y="connsiteY760"/>
                  </a:cxn>
                  <a:cxn ang="0">
                    <a:pos x="connsiteX761" y="connsiteY761"/>
                  </a:cxn>
                  <a:cxn ang="0">
                    <a:pos x="connsiteX762" y="connsiteY762"/>
                  </a:cxn>
                  <a:cxn ang="0">
                    <a:pos x="connsiteX763" y="connsiteY763"/>
                  </a:cxn>
                  <a:cxn ang="0">
                    <a:pos x="connsiteX764" y="connsiteY764"/>
                  </a:cxn>
                  <a:cxn ang="0">
                    <a:pos x="connsiteX765" y="connsiteY765"/>
                  </a:cxn>
                  <a:cxn ang="0">
                    <a:pos x="connsiteX766" y="connsiteY766"/>
                  </a:cxn>
                  <a:cxn ang="0">
                    <a:pos x="connsiteX767" y="connsiteY767"/>
                  </a:cxn>
                  <a:cxn ang="0">
                    <a:pos x="connsiteX768" y="connsiteY768"/>
                  </a:cxn>
                  <a:cxn ang="0">
                    <a:pos x="connsiteX769" y="connsiteY769"/>
                  </a:cxn>
                  <a:cxn ang="0">
                    <a:pos x="connsiteX770" y="connsiteY770"/>
                  </a:cxn>
                  <a:cxn ang="0">
                    <a:pos x="connsiteX771" y="connsiteY771"/>
                  </a:cxn>
                  <a:cxn ang="0">
                    <a:pos x="connsiteX772" y="connsiteY772"/>
                  </a:cxn>
                  <a:cxn ang="0">
                    <a:pos x="connsiteX773" y="connsiteY773"/>
                  </a:cxn>
                  <a:cxn ang="0">
                    <a:pos x="connsiteX774" y="connsiteY774"/>
                  </a:cxn>
                  <a:cxn ang="0">
                    <a:pos x="connsiteX775" y="connsiteY775"/>
                  </a:cxn>
                  <a:cxn ang="0">
                    <a:pos x="connsiteX776" y="connsiteY776"/>
                  </a:cxn>
                  <a:cxn ang="0">
                    <a:pos x="connsiteX777" y="connsiteY777"/>
                  </a:cxn>
                  <a:cxn ang="0">
                    <a:pos x="connsiteX778" y="connsiteY778"/>
                  </a:cxn>
                  <a:cxn ang="0">
                    <a:pos x="connsiteX779" y="connsiteY779"/>
                  </a:cxn>
                  <a:cxn ang="0">
                    <a:pos x="connsiteX780" y="connsiteY780"/>
                  </a:cxn>
                  <a:cxn ang="0">
                    <a:pos x="connsiteX781" y="connsiteY781"/>
                  </a:cxn>
                  <a:cxn ang="0">
                    <a:pos x="connsiteX782" y="connsiteY782"/>
                  </a:cxn>
                  <a:cxn ang="0">
                    <a:pos x="connsiteX783" y="connsiteY783"/>
                  </a:cxn>
                  <a:cxn ang="0">
                    <a:pos x="connsiteX784" y="connsiteY784"/>
                  </a:cxn>
                  <a:cxn ang="0">
                    <a:pos x="connsiteX785" y="connsiteY785"/>
                  </a:cxn>
                  <a:cxn ang="0">
                    <a:pos x="connsiteX786" y="connsiteY786"/>
                  </a:cxn>
                  <a:cxn ang="0">
                    <a:pos x="connsiteX787" y="connsiteY787"/>
                  </a:cxn>
                  <a:cxn ang="0">
                    <a:pos x="connsiteX788" y="connsiteY788"/>
                  </a:cxn>
                  <a:cxn ang="0">
                    <a:pos x="connsiteX789" y="connsiteY789"/>
                  </a:cxn>
                  <a:cxn ang="0">
                    <a:pos x="connsiteX790" y="connsiteY790"/>
                  </a:cxn>
                  <a:cxn ang="0">
                    <a:pos x="connsiteX791" y="connsiteY791"/>
                  </a:cxn>
                  <a:cxn ang="0">
                    <a:pos x="connsiteX792" y="connsiteY792"/>
                  </a:cxn>
                  <a:cxn ang="0">
                    <a:pos x="connsiteX793" y="connsiteY793"/>
                  </a:cxn>
                  <a:cxn ang="0">
                    <a:pos x="connsiteX794" y="connsiteY794"/>
                  </a:cxn>
                  <a:cxn ang="0">
                    <a:pos x="connsiteX795" y="connsiteY795"/>
                  </a:cxn>
                  <a:cxn ang="0">
                    <a:pos x="connsiteX796" y="connsiteY796"/>
                  </a:cxn>
                  <a:cxn ang="0">
                    <a:pos x="connsiteX797" y="connsiteY797"/>
                  </a:cxn>
                  <a:cxn ang="0">
                    <a:pos x="connsiteX798" y="connsiteY798"/>
                  </a:cxn>
                  <a:cxn ang="0">
                    <a:pos x="connsiteX799" y="connsiteY799"/>
                  </a:cxn>
                  <a:cxn ang="0">
                    <a:pos x="connsiteX800" y="connsiteY800"/>
                  </a:cxn>
                  <a:cxn ang="0">
                    <a:pos x="connsiteX801" y="connsiteY801"/>
                  </a:cxn>
                  <a:cxn ang="0">
                    <a:pos x="connsiteX802" y="connsiteY802"/>
                  </a:cxn>
                  <a:cxn ang="0">
                    <a:pos x="connsiteX803" y="connsiteY803"/>
                  </a:cxn>
                  <a:cxn ang="0">
                    <a:pos x="connsiteX804" y="connsiteY804"/>
                  </a:cxn>
                  <a:cxn ang="0">
                    <a:pos x="connsiteX805" y="connsiteY805"/>
                  </a:cxn>
                  <a:cxn ang="0">
                    <a:pos x="connsiteX806" y="connsiteY806"/>
                  </a:cxn>
                  <a:cxn ang="0">
                    <a:pos x="connsiteX807" y="connsiteY807"/>
                  </a:cxn>
                  <a:cxn ang="0">
                    <a:pos x="connsiteX808" y="connsiteY808"/>
                  </a:cxn>
                  <a:cxn ang="0">
                    <a:pos x="connsiteX809" y="connsiteY809"/>
                  </a:cxn>
                  <a:cxn ang="0">
                    <a:pos x="connsiteX810" y="connsiteY810"/>
                  </a:cxn>
                  <a:cxn ang="0">
                    <a:pos x="connsiteX811" y="connsiteY811"/>
                  </a:cxn>
                  <a:cxn ang="0">
                    <a:pos x="connsiteX812" y="connsiteY812"/>
                  </a:cxn>
                  <a:cxn ang="0">
                    <a:pos x="connsiteX813" y="connsiteY813"/>
                  </a:cxn>
                  <a:cxn ang="0">
                    <a:pos x="connsiteX814" y="connsiteY814"/>
                  </a:cxn>
                  <a:cxn ang="0">
                    <a:pos x="connsiteX815" y="connsiteY815"/>
                  </a:cxn>
                  <a:cxn ang="0">
                    <a:pos x="connsiteX816" y="connsiteY816"/>
                  </a:cxn>
                  <a:cxn ang="0">
                    <a:pos x="connsiteX817" y="connsiteY817"/>
                  </a:cxn>
                  <a:cxn ang="0">
                    <a:pos x="connsiteX818" y="connsiteY818"/>
                  </a:cxn>
                  <a:cxn ang="0">
                    <a:pos x="connsiteX819" y="connsiteY819"/>
                  </a:cxn>
                  <a:cxn ang="0">
                    <a:pos x="connsiteX820" y="connsiteY820"/>
                  </a:cxn>
                  <a:cxn ang="0">
                    <a:pos x="connsiteX821" y="connsiteY821"/>
                  </a:cxn>
                  <a:cxn ang="0">
                    <a:pos x="connsiteX822" y="connsiteY822"/>
                  </a:cxn>
                  <a:cxn ang="0">
                    <a:pos x="connsiteX823" y="connsiteY823"/>
                  </a:cxn>
                  <a:cxn ang="0">
                    <a:pos x="connsiteX824" y="connsiteY824"/>
                  </a:cxn>
                  <a:cxn ang="0">
                    <a:pos x="connsiteX825" y="connsiteY825"/>
                  </a:cxn>
                  <a:cxn ang="0">
                    <a:pos x="connsiteX826" y="connsiteY826"/>
                  </a:cxn>
                  <a:cxn ang="0">
                    <a:pos x="connsiteX827" y="connsiteY827"/>
                  </a:cxn>
                  <a:cxn ang="0">
                    <a:pos x="connsiteX828" y="connsiteY828"/>
                  </a:cxn>
                  <a:cxn ang="0">
                    <a:pos x="connsiteX829" y="connsiteY829"/>
                  </a:cxn>
                  <a:cxn ang="0">
                    <a:pos x="connsiteX830" y="connsiteY830"/>
                  </a:cxn>
                  <a:cxn ang="0">
                    <a:pos x="connsiteX831" y="connsiteY831"/>
                  </a:cxn>
                  <a:cxn ang="0">
                    <a:pos x="connsiteX832" y="connsiteY832"/>
                  </a:cxn>
                  <a:cxn ang="0">
                    <a:pos x="connsiteX833" y="connsiteY833"/>
                  </a:cxn>
                  <a:cxn ang="0">
                    <a:pos x="connsiteX834" y="connsiteY834"/>
                  </a:cxn>
                  <a:cxn ang="0">
                    <a:pos x="connsiteX835" y="connsiteY835"/>
                  </a:cxn>
                  <a:cxn ang="0">
                    <a:pos x="connsiteX836" y="connsiteY836"/>
                  </a:cxn>
                  <a:cxn ang="0">
                    <a:pos x="connsiteX837" y="connsiteY837"/>
                  </a:cxn>
                  <a:cxn ang="0">
                    <a:pos x="connsiteX838" y="connsiteY838"/>
                  </a:cxn>
                  <a:cxn ang="0">
                    <a:pos x="connsiteX839" y="connsiteY839"/>
                  </a:cxn>
                  <a:cxn ang="0">
                    <a:pos x="connsiteX840" y="connsiteY840"/>
                  </a:cxn>
                  <a:cxn ang="0">
                    <a:pos x="connsiteX841" y="connsiteY841"/>
                  </a:cxn>
                  <a:cxn ang="0">
                    <a:pos x="connsiteX842" y="connsiteY842"/>
                  </a:cxn>
                  <a:cxn ang="0">
                    <a:pos x="connsiteX843" y="connsiteY843"/>
                  </a:cxn>
                  <a:cxn ang="0">
                    <a:pos x="connsiteX844" y="connsiteY844"/>
                  </a:cxn>
                  <a:cxn ang="0">
                    <a:pos x="connsiteX845" y="connsiteY845"/>
                  </a:cxn>
                  <a:cxn ang="0">
                    <a:pos x="connsiteX846" y="connsiteY846"/>
                  </a:cxn>
                  <a:cxn ang="0">
                    <a:pos x="connsiteX847" y="connsiteY847"/>
                  </a:cxn>
                  <a:cxn ang="0">
                    <a:pos x="connsiteX848" y="connsiteY848"/>
                  </a:cxn>
                  <a:cxn ang="0">
                    <a:pos x="connsiteX849" y="connsiteY849"/>
                  </a:cxn>
                  <a:cxn ang="0">
                    <a:pos x="connsiteX850" y="connsiteY850"/>
                  </a:cxn>
                  <a:cxn ang="0">
                    <a:pos x="connsiteX851" y="connsiteY851"/>
                  </a:cxn>
                  <a:cxn ang="0">
                    <a:pos x="connsiteX852" y="connsiteY852"/>
                  </a:cxn>
                  <a:cxn ang="0">
                    <a:pos x="connsiteX853" y="connsiteY853"/>
                  </a:cxn>
                  <a:cxn ang="0">
                    <a:pos x="connsiteX854" y="connsiteY854"/>
                  </a:cxn>
                  <a:cxn ang="0">
                    <a:pos x="connsiteX855" y="connsiteY855"/>
                  </a:cxn>
                  <a:cxn ang="0">
                    <a:pos x="connsiteX856" y="connsiteY856"/>
                  </a:cxn>
                  <a:cxn ang="0">
                    <a:pos x="connsiteX857" y="connsiteY857"/>
                  </a:cxn>
                  <a:cxn ang="0">
                    <a:pos x="connsiteX858" y="connsiteY858"/>
                  </a:cxn>
                  <a:cxn ang="0">
                    <a:pos x="connsiteX859" y="connsiteY859"/>
                  </a:cxn>
                  <a:cxn ang="0">
                    <a:pos x="connsiteX860" y="connsiteY860"/>
                  </a:cxn>
                  <a:cxn ang="0">
                    <a:pos x="connsiteX861" y="connsiteY861"/>
                  </a:cxn>
                  <a:cxn ang="0">
                    <a:pos x="connsiteX862" y="connsiteY862"/>
                  </a:cxn>
                  <a:cxn ang="0">
                    <a:pos x="connsiteX863" y="connsiteY863"/>
                  </a:cxn>
                  <a:cxn ang="0">
                    <a:pos x="connsiteX864" y="connsiteY864"/>
                  </a:cxn>
                  <a:cxn ang="0">
                    <a:pos x="connsiteX865" y="connsiteY865"/>
                  </a:cxn>
                  <a:cxn ang="0">
                    <a:pos x="connsiteX866" y="connsiteY866"/>
                  </a:cxn>
                  <a:cxn ang="0">
                    <a:pos x="connsiteX867" y="connsiteY867"/>
                  </a:cxn>
                  <a:cxn ang="0">
                    <a:pos x="connsiteX868" y="connsiteY868"/>
                  </a:cxn>
                  <a:cxn ang="0">
                    <a:pos x="connsiteX869" y="connsiteY869"/>
                  </a:cxn>
                  <a:cxn ang="0">
                    <a:pos x="connsiteX870" y="connsiteY870"/>
                  </a:cxn>
                  <a:cxn ang="0">
                    <a:pos x="connsiteX871" y="connsiteY871"/>
                  </a:cxn>
                  <a:cxn ang="0">
                    <a:pos x="connsiteX872" y="connsiteY872"/>
                  </a:cxn>
                  <a:cxn ang="0">
                    <a:pos x="connsiteX873" y="connsiteY873"/>
                  </a:cxn>
                  <a:cxn ang="0">
                    <a:pos x="connsiteX874" y="connsiteY874"/>
                  </a:cxn>
                  <a:cxn ang="0">
                    <a:pos x="connsiteX875" y="connsiteY875"/>
                  </a:cxn>
                  <a:cxn ang="0">
                    <a:pos x="connsiteX876" y="connsiteY876"/>
                  </a:cxn>
                  <a:cxn ang="0">
                    <a:pos x="connsiteX877" y="connsiteY877"/>
                  </a:cxn>
                  <a:cxn ang="0">
                    <a:pos x="connsiteX878" y="connsiteY878"/>
                  </a:cxn>
                  <a:cxn ang="0">
                    <a:pos x="connsiteX879" y="connsiteY879"/>
                  </a:cxn>
                  <a:cxn ang="0">
                    <a:pos x="connsiteX880" y="connsiteY880"/>
                  </a:cxn>
                  <a:cxn ang="0">
                    <a:pos x="connsiteX881" y="connsiteY881"/>
                  </a:cxn>
                  <a:cxn ang="0">
                    <a:pos x="connsiteX882" y="connsiteY882"/>
                  </a:cxn>
                  <a:cxn ang="0">
                    <a:pos x="connsiteX883" y="connsiteY883"/>
                  </a:cxn>
                  <a:cxn ang="0">
                    <a:pos x="connsiteX884" y="connsiteY884"/>
                  </a:cxn>
                  <a:cxn ang="0">
                    <a:pos x="connsiteX885" y="connsiteY885"/>
                  </a:cxn>
                  <a:cxn ang="0">
                    <a:pos x="connsiteX886" y="connsiteY886"/>
                  </a:cxn>
                  <a:cxn ang="0">
                    <a:pos x="connsiteX887" y="connsiteY887"/>
                  </a:cxn>
                  <a:cxn ang="0">
                    <a:pos x="connsiteX888" y="connsiteY888"/>
                  </a:cxn>
                  <a:cxn ang="0">
                    <a:pos x="connsiteX889" y="connsiteY889"/>
                  </a:cxn>
                  <a:cxn ang="0">
                    <a:pos x="connsiteX890" y="connsiteY890"/>
                  </a:cxn>
                  <a:cxn ang="0">
                    <a:pos x="connsiteX891" y="connsiteY891"/>
                  </a:cxn>
                  <a:cxn ang="0">
                    <a:pos x="connsiteX892" y="connsiteY892"/>
                  </a:cxn>
                  <a:cxn ang="0">
                    <a:pos x="connsiteX893" y="connsiteY893"/>
                  </a:cxn>
                  <a:cxn ang="0">
                    <a:pos x="connsiteX894" y="connsiteY894"/>
                  </a:cxn>
                  <a:cxn ang="0">
                    <a:pos x="connsiteX895" y="connsiteY895"/>
                  </a:cxn>
                  <a:cxn ang="0">
                    <a:pos x="connsiteX896" y="connsiteY896"/>
                  </a:cxn>
                  <a:cxn ang="0">
                    <a:pos x="connsiteX897" y="connsiteY897"/>
                  </a:cxn>
                  <a:cxn ang="0">
                    <a:pos x="connsiteX898" y="connsiteY898"/>
                  </a:cxn>
                  <a:cxn ang="0">
                    <a:pos x="connsiteX899" y="connsiteY899"/>
                  </a:cxn>
                  <a:cxn ang="0">
                    <a:pos x="connsiteX900" y="connsiteY900"/>
                  </a:cxn>
                  <a:cxn ang="0">
                    <a:pos x="connsiteX901" y="connsiteY901"/>
                  </a:cxn>
                  <a:cxn ang="0">
                    <a:pos x="connsiteX902" y="connsiteY902"/>
                  </a:cxn>
                  <a:cxn ang="0">
                    <a:pos x="connsiteX903" y="connsiteY903"/>
                  </a:cxn>
                  <a:cxn ang="0">
                    <a:pos x="connsiteX904" y="connsiteY904"/>
                  </a:cxn>
                  <a:cxn ang="0">
                    <a:pos x="connsiteX905" y="connsiteY905"/>
                  </a:cxn>
                  <a:cxn ang="0">
                    <a:pos x="connsiteX906" y="connsiteY906"/>
                  </a:cxn>
                  <a:cxn ang="0">
                    <a:pos x="connsiteX907" y="connsiteY907"/>
                  </a:cxn>
                  <a:cxn ang="0">
                    <a:pos x="connsiteX908" y="connsiteY908"/>
                  </a:cxn>
                  <a:cxn ang="0">
                    <a:pos x="connsiteX909" y="connsiteY909"/>
                  </a:cxn>
                  <a:cxn ang="0">
                    <a:pos x="connsiteX910" y="connsiteY910"/>
                  </a:cxn>
                  <a:cxn ang="0">
                    <a:pos x="connsiteX911" y="connsiteY911"/>
                  </a:cxn>
                  <a:cxn ang="0">
                    <a:pos x="connsiteX912" y="connsiteY912"/>
                  </a:cxn>
                  <a:cxn ang="0">
                    <a:pos x="connsiteX913" y="connsiteY913"/>
                  </a:cxn>
                  <a:cxn ang="0">
                    <a:pos x="connsiteX914" y="connsiteY914"/>
                  </a:cxn>
                  <a:cxn ang="0">
                    <a:pos x="connsiteX915" y="connsiteY915"/>
                  </a:cxn>
                  <a:cxn ang="0">
                    <a:pos x="connsiteX916" y="connsiteY916"/>
                  </a:cxn>
                  <a:cxn ang="0">
                    <a:pos x="connsiteX917" y="connsiteY917"/>
                  </a:cxn>
                  <a:cxn ang="0">
                    <a:pos x="connsiteX918" y="connsiteY918"/>
                  </a:cxn>
                  <a:cxn ang="0">
                    <a:pos x="connsiteX919" y="connsiteY919"/>
                  </a:cxn>
                  <a:cxn ang="0">
                    <a:pos x="connsiteX920" y="connsiteY920"/>
                  </a:cxn>
                  <a:cxn ang="0">
                    <a:pos x="connsiteX921" y="connsiteY921"/>
                  </a:cxn>
                  <a:cxn ang="0">
                    <a:pos x="connsiteX922" y="connsiteY922"/>
                  </a:cxn>
                  <a:cxn ang="0">
                    <a:pos x="connsiteX923" y="connsiteY923"/>
                  </a:cxn>
                  <a:cxn ang="0">
                    <a:pos x="connsiteX924" y="connsiteY924"/>
                  </a:cxn>
                  <a:cxn ang="0">
                    <a:pos x="connsiteX925" y="connsiteY925"/>
                  </a:cxn>
                  <a:cxn ang="0">
                    <a:pos x="connsiteX926" y="connsiteY926"/>
                  </a:cxn>
                  <a:cxn ang="0">
                    <a:pos x="connsiteX927" y="connsiteY927"/>
                  </a:cxn>
                  <a:cxn ang="0">
                    <a:pos x="connsiteX928" y="connsiteY928"/>
                  </a:cxn>
                  <a:cxn ang="0">
                    <a:pos x="connsiteX929" y="connsiteY929"/>
                  </a:cxn>
                  <a:cxn ang="0">
                    <a:pos x="connsiteX930" y="connsiteY930"/>
                  </a:cxn>
                  <a:cxn ang="0">
                    <a:pos x="connsiteX931" y="connsiteY931"/>
                  </a:cxn>
                  <a:cxn ang="0">
                    <a:pos x="connsiteX932" y="connsiteY932"/>
                  </a:cxn>
                  <a:cxn ang="0">
                    <a:pos x="connsiteX933" y="connsiteY933"/>
                  </a:cxn>
                  <a:cxn ang="0">
                    <a:pos x="connsiteX934" y="connsiteY934"/>
                  </a:cxn>
                  <a:cxn ang="0">
                    <a:pos x="connsiteX935" y="connsiteY935"/>
                  </a:cxn>
                  <a:cxn ang="0">
                    <a:pos x="connsiteX936" y="connsiteY936"/>
                  </a:cxn>
                  <a:cxn ang="0">
                    <a:pos x="connsiteX937" y="connsiteY937"/>
                  </a:cxn>
                  <a:cxn ang="0">
                    <a:pos x="connsiteX938" y="connsiteY938"/>
                  </a:cxn>
                  <a:cxn ang="0">
                    <a:pos x="connsiteX939" y="connsiteY939"/>
                  </a:cxn>
                  <a:cxn ang="0">
                    <a:pos x="connsiteX940" y="connsiteY940"/>
                  </a:cxn>
                  <a:cxn ang="0">
                    <a:pos x="connsiteX941" y="connsiteY941"/>
                  </a:cxn>
                  <a:cxn ang="0">
                    <a:pos x="connsiteX942" y="connsiteY942"/>
                  </a:cxn>
                  <a:cxn ang="0">
                    <a:pos x="connsiteX943" y="connsiteY943"/>
                  </a:cxn>
                  <a:cxn ang="0">
                    <a:pos x="connsiteX944" y="connsiteY944"/>
                  </a:cxn>
                  <a:cxn ang="0">
                    <a:pos x="connsiteX945" y="connsiteY945"/>
                  </a:cxn>
                  <a:cxn ang="0">
                    <a:pos x="connsiteX946" y="connsiteY946"/>
                  </a:cxn>
                  <a:cxn ang="0">
                    <a:pos x="connsiteX947" y="connsiteY947"/>
                  </a:cxn>
                  <a:cxn ang="0">
                    <a:pos x="connsiteX948" y="connsiteY948"/>
                  </a:cxn>
                  <a:cxn ang="0">
                    <a:pos x="connsiteX949" y="connsiteY949"/>
                  </a:cxn>
                  <a:cxn ang="0">
                    <a:pos x="connsiteX950" y="connsiteY950"/>
                  </a:cxn>
                  <a:cxn ang="0">
                    <a:pos x="connsiteX951" y="connsiteY951"/>
                  </a:cxn>
                  <a:cxn ang="0">
                    <a:pos x="connsiteX952" y="connsiteY952"/>
                  </a:cxn>
                  <a:cxn ang="0">
                    <a:pos x="connsiteX953" y="connsiteY953"/>
                  </a:cxn>
                  <a:cxn ang="0">
                    <a:pos x="connsiteX954" y="connsiteY954"/>
                  </a:cxn>
                  <a:cxn ang="0">
                    <a:pos x="connsiteX955" y="connsiteY955"/>
                  </a:cxn>
                  <a:cxn ang="0">
                    <a:pos x="connsiteX956" y="connsiteY956"/>
                  </a:cxn>
                  <a:cxn ang="0">
                    <a:pos x="connsiteX957" y="connsiteY957"/>
                  </a:cxn>
                  <a:cxn ang="0">
                    <a:pos x="connsiteX958" y="connsiteY958"/>
                  </a:cxn>
                  <a:cxn ang="0">
                    <a:pos x="connsiteX959" y="connsiteY959"/>
                  </a:cxn>
                  <a:cxn ang="0">
                    <a:pos x="connsiteX960" y="connsiteY960"/>
                  </a:cxn>
                  <a:cxn ang="0">
                    <a:pos x="connsiteX961" y="connsiteY961"/>
                  </a:cxn>
                  <a:cxn ang="0">
                    <a:pos x="connsiteX962" y="connsiteY962"/>
                  </a:cxn>
                  <a:cxn ang="0">
                    <a:pos x="connsiteX963" y="connsiteY963"/>
                  </a:cxn>
                  <a:cxn ang="0">
                    <a:pos x="connsiteX964" y="connsiteY964"/>
                  </a:cxn>
                  <a:cxn ang="0">
                    <a:pos x="connsiteX965" y="connsiteY965"/>
                  </a:cxn>
                  <a:cxn ang="0">
                    <a:pos x="connsiteX966" y="connsiteY966"/>
                  </a:cxn>
                  <a:cxn ang="0">
                    <a:pos x="connsiteX967" y="connsiteY967"/>
                  </a:cxn>
                  <a:cxn ang="0">
                    <a:pos x="connsiteX968" y="connsiteY968"/>
                  </a:cxn>
                  <a:cxn ang="0">
                    <a:pos x="connsiteX969" y="connsiteY969"/>
                  </a:cxn>
                  <a:cxn ang="0">
                    <a:pos x="connsiteX970" y="connsiteY970"/>
                  </a:cxn>
                  <a:cxn ang="0">
                    <a:pos x="connsiteX971" y="connsiteY971"/>
                  </a:cxn>
                  <a:cxn ang="0">
                    <a:pos x="connsiteX972" y="connsiteY972"/>
                  </a:cxn>
                  <a:cxn ang="0">
                    <a:pos x="connsiteX973" y="connsiteY973"/>
                  </a:cxn>
                  <a:cxn ang="0">
                    <a:pos x="connsiteX974" y="connsiteY974"/>
                  </a:cxn>
                  <a:cxn ang="0">
                    <a:pos x="connsiteX975" y="connsiteY975"/>
                  </a:cxn>
                  <a:cxn ang="0">
                    <a:pos x="connsiteX976" y="connsiteY976"/>
                  </a:cxn>
                  <a:cxn ang="0">
                    <a:pos x="connsiteX977" y="connsiteY977"/>
                  </a:cxn>
                  <a:cxn ang="0">
                    <a:pos x="connsiteX978" y="connsiteY978"/>
                  </a:cxn>
                  <a:cxn ang="0">
                    <a:pos x="connsiteX979" y="connsiteY979"/>
                  </a:cxn>
                  <a:cxn ang="0">
                    <a:pos x="connsiteX980" y="connsiteY980"/>
                  </a:cxn>
                  <a:cxn ang="0">
                    <a:pos x="connsiteX981" y="connsiteY981"/>
                  </a:cxn>
                  <a:cxn ang="0">
                    <a:pos x="connsiteX982" y="connsiteY982"/>
                  </a:cxn>
                  <a:cxn ang="0">
                    <a:pos x="connsiteX983" y="connsiteY983"/>
                  </a:cxn>
                  <a:cxn ang="0">
                    <a:pos x="connsiteX984" y="connsiteY984"/>
                  </a:cxn>
                  <a:cxn ang="0">
                    <a:pos x="connsiteX985" y="connsiteY985"/>
                  </a:cxn>
                  <a:cxn ang="0">
                    <a:pos x="connsiteX986" y="connsiteY986"/>
                  </a:cxn>
                  <a:cxn ang="0">
                    <a:pos x="connsiteX987" y="connsiteY987"/>
                  </a:cxn>
                  <a:cxn ang="0">
                    <a:pos x="connsiteX988" y="connsiteY988"/>
                  </a:cxn>
                  <a:cxn ang="0">
                    <a:pos x="connsiteX989" y="connsiteY989"/>
                  </a:cxn>
                  <a:cxn ang="0">
                    <a:pos x="connsiteX990" y="connsiteY990"/>
                  </a:cxn>
                  <a:cxn ang="0">
                    <a:pos x="connsiteX991" y="connsiteY991"/>
                  </a:cxn>
                  <a:cxn ang="0">
                    <a:pos x="connsiteX992" y="connsiteY992"/>
                  </a:cxn>
                  <a:cxn ang="0">
                    <a:pos x="connsiteX993" y="connsiteY993"/>
                  </a:cxn>
                  <a:cxn ang="0">
                    <a:pos x="connsiteX994" y="connsiteY994"/>
                  </a:cxn>
                  <a:cxn ang="0">
                    <a:pos x="connsiteX995" y="connsiteY995"/>
                  </a:cxn>
                  <a:cxn ang="0">
                    <a:pos x="connsiteX996" y="connsiteY996"/>
                  </a:cxn>
                  <a:cxn ang="0">
                    <a:pos x="connsiteX997" y="connsiteY997"/>
                  </a:cxn>
                  <a:cxn ang="0">
                    <a:pos x="connsiteX998" y="connsiteY998"/>
                  </a:cxn>
                  <a:cxn ang="0">
                    <a:pos x="connsiteX999" y="connsiteY999"/>
                  </a:cxn>
                  <a:cxn ang="0">
                    <a:pos x="connsiteX1000" y="connsiteY1000"/>
                  </a:cxn>
                  <a:cxn ang="0">
                    <a:pos x="connsiteX1001" y="connsiteY1001"/>
                  </a:cxn>
                  <a:cxn ang="0">
                    <a:pos x="connsiteX1002" y="connsiteY1002"/>
                  </a:cxn>
                  <a:cxn ang="0">
                    <a:pos x="connsiteX1003" y="connsiteY1003"/>
                  </a:cxn>
                  <a:cxn ang="0">
                    <a:pos x="connsiteX1004" y="connsiteY1004"/>
                  </a:cxn>
                  <a:cxn ang="0">
                    <a:pos x="connsiteX1005" y="connsiteY1005"/>
                  </a:cxn>
                  <a:cxn ang="0">
                    <a:pos x="connsiteX1006" y="connsiteY1006"/>
                  </a:cxn>
                  <a:cxn ang="0">
                    <a:pos x="connsiteX1007" y="connsiteY1007"/>
                  </a:cxn>
                  <a:cxn ang="0">
                    <a:pos x="connsiteX1008" y="connsiteY1008"/>
                  </a:cxn>
                  <a:cxn ang="0">
                    <a:pos x="connsiteX1009" y="connsiteY1009"/>
                  </a:cxn>
                  <a:cxn ang="0">
                    <a:pos x="connsiteX1010" y="connsiteY1010"/>
                  </a:cxn>
                  <a:cxn ang="0">
                    <a:pos x="connsiteX1011" y="connsiteY1011"/>
                  </a:cxn>
                  <a:cxn ang="0">
                    <a:pos x="connsiteX1012" y="connsiteY1012"/>
                  </a:cxn>
                  <a:cxn ang="0">
                    <a:pos x="connsiteX1013" y="connsiteY1013"/>
                  </a:cxn>
                  <a:cxn ang="0">
                    <a:pos x="connsiteX1014" y="connsiteY1014"/>
                  </a:cxn>
                  <a:cxn ang="0">
                    <a:pos x="connsiteX1015" y="connsiteY1015"/>
                  </a:cxn>
                  <a:cxn ang="0">
                    <a:pos x="connsiteX1016" y="connsiteY1016"/>
                  </a:cxn>
                  <a:cxn ang="0">
                    <a:pos x="connsiteX1017" y="connsiteY1017"/>
                  </a:cxn>
                  <a:cxn ang="0">
                    <a:pos x="connsiteX1018" y="connsiteY1018"/>
                  </a:cxn>
                  <a:cxn ang="0">
                    <a:pos x="connsiteX1019" y="connsiteY1019"/>
                  </a:cxn>
                  <a:cxn ang="0">
                    <a:pos x="connsiteX1020" y="connsiteY1020"/>
                  </a:cxn>
                  <a:cxn ang="0">
                    <a:pos x="connsiteX1021" y="connsiteY1021"/>
                  </a:cxn>
                  <a:cxn ang="0">
                    <a:pos x="connsiteX1022" y="connsiteY1022"/>
                  </a:cxn>
                  <a:cxn ang="0">
                    <a:pos x="connsiteX1023" y="connsiteY1023"/>
                  </a:cxn>
                  <a:cxn ang="0">
                    <a:pos x="connsiteX1024" y="connsiteY1024"/>
                  </a:cxn>
                  <a:cxn ang="0">
                    <a:pos x="connsiteX1025" y="connsiteY1025"/>
                  </a:cxn>
                  <a:cxn ang="0">
                    <a:pos x="connsiteX1026" y="connsiteY1026"/>
                  </a:cxn>
                  <a:cxn ang="0">
                    <a:pos x="connsiteX1027" y="connsiteY1027"/>
                  </a:cxn>
                  <a:cxn ang="0">
                    <a:pos x="connsiteX1028" y="connsiteY1028"/>
                  </a:cxn>
                  <a:cxn ang="0">
                    <a:pos x="connsiteX1029" y="connsiteY1029"/>
                  </a:cxn>
                  <a:cxn ang="0">
                    <a:pos x="connsiteX1030" y="connsiteY1030"/>
                  </a:cxn>
                  <a:cxn ang="0">
                    <a:pos x="connsiteX1031" y="connsiteY1031"/>
                  </a:cxn>
                  <a:cxn ang="0">
                    <a:pos x="connsiteX1032" y="connsiteY1032"/>
                  </a:cxn>
                  <a:cxn ang="0">
                    <a:pos x="connsiteX1033" y="connsiteY1033"/>
                  </a:cxn>
                  <a:cxn ang="0">
                    <a:pos x="connsiteX1034" y="connsiteY1034"/>
                  </a:cxn>
                  <a:cxn ang="0">
                    <a:pos x="connsiteX1035" y="connsiteY1035"/>
                  </a:cxn>
                  <a:cxn ang="0">
                    <a:pos x="connsiteX1036" y="connsiteY1036"/>
                  </a:cxn>
                  <a:cxn ang="0">
                    <a:pos x="connsiteX1037" y="connsiteY1037"/>
                  </a:cxn>
                  <a:cxn ang="0">
                    <a:pos x="connsiteX1038" y="connsiteY1038"/>
                  </a:cxn>
                  <a:cxn ang="0">
                    <a:pos x="connsiteX1039" y="connsiteY1039"/>
                  </a:cxn>
                  <a:cxn ang="0">
                    <a:pos x="connsiteX1040" y="connsiteY1040"/>
                  </a:cxn>
                  <a:cxn ang="0">
                    <a:pos x="connsiteX1041" y="connsiteY1041"/>
                  </a:cxn>
                  <a:cxn ang="0">
                    <a:pos x="connsiteX1042" y="connsiteY1042"/>
                  </a:cxn>
                  <a:cxn ang="0">
                    <a:pos x="connsiteX1043" y="connsiteY1043"/>
                  </a:cxn>
                  <a:cxn ang="0">
                    <a:pos x="connsiteX1044" y="connsiteY1044"/>
                  </a:cxn>
                  <a:cxn ang="0">
                    <a:pos x="connsiteX1045" y="connsiteY1045"/>
                  </a:cxn>
                  <a:cxn ang="0">
                    <a:pos x="connsiteX1046" y="connsiteY1046"/>
                  </a:cxn>
                  <a:cxn ang="0">
                    <a:pos x="connsiteX1047" y="connsiteY1047"/>
                  </a:cxn>
                  <a:cxn ang="0">
                    <a:pos x="connsiteX1048" y="connsiteY1048"/>
                  </a:cxn>
                  <a:cxn ang="0">
                    <a:pos x="connsiteX1049" y="connsiteY1049"/>
                  </a:cxn>
                  <a:cxn ang="0">
                    <a:pos x="connsiteX1050" y="connsiteY1050"/>
                  </a:cxn>
                  <a:cxn ang="0">
                    <a:pos x="connsiteX1051" y="connsiteY1051"/>
                  </a:cxn>
                  <a:cxn ang="0">
                    <a:pos x="connsiteX1052" y="connsiteY1052"/>
                  </a:cxn>
                  <a:cxn ang="0">
                    <a:pos x="connsiteX1053" y="connsiteY1053"/>
                  </a:cxn>
                  <a:cxn ang="0">
                    <a:pos x="connsiteX1054" y="connsiteY1054"/>
                  </a:cxn>
                  <a:cxn ang="0">
                    <a:pos x="connsiteX1055" y="connsiteY1055"/>
                  </a:cxn>
                  <a:cxn ang="0">
                    <a:pos x="connsiteX1056" y="connsiteY1056"/>
                  </a:cxn>
                  <a:cxn ang="0">
                    <a:pos x="connsiteX1057" y="connsiteY1057"/>
                  </a:cxn>
                  <a:cxn ang="0">
                    <a:pos x="connsiteX1058" y="connsiteY1058"/>
                  </a:cxn>
                  <a:cxn ang="0">
                    <a:pos x="connsiteX1059" y="connsiteY1059"/>
                  </a:cxn>
                  <a:cxn ang="0">
                    <a:pos x="connsiteX1060" y="connsiteY1060"/>
                  </a:cxn>
                  <a:cxn ang="0">
                    <a:pos x="connsiteX1061" y="connsiteY1061"/>
                  </a:cxn>
                  <a:cxn ang="0">
                    <a:pos x="connsiteX1062" y="connsiteY1062"/>
                  </a:cxn>
                  <a:cxn ang="0">
                    <a:pos x="connsiteX1063" y="connsiteY1063"/>
                  </a:cxn>
                  <a:cxn ang="0">
                    <a:pos x="connsiteX1064" y="connsiteY1064"/>
                  </a:cxn>
                  <a:cxn ang="0">
                    <a:pos x="connsiteX1065" y="connsiteY1065"/>
                  </a:cxn>
                  <a:cxn ang="0">
                    <a:pos x="connsiteX1066" y="connsiteY1066"/>
                  </a:cxn>
                  <a:cxn ang="0">
                    <a:pos x="connsiteX1067" y="connsiteY1067"/>
                  </a:cxn>
                  <a:cxn ang="0">
                    <a:pos x="connsiteX1068" y="connsiteY1068"/>
                  </a:cxn>
                  <a:cxn ang="0">
                    <a:pos x="connsiteX1069" y="connsiteY1069"/>
                  </a:cxn>
                  <a:cxn ang="0">
                    <a:pos x="connsiteX1070" y="connsiteY1070"/>
                  </a:cxn>
                  <a:cxn ang="0">
                    <a:pos x="connsiteX1071" y="connsiteY1071"/>
                  </a:cxn>
                  <a:cxn ang="0">
                    <a:pos x="connsiteX1072" y="connsiteY1072"/>
                  </a:cxn>
                  <a:cxn ang="0">
                    <a:pos x="connsiteX1073" y="connsiteY1073"/>
                  </a:cxn>
                  <a:cxn ang="0">
                    <a:pos x="connsiteX1074" y="connsiteY1074"/>
                  </a:cxn>
                  <a:cxn ang="0">
                    <a:pos x="connsiteX1075" y="connsiteY1075"/>
                  </a:cxn>
                  <a:cxn ang="0">
                    <a:pos x="connsiteX1076" y="connsiteY1076"/>
                  </a:cxn>
                  <a:cxn ang="0">
                    <a:pos x="connsiteX1077" y="connsiteY1077"/>
                  </a:cxn>
                  <a:cxn ang="0">
                    <a:pos x="connsiteX1078" y="connsiteY1078"/>
                  </a:cxn>
                  <a:cxn ang="0">
                    <a:pos x="connsiteX1079" y="connsiteY1079"/>
                  </a:cxn>
                  <a:cxn ang="0">
                    <a:pos x="connsiteX1080" y="connsiteY1080"/>
                  </a:cxn>
                  <a:cxn ang="0">
                    <a:pos x="connsiteX1081" y="connsiteY1081"/>
                  </a:cxn>
                  <a:cxn ang="0">
                    <a:pos x="connsiteX1082" y="connsiteY1082"/>
                  </a:cxn>
                  <a:cxn ang="0">
                    <a:pos x="connsiteX1083" y="connsiteY1083"/>
                  </a:cxn>
                  <a:cxn ang="0">
                    <a:pos x="connsiteX1084" y="connsiteY1084"/>
                  </a:cxn>
                  <a:cxn ang="0">
                    <a:pos x="connsiteX1085" y="connsiteY1085"/>
                  </a:cxn>
                  <a:cxn ang="0">
                    <a:pos x="connsiteX1086" y="connsiteY1086"/>
                  </a:cxn>
                  <a:cxn ang="0">
                    <a:pos x="connsiteX1087" y="connsiteY1087"/>
                  </a:cxn>
                  <a:cxn ang="0">
                    <a:pos x="connsiteX1088" y="connsiteY1088"/>
                  </a:cxn>
                  <a:cxn ang="0">
                    <a:pos x="connsiteX1089" y="connsiteY1089"/>
                  </a:cxn>
                  <a:cxn ang="0">
                    <a:pos x="connsiteX1090" y="connsiteY1090"/>
                  </a:cxn>
                  <a:cxn ang="0">
                    <a:pos x="connsiteX1091" y="connsiteY1091"/>
                  </a:cxn>
                  <a:cxn ang="0">
                    <a:pos x="connsiteX1092" y="connsiteY1092"/>
                  </a:cxn>
                  <a:cxn ang="0">
                    <a:pos x="connsiteX1093" y="connsiteY1093"/>
                  </a:cxn>
                  <a:cxn ang="0">
                    <a:pos x="connsiteX1094" y="connsiteY1094"/>
                  </a:cxn>
                  <a:cxn ang="0">
                    <a:pos x="connsiteX1095" y="connsiteY1095"/>
                  </a:cxn>
                  <a:cxn ang="0">
                    <a:pos x="connsiteX1096" y="connsiteY1096"/>
                  </a:cxn>
                  <a:cxn ang="0">
                    <a:pos x="connsiteX1097" y="connsiteY1097"/>
                  </a:cxn>
                  <a:cxn ang="0">
                    <a:pos x="connsiteX1098" y="connsiteY1098"/>
                  </a:cxn>
                  <a:cxn ang="0">
                    <a:pos x="connsiteX1099" y="connsiteY1099"/>
                  </a:cxn>
                  <a:cxn ang="0">
                    <a:pos x="connsiteX1100" y="connsiteY1100"/>
                  </a:cxn>
                  <a:cxn ang="0">
                    <a:pos x="connsiteX1101" y="connsiteY1101"/>
                  </a:cxn>
                  <a:cxn ang="0">
                    <a:pos x="connsiteX1102" y="connsiteY1102"/>
                  </a:cxn>
                  <a:cxn ang="0">
                    <a:pos x="connsiteX1103" y="connsiteY1103"/>
                  </a:cxn>
                  <a:cxn ang="0">
                    <a:pos x="connsiteX1104" y="connsiteY1104"/>
                  </a:cxn>
                  <a:cxn ang="0">
                    <a:pos x="connsiteX1105" y="connsiteY1105"/>
                  </a:cxn>
                  <a:cxn ang="0">
                    <a:pos x="connsiteX1106" y="connsiteY1106"/>
                  </a:cxn>
                  <a:cxn ang="0">
                    <a:pos x="connsiteX1107" y="connsiteY1107"/>
                  </a:cxn>
                  <a:cxn ang="0">
                    <a:pos x="connsiteX1108" y="connsiteY1108"/>
                  </a:cxn>
                  <a:cxn ang="0">
                    <a:pos x="connsiteX1109" y="connsiteY1109"/>
                  </a:cxn>
                  <a:cxn ang="0">
                    <a:pos x="connsiteX1110" y="connsiteY1110"/>
                  </a:cxn>
                  <a:cxn ang="0">
                    <a:pos x="connsiteX1111" y="connsiteY1111"/>
                  </a:cxn>
                  <a:cxn ang="0">
                    <a:pos x="connsiteX1112" y="connsiteY1112"/>
                  </a:cxn>
                  <a:cxn ang="0">
                    <a:pos x="connsiteX1113" y="connsiteY1113"/>
                  </a:cxn>
                  <a:cxn ang="0">
                    <a:pos x="connsiteX1114" y="connsiteY1114"/>
                  </a:cxn>
                  <a:cxn ang="0">
                    <a:pos x="connsiteX1115" y="connsiteY1115"/>
                  </a:cxn>
                  <a:cxn ang="0">
                    <a:pos x="connsiteX1116" y="connsiteY1116"/>
                  </a:cxn>
                  <a:cxn ang="0">
                    <a:pos x="connsiteX1117" y="connsiteY1117"/>
                  </a:cxn>
                  <a:cxn ang="0">
                    <a:pos x="connsiteX1118" y="connsiteY1118"/>
                  </a:cxn>
                  <a:cxn ang="0">
                    <a:pos x="connsiteX1119" y="connsiteY1119"/>
                  </a:cxn>
                  <a:cxn ang="0">
                    <a:pos x="connsiteX1120" y="connsiteY1120"/>
                  </a:cxn>
                  <a:cxn ang="0">
                    <a:pos x="connsiteX1121" y="connsiteY1121"/>
                  </a:cxn>
                  <a:cxn ang="0">
                    <a:pos x="connsiteX1122" y="connsiteY1122"/>
                  </a:cxn>
                  <a:cxn ang="0">
                    <a:pos x="connsiteX1123" y="connsiteY1123"/>
                  </a:cxn>
                  <a:cxn ang="0">
                    <a:pos x="connsiteX1124" y="connsiteY1124"/>
                  </a:cxn>
                  <a:cxn ang="0">
                    <a:pos x="connsiteX1125" y="connsiteY1125"/>
                  </a:cxn>
                  <a:cxn ang="0">
                    <a:pos x="connsiteX1126" y="connsiteY1126"/>
                  </a:cxn>
                  <a:cxn ang="0">
                    <a:pos x="connsiteX1127" y="connsiteY1127"/>
                  </a:cxn>
                  <a:cxn ang="0">
                    <a:pos x="connsiteX1128" y="connsiteY1128"/>
                  </a:cxn>
                  <a:cxn ang="0">
                    <a:pos x="connsiteX1129" y="connsiteY1129"/>
                  </a:cxn>
                  <a:cxn ang="0">
                    <a:pos x="connsiteX1130" y="connsiteY1130"/>
                  </a:cxn>
                  <a:cxn ang="0">
                    <a:pos x="connsiteX1131" y="connsiteY1131"/>
                  </a:cxn>
                  <a:cxn ang="0">
                    <a:pos x="connsiteX1132" y="connsiteY1132"/>
                  </a:cxn>
                  <a:cxn ang="0">
                    <a:pos x="connsiteX1133" y="connsiteY1133"/>
                  </a:cxn>
                  <a:cxn ang="0">
                    <a:pos x="connsiteX1134" y="connsiteY1134"/>
                  </a:cxn>
                  <a:cxn ang="0">
                    <a:pos x="connsiteX1135" y="connsiteY1135"/>
                  </a:cxn>
                  <a:cxn ang="0">
                    <a:pos x="connsiteX1136" y="connsiteY1136"/>
                  </a:cxn>
                  <a:cxn ang="0">
                    <a:pos x="connsiteX1137" y="connsiteY1137"/>
                  </a:cxn>
                  <a:cxn ang="0">
                    <a:pos x="connsiteX1138" y="connsiteY1138"/>
                  </a:cxn>
                  <a:cxn ang="0">
                    <a:pos x="connsiteX1139" y="connsiteY1139"/>
                  </a:cxn>
                  <a:cxn ang="0">
                    <a:pos x="connsiteX1140" y="connsiteY1140"/>
                  </a:cxn>
                  <a:cxn ang="0">
                    <a:pos x="connsiteX1141" y="connsiteY1141"/>
                  </a:cxn>
                  <a:cxn ang="0">
                    <a:pos x="connsiteX1142" y="connsiteY1142"/>
                  </a:cxn>
                  <a:cxn ang="0">
                    <a:pos x="connsiteX1143" y="connsiteY1143"/>
                  </a:cxn>
                  <a:cxn ang="0">
                    <a:pos x="connsiteX1144" y="connsiteY1144"/>
                  </a:cxn>
                  <a:cxn ang="0">
                    <a:pos x="connsiteX1145" y="connsiteY1145"/>
                  </a:cxn>
                  <a:cxn ang="0">
                    <a:pos x="connsiteX1146" y="connsiteY1146"/>
                  </a:cxn>
                  <a:cxn ang="0">
                    <a:pos x="connsiteX1147" y="connsiteY1147"/>
                  </a:cxn>
                  <a:cxn ang="0">
                    <a:pos x="connsiteX1148" y="connsiteY1148"/>
                  </a:cxn>
                  <a:cxn ang="0">
                    <a:pos x="connsiteX1149" y="connsiteY1149"/>
                  </a:cxn>
                  <a:cxn ang="0">
                    <a:pos x="connsiteX1150" y="connsiteY1150"/>
                  </a:cxn>
                  <a:cxn ang="0">
                    <a:pos x="connsiteX1151" y="connsiteY1151"/>
                  </a:cxn>
                  <a:cxn ang="0">
                    <a:pos x="connsiteX1152" y="connsiteY1152"/>
                  </a:cxn>
                  <a:cxn ang="0">
                    <a:pos x="connsiteX1153" y="connsiteY1153"/>
                  </a:cxn>
                  <a:cxn ang="0">
                    <a:pos x="connsiteX1154" y="connsiteY1154"/>
                  </a:cxn>
                  <a:cxn ang="0">
                    <a:pos x="connsiteX1155" y="connsiteY1155"/>
                  </a:cxn>
                  <a:cxn ang="0">
                    <a:pos x="connsiteX1156" y="connsiteY1156"/>
                  </a:cxn>
                  <a:cxn ang="0">
                    <a:pos x="connsiteX1157" y="connsiteY1157"/>
                  </a:cxn>
                  <a:cxn ang="0">
                    <a:pos x="connsiteX1158" y="connsiteY1158"/>
                  </a:cxn>
                  <a:cxn ang="0">
                    <a:pos x="connsiteX1159" y="connsiteY1159"/>
                  </a:cxn>
                  <a:cxn ang="0">
                    <a:pos x="connsiteX1160" y="connsiteY1160"/>
                  </a:cxn>
                  <a:cxn ang="0">
                    <a:pos x="connsiteX1161" y="connsiteY1161"/>
                  </a:cxn>
                  <a:cxn ang="0">
                    <a:pos x="connsiteX1162" y="connsiteY1162"/>
                  </a:cxn>
                  <a:cxn ang="0">
                    <a:pos x="connsiteX1163" y="connsiteY1163"/>
                  </a:cxn>
                  <a:cxn ang="0">
                    <a:pos x="connsiteX1164" y="connsiteY1164"/>
                  </a:cxn>
                  <a:cxn ang="0">
                    <a:pos x="connsiteX1165" y="connsiteY1165"/>
                  </a:cxn>
                  <a:cxn ang="0">
                    <a:pos x="connsiteX1166" y="connsiteY1166"/>
                  </a:cxn>
                  <a:cxn ang="0">
                    <a:pos x="connsiteX1167" y="connsiteY1167"/>
                  </a:cxn>
                  <a:cxn ang="0">
                    <a:pos x="connsiteX1168" y="connsiteY1168"/>
                  </a:cxn>
                  <a:cxn ang="0">
                    <a:pos x="connsiteX1169" y="connsiteY1169"/>
                  </a:cxn>
                  <a:cxn ang="0">
                    <a:pos x="connsiteX1170" y="connsiteY1170"/>
                  </a:cxn>
                  <a:cxn ang="0">
                    <a:pos x="connsiteX1171" y="connsiteY1171"/>
                  </a:cxn>
                  <a:cxn ang="0">
                    <a:pos x="connsiteX1172" y="connsiteY1172"/>
                  </a:cxn>
                  <a:cxn ang="0">
                    <a:pos x="connsiteX1173" y="connsiteY1173"/>
                  </a:cxn>
                  <a:cxn ang="0">
                    <a:pos x="connsiteX1174" y="connsiteY1174"/>
                  </a:cxn>
                  <a:cxn ang="0">
                    <a:pos x="connsiteX1175" y="connsiteY1175"/>
                  </a:cxn>
                  <a:cxn ang="0">
                    <a:pos x="connsiteX1176" y="connsiteY1176"/>
                  </a:cxn>
                  <a:cxn ang="0">
                    <a:pos x="connsiteX1177" y="connsiteY1177"/>
                  </a:cxn>
                  <a:cxn ang="0">
                    <a:pos x="connsiteX1178" y="connsiteY1178"/>
                  </a:cxn>
                  <a:cxn ang="0">
                    <a:pos x="connsiteX1179" y="connsiteY1179"/>
                  </a:cxn>
                  <a:cxn ang="0">
                    <a:pos x="connsiteX1180" y="connsiteY1180"/>
                  </a:cxn>
                  <a:cxn ang="0">
                    <a:pos x="connsiteX1181" y="connsiteY1181"/>
                  </a:cxn>
                  <a:cxn ang="0">
                    <a:pos x="connsiteX1182" y="connsiteY1182"/>
                  </a:cxn>
                  <a:cxn ang="0">
                    <a:pos x="connsiteX1183" y="connsiteY1183"/>
                  </a:cxn>
                  <a:cxn ang="0">
                    <a:pos x="connsiteX1184" y="connsiteY1184"/>
                  </a:cxn>
                  <a:cxn ang="0">
                    <a:pos x="connsiteX1185" y="connsiteY1185"/>
                  </a:cxn>
                  <a:cxn ang="0">
                    <a:pos x="connsiteX1186" y="connsiteY1186"/>
                  </a:cxn>
                  <a:cxn ang="0">
                    <a:pos x="connsiteX1187" y="connsiteY1187"/>
                  </a:cxn>
                  <a:cxn ang="0">
                    <a:pos x="connsiteX1188" y="connsiteY1188"/>
                  </a:cxn>
                  <a:cxn ang="0">
                    <a:pos x="connsiteX1189" y="connsiteY1189"/>
                  </a:cxn>
                  <a:cxn ang="0">
                    <a:pos x="connsiteX1190" y="connsiteY1190"/>
                  </a:cxn>
                  <a:cxn ang="0">
                    <a:pos x="connsiteX1191" y="connsiteY1191"/>
                  </a:cxn>
                  <a:cxn ang="0">
                    <a:pos x="connsiteX1192" y="connsiteY1192"/>
                  </a:cxn>
                  <a:cxn ang="0">
                    <a:pos x="connsiteX1193" y="connsiteY1193"/>
                  </a:cxn>
                  <a:cxn ang="0">
                    <a:pos x="connsiteX1194" y="connsiteY1194"/>
                  </a:cxn>
                  <a:cxn ang="0">
                    <a:pos x="connsiteX1195" y="connsiteY1195"/>
                  </a:cxn>
                  <a:cxn ang="0">
                    <a:pos x="connsiteX1196" y="connsiteY1196"/>
                  </a:cxn>
                  <a:cxn ang="0">
                    <a:pos x="connsiteX1197" y="connsiteY1197"/>
                  </a:cxn>
                  <a:cxn ang="0">
                    <a:pos x="connsiteX1198" y="connsiteY1198"/>
                  </a:cxn>
                  <a:cxn ang="0">
                    <a:pos x="connsiteX1199" y="connsiteY1199"/>
                  </a:cxn>
                  <a:cxn ang="0">
                    <a:pos x="connsiteX1200" y="connsiteY1200"/>
                  </a:cxn>
                  <a:cxn ang="0">
                    <a:pos x="connsiteX1201" y="connsiteY1201"/>
                  </a:cxn>
                  <a:cxn ang="0">
                    <a:pos x="connsiteX1202" y="connsiteY1202"/>
                  </a:cxn>
                  <a:cxn ang="0">
                    <a:pos x="connsiteX1203" y="connsiteY1203"/>
                  </a:cxn>
                  <a:cxn ang="0">
                    <a:pos x="connsiteX1204" y="connsiteY1204"/>
                  </a:cxn>
                  <a:cxn ang="0">
                    <a:pos x="connsiteX1205" y="connsiteY1205"/>
                  </a:cxn>
                  <a:cxn ang="0">
                    <a:pos x="connsiteX1206" y="connsiteY1206"/>
                  </a:cxn>
                  <a:cxn ang="0">
                    <a:pos x="connsiteX1207" y="connsiteY1207"/>
                  </a:cxn>
                  <a:cxn ang="0">
                    <a:pos x="connsiteX1208" y="connsiteY1208"/>
                  </a:cxn>
                  <a:cxn ang="0">
                    <a:pos x="connsiteX1209" y="connsiteY1209"/>
                  </a:cxn>
                  <a:cxn ang="0">
                    <a:pos x="connsiteX1210" y="connsiteY1210"/>
                  </a:cxn>
                  <a:cxn ang="0">
                    <a:pos x="connsiteX1211" y="connsiteY1211"/>
                  </a:cxn>
                  <a:cxn ang="0">
                    <a:pos x="connsiteX1212" y="connsiteY1212"/>
                  </a:cxn>
                  <a:cxn ang="0">
                    <a:pos x="connsiteX1213" y="connsiteY1213"/>
                  </a:cxn>
                  <a:cxn ang="0">
                    <a:pos x="connsiteX1214" y="connsiteY1214"/>
                  </a:cxn>
                  <a:cxn ang="0">
                    <a:pos x="connsiteX1215" y="connsiteY1215"/>
                  </a:cxn>
                  <a:cxn ang="0">
                    <a:pos x="connsiteX1216" y="connsiteY1216"/>
                  </a:cxn>
                  <a:cxn ang="0">
                    <a:pos x="connsiteX1217" y="connsiteY1217"/>
                  </a:cxn>
                  <a:cxn ang="0">
                    <a:pos x="connsiteX1218" y="connsiteY1218"/>
                  </a:cxn>
                  <a:cxn ang="0">
                    <a:pos x="connsiteX1219" y="connsiteY1219"/>
                  </a:cxn>
                  <a:cxn ang="0">
                    <a:pos x="connsiteX1220" y="connsiteY1220"/>
                  </a:cxn>
                  <a:cxn ang="0">
                    <a:pos x="connsiteX1221" y="connsiteY1221"/>
                  </a:cxn>
                  <a:cxn ang="0">
                    <a:pos x="connsiteX1222" y="connsiteY1222"/>
                  </a:cxn>
                  <a:cxn ang="0">
                    <a:pos x="connsiteX1223" y="connsiteY1223"/>
                  </a:cxn>
                  <a:cxn ang="0">
                    <a:pos x="connsiteX1224" y="connsiteY1224"/>
                  </a:cxn>
                  <a:cxn ang="0">
                    <a:pos x="connsiteX1225" y="connsiteY1225"/>
                  </a:cxn>
                  <a:cxn ang="0">
                    <a:pos x="connsiteX1226" y="connsiteY1226"/>
                  </a:cxn>
                  <a:cxn ang="0">
                    <a:pos x="connsiteX1227" y="connsiteY1227"/>
                  </a:cxn>
                  <a:cxn ang="0">
                    <a:pos x="connsiteX1228" y="connsiteY1228"/>
                  </a:cxn>
                  <a:cxn ang="0">
                    <a:pos x="connsiteX1229" y="connsiteY1229"/>
                  </a:cxn>
                  <a:cxn ang="0">
                    <a:pos x="connsiteX1230" y="connsiteY1230"/>
                  </a:cxn>
                  <a:cxn ang="0">
                    <a:pos x="connsiteX1231" y="connsiteY1231"/>
                  </a:cxn>
                  <a:cxn ang="0">
                    <a:pos x="connsiteX1232" y="connsiteY1232"/>
                  </a:cxn>
                  <a:cxn ang="0">
                    <a:pos x="connsiteX1233" y="connsiteY1233"/>
                  </a:cxn>
                  <a:cxn ang="0">
                    <a:pos x="connsiteX1234" y="connsiteY1234"/>
                  </a:cxn>
                  <a:cxn ang="0">
                    <a:pos x="connsiteX1235" y="connsiteY1235"/>
                  </a:cxn>
                  <a:cxn ang="0">
                    <a:pos x="connsiteX1236" y="connsiteY1236"/>
                  </a:cxn>
                  <a:cxn ang="0">
                    <a:pos x="connsiteX1237" y="connsiteY1237"/>
                  </a:cxn>
                  <a:cxn ang="0">
                    <a:pos x="connsiteX1238" y="connsiteY1238"/>
                  </a:cxn>
                  <a:cxn ang="0">
                    <a:pos x="connsiteX1239" y="connsiteY1239"/>
                  </a:cxn>
                  <a:cxn ang="0">
                    <a:pos x="connsiteX1240" y="connsiteY1240"/>
                  </a:cxn>
                  <a:cxn ang="0">
                    <a:pos x="connsiteX1241" y="connsiteY1241"/>
                  </a:cxn>
                  <a:cxn ang="0">
                    <a:pos x="connsiteX1242" y="connsiteY1242"/>
                  </a:cxn>
                  <a:cxn ang="0">
                    <a:pos x="connsiteX1243" y="connsiteY1243"/>
                  </a:cxn>
                  <a:cxn ang="0">
                    <a:pos x="connsiteX1244" y="connsiteY1244"/>
                  </a:cxn>
                  <a:cxn ang="0">
                    <a:pos x="connsiteX1245" y="connsiteY1245"/>
                  </a:cxn>
                  <a:cxn ang="0">
                    <a:pos x="connsiteX1246" y="connsiteY1246"/>
                  </a:cxn>
                  <a:cxn ang="0">
                    <a:pos x="connsiteX1247" y="connsiteY1247"/>
                  </a:cxn>
                  <a:cxn ang="0">
                    <a:pos x="connsiteX1248" y="connsiteY1248"/>
                  </a:cxn>
                  <a:cxn ang="0">
                    <a:pos x="connsiteX1249" y="connsiteY1249"/>
                  </a:cxn>
                  <a:cxn ang="0">
                    <a:pos x="connsiteX1250" y="connsiteY1250"/>
                  </a:cxn>
                  <a:cxn ang="0">
                    <a:pos x="connsiteX1251" y="connsiteY1251"/>
                  </a:cxn>
                  <a:cxn ang="0">
                    <a:pos x="connsiteX1252" y="connsiteY1252"/>
                  </a:cxn>
                  <a:cxn ang="0">
                    <a:pos x="connsiteX1253" y="connsiteY1253"/>
                  </a:cxn>
                  <a:cxn ang="0">
                    <a:pos x="connsiteX1254" y="connsiteY1254"/>
                  </a:cxn>
                  <a:cxn ang="0">
                    <a:pos x="connsiteX1255" y="connsiteY1255"/>
                  </a:cxn>
                  <a:cxn ang="0">
                    <a:pos x="connsiteX1256" y="connsiteY1256"/>
                  </a:cxn>
                  <a:cxn ang="0">
                    <a:pos x="connsiteX1257" y="connsiteY1257"/>
                  </a:cxn>
                  <a:cxn ang="0">
                    <a:pos x="connsiteX1258" y="connsiteY1258"/>
                  </a:cxn>
                  <a:cxn ang="0">
                    <a:pos x="connsiteX1259" y="connsiteY1259"/>
                  </a:cxn>
                  <a:cxn ang="0">
                    <a:pos x="connsiteX1260" y="connsiteY1260"/>
                  </a:cxn>
                  <a:cxn ang="0">
                    <a:pos x="connsiteX1261" y="connsiteY1261"/>
                  </a:cxn>
                  <a:cxn ang="0">
                    <a:pos x="connsiteX1262" y="connsiteY1262"/>
                  </a:cxn>
                  <a:cxn ang="0">
                    <a:pos x="connsiteX1263" y="connsiteY1263"/>
                  </a:cxn>
                  <a:cxn ang="0">
                    <a:pos x="connsiteX1264" y="connsiteY1264"/>
                  </a:cxn>
                  <a:cxn ang="0">
                    <a:pos x="connsiteX1265" y="connsiteY1265"/>
                  </a:cxn>
                  <a:cxn ang="0">
                    <a:pos x="connsiteX1266" y="connsiteY1266"/>
                  </a:cxn>
                  <a:cxn ang="0">
                    <a:pos x="connsiteX1267" y="connsiteY1267"/>
                  </a:cxn>
                  <a:cxn ang="0">
                    <a:pos x="connsiteX1268" y="connsiteY1268"/>
                  </a:cxn>
                  <a:cxn ang="0">
                    <a:pos x="connsiteX1269" y="connsiteY1269"/>
                  </a:cxn>
                  <a:cxn ang="0">
                    <a:pos x="connsiteX1270" y="connsiteY1270"/>
                  </a:cxn>
                  <a:cxn ang="0">
                    <a:pos x="connsiteX1271" y="connsiteY1271"/>
                  </a:cxn>
                  <a:cxn ang="0">
                    <a:pos x="connsiteX1272" y="connsiteY1272"/>
                  </a:cxn>
                  <a:cxn ang="0">
                    <a:pos x="connsiteX1273" y="connsiteY1273"/>
                  </a:cxn>
                  <a:cxn ang="0">
                    <a:pos x="connsiteX1274" y="connsiteY1274"/>
                  </a:cxn>
                  <a:cxn ang="0">
                    <a:pos x="connsiteX1275" y="connsiteY1275"/>
                  </a:cxn>
                  <a:cxn ang="0">
                    <a:pos x="connsiteX1276" y="connsiteY1276"/>
                  </a:cxn>
                  <a:cxn ang="0">
                    <a:pos x="connsiteX1277" y="connsiteY1277"/>
                  </a:cxn>
                  <a:cxn ang="0">
                    <a:pos x="connsiteX1278" y="connsiteY1278"/>
                  </a:cxn>
                  <a:cxn ang="0">
                    <a:pos x="connsiteX1279" y="connsiteY1279"/>
                  </a:cxn>
                  <a:cxn ang="0">
                    <a:pos x="connsiteX1280" y="connsiteY1280"/>
                  </a:cxn>
                  <a:cxn ang="0">
                    <a:pos x="connsiteX1281" y="connsiteY1281"/>
                  </a:cxn>
                  <a:cxn ang="0">
                    <a:pos x="connsiteX1282" y="connsiteY1282"/>
                  </a:cxn>
                  <a:cxn ang="0">
                    <a:pos x="connsiteX1283" y="connsiteY1283"/>
                  </a:cxn>
                  <a:cxn ang="0">
                    <a:pos x="connsiteX1284" y="connsiteY1284"/>
                  </a:cxn>
                  <a:cxn ang="0">
                    <a:pos x="connsiteX1285" y="connsiteY1285"/>
                  </a:cxn>
                  <a:cxn ang="0">
                    <a:pos x="connsiteX1286" y="connsiteY1286"/>
                  </a:cxn>
                  <a:cxn ang="0">
                    <a:pos x="connsiteX1287" y="connsiteY1287"/>
                  </a:cxn>
                  <a:cxn ang="0">
                    <a:pos x="connsiteX1288" y="connsiteY1288"/>
                  </a:cxn>
                  <a:cxn ang="0">
                    <a:pos x="connsiteX1289" y="connsiteY1289"/>
                  </a:cxn>
                  <a:cxn ang="0">
                    <a:pos x="connsiteX1290" y="connsiteY1290"/>
                  </a:cxn>
                  <a:cxn ang="0">
                    <a:pos x="connsiteX1291" y="connsiteY1291"/>
                  </a:cxn>
                  <a:cxn ang="0">
                    <a:pos x="connsiteX1292" y="connsiteY1292"/>
                  </a:cxn>
                  <a:cxn ang="0">
                    <a:pos x="connsiteX1293" y="connsiteY1293"/>
                  </a:cxn>
                  <a:cxn ang="0">
                    <a:pos x="connsiteX1294" y="connsiteY1294"/>
                  </a:cxn>
                  <a:cxn ang="0">
                    <a:pos x="connsiteX1295" y="connsiteY1295"/>
                  </a:cxn>
                  <a:cxn ang="0">
                    <a:pos x="connsiteX1296" y="connsiteY1296"/>
                  </a:cxn>
                  <a:cxn ang="0">
                    <a:pos x="connsiteX1297" y="connsiteY1297"/>
                  </a:cxn>
                  <a:cxn ang="0">
                    <a:pos x="connsiteX1298" y="connsiteY1298"/>
                  </a:cxn>
                  <a:cxn ang="0">
                    <a:pos x="connsiteX1299" y="connsiteY1299"/>
                  </a:cxn>
                  <a:cxn ang="0">
                    <a:pos x="connsiteX1300" y="connsiteY1300"/>
                  </a:cxn>
                  <a:cxn ang="0">
                    <a:pos x="connsiteX1301" y="connsiteY1301"/>
                  </a:cxn>
                  <a:cxn ang="0">
                    <a:pos x="connsiteX1302" y="connsiteY1302"/>
                  </a:cxn>
                  <a:cxn ang="0">
                    <a:pos x="connsiteX1303" y="connsiteY1303"/>
                  </a:cxn>
                  <a:cxn ang="0">
                    <a:pos x="connsiteX1304" y="connsiteY1304"/>
                  </a:cxn>
                  <a:cxn ang="0">
                    <a:pos x="connsiteX1305" y="connsiteY1305"/>
                  </a:cxn>
                  <a:cxn ang="0">
                    <a:pos x="connsiteX1306" y="connsiteY1306"/>
                  </a:cxn>
                  <a:cxn ang="0">
                    <a:pos x="connsiteX1307" y="connsiteY1307"/>
                  </a:cxn>
                  <a:cxn ang="0">
                    <a:pos x="connsiteX1308" y="connsiteY1308"/>
                  </a:cxn>
                  <a:cxn ang="0">
                    <a:pos x="connsiteX1309" y="connsiteY1309"/>
                  </a:cxn>
                  <a:cxn ang="0">
                    <a:pos x="connsiteX1310" y="connsiteY1310"/>
                  </a:cxn>
                  <a:cxn ang="0">
                    <a:pos x="connsiteX1311" y="connsiteY1311"/>
                  </a:cxn>
                  <a:cxn ang="0">
                    <a:pos x="connsiteX1312" y="connsiteY1312"/>
                  </a:cxn>
                  <a:cxn ang="0">
                    <a:pos x="connsiteX1313" y="connsiteY1313"/>
                  </a:cxn>
                  <a:cxn ang="0">
                    <a:pos x="connsiteX1314" y="connsiteY1314"/>
                  </a:cxn>
                  <a:cxn ang="0">
                    <a:pos x="connsiteX1315" y="connsiteY1315"/>
                  </a:cxn>
                  <a:cxn ang="0">
                    <a:pos x="connsiteX1316" y="connsiteY1316"/>
                  </a:cxn>
                  <a:cxn ang="0">
                    <a:pos x="connsiteX1317" y="connsiteY1317"/>
                  </a:cxn>
                  <a:cxn ang="0">
                    <a:pos x="connsiteX1318" y="connsiteY1318"/>
                  </a:cxn>
                  <a:cxn ang="0">
                    <a:pos x="connsiteX1319" y="connsiteY1319"/>
                  </a:cxn>
                  <a:cxn ang="0">
                    <a:pos x="connsiteX1320" y="connsiteY1320"/>
                  </a:cxn>
                  <a:cxn ang="0">
                    <a:pos x="connsiteX1321" y="connsiteY1321"/>
                  </a:cxn>
                  <a:cxn ang="0">
                    <a:pos x="connsiteX1322" y="connsiteY1322"/>
                  </a:cxn>
                  <a:cxn ang="0">
                    <a:pos x="connsiteX1323" y="connsiteY1323"/>
                  </a:cxn>
                  <a:cxn ang="0">
                    <a:pos x="connsiteX1324" y="connsiteY1324"/>
                  </a:cxn>
                  <a:cxn ang="0">
                    <a:pos x="connsiteX1325" y="connsiteY1325"/>
                  </a:cxn>
                  <a:cxn ang="0">
                    <a:pos x="connsiteX1326" y="connsiteY1326"/>
                  </a:cxn>
                  <a:cxn ang="0">
                    <a:pos x="connsiteX1327" y="connsiteY1327"/>
                  </a:cxn>
                  <a:cxn ang="0">
                    <a:pos x="connsiteX1328" y="connsiteY1328"/>
                  </a:cxn>
                  <a:cxn ang="0">
                    <a:pos x="connsiteX1329" y="connsiteY1329"/>
                  </a:cxn>
                  <a:cxn ang="0">
                    <a:pos x="connsiteX1330" y="connsiteY1330"/>
                  </a:cxn>
                  <a:cxn ang="0">
                    <a:pos x="connsiteX1331" y="connsiteY1331"/>
                  </a:cxn>
                  <a:cxn ang="0">
                    <a:pos x="connsiteX1332" y="connsiteY1332"/>
                  </a:cxn>
                  <a:cxn ang="0">
                    <a:pos x="connsiteX1333" y="connsiteY1333"/>
                  </a:cxn>
                  <a:cxn ang="0">
                    <a:pos x="connsiteX1334" y="connsiteY1334"/>
                  </a:cxn>
                  <a:cxn ang="0">
                    <a:pos x="connsiteX1335" y="connsiteY1335"/>
                  </a:cxn>
                  <a:cxn ang="0">
                    <a:pos x="connsiteX1336" y="connsiteY1336"/>
                  </a:cxn>
                  <a:cxn ang="0">
                    <a:pos x="connsiteX1337" y="connsiteY1337"/>
                  </a:cxn>
                  <a:cxn ang="0">
                    <a:pos x="connsiteX1338" y="connsiteY1338"/>
                  </a:cxn>
                  <a:cxn ang="0">
                    <a:pos x="connsiteX1339" y="connsiteY1339"/>
                  </a:cxn>
                  <a:cxn ang="0">
                    <a:pos x="connsiteX1340" y="connsiteY1340"/>
                  </a:cxn>
                  <a:cxn ang="0">
                    <a:pos x="connsiteX1341" y="connsiteY1341"/>
                  </a:cxn>
                  <a:cxn ang="0">
                    <a:pos x="connsiteX1342" y="connsiteY1342"/>
                  </a:cxn>
                  <a:cxn ang="0">
                    <a:pos x="connsiteX1343" y="connsiteY1343"/>
                  </a:cxn>
                  <a:cxn ang="0">
                    <a:pos x="connsiteX1344" y="connsiteY1344"/>
                  </a:cxn>
                  <a:cxn ang="0">
                    <a:pos x="connsiteX1345" y="connsiteY1345"/>
                  </a:cxn>
                  <a:cxn ang="0">
                    <a:pos x="connsiteX1346" y="connsiteY1346"/>
                  </a:cxn>
                  <a:cxn ang="0">
                    <a:pos x="connsiteX1347" y="connsiteY1347"/>
                  </a:cxn>
                  <a:cxn ang="0">
                    <a:pos x="connsiteX1348" y="connsiteY1348"/>
                  </a:cxn>
                  <a:cxn ang="0">
                    <a:pos x="connsiteX1349" y="connsiteY1349"/>
                  </a:cxn>
                  <a:cxn ang="0">
                    <a:pos x="connsiteX1350" y="connsiteY1350"/>
                  </a:cxn>
                  <a:cxn ang="0">
                    <a:pos x="connsiteX1351" y="connsiteY1351"/>
                  </a:cxn>
                  <a:cxn ang="0">
                    <a:pos x="connsiteX1352" y="connsiteY1352"/>
                  </a:cxn>
                  <a:cxn ang="0">
                    <a:pos x="connsiteX1353" y="connsiteY1353"/>
                  </a:cxn>
                  <a:cxn ang="0">
                    <a:pos x="connsiteX1354" y="connsiteY1354"/>
                  </a:cxn>
                  <a:cxn ang="0">
                    <a:pos x="connsiteX1355" y="connsiteY1355"/>
                  </a:cxn>
                  <a:cxn ang="0">
                    <a:pos x="connsiteX1356" y="connsiteY1356"/>
                  </a:cxn>
                  <a:cxn ang="0">
                    <a:pos x="connsiteX1357" y="connsiteY1357"/>
                  </a:cxn>
                  <a:cxn ang="0">
                    <a:pos x="connsiteX1358" y="connsiteY1358"/>
                  </a:cxn>
                  <a:cxn ang="0">
                    <a:pos x="connsiteX1359" y="connsiteY1359"/>
                  </a:cxn>
                  <a:cxn ang="0">
                    <a:pos x="connsiteX1360" y="connsiteY1360"/>
                  </a:cxn>
                  <a:cxn ang="0">
                    <a:pos x="connsiteX1361" y="connsiteY1361"/>
                  </a:cxn>
                  <a:cxn ang="0">
                    <a:pos x="connsiteX1362" y="connsiteY1362"/>
                  </a:cxn>
                  <a:cxn ang="0">
                    <a:pos x="connsiteX1363" y="connsiteY1363"/>
                  </a:cxn>
                  <a:cxn ang="0">
                    <a:pos x="connsiteX1364" y="connsiteY1364"/>
                  </a:cxn>
                  <a:cxn ang="0">
                    <a:pos x="connsiteX1365" y="connsiteY1365"/>
                  </a:cxn>
                  <a:cxn ang="0">
                    <a:pos x="connsiteX1366" y="connsiteY1366"/>
                  </a:cxn>
                  <a:cxn ang="0">
                    <a:pos x="connsiteX1367" y="connsiteY1367"/>
                  </a:cxn>
                  <a:cxn ang="0">
                    <a:pos x="connsiteX1368" y="connsiteY1368"/>
                  </a:cxn>
                  <a:cxn ang="0">
                    <a:pos x="connsiteX1369" y="connsiteY1369"/>
                  </a:cxn>
                  <a:cxn ang="0">
                    <a:pos x="connsiteX1370" y="connsiteY1370"/>
                  </a:cxn>
                  <a:cxn ang="0">
                    <a:pos x="connsiteX1371" y="connsiteY1371"/>
                  </a:cxn>
                  <a:cxn ang="0">
                    <a:pos x="connsiteX1372" y="connsiteY1372"/>
                  </a:cxn>
                  <a:cxn ang="0">
                    <a:pos x="connsiteX1373" y="connsiteY1373"/>
                  </a:cxn>
                  <a:cxn ang="0">
                    <a:pos x="connsiteX1374" y="connsiteY1374"/>
                  </a:cxn>
                  <a:cxn ang="0">
                    <a:pos x="connsiteX1375" y="connsiteY1375"/>
                  </a:cxn>
                  <a:cxn ang="0">
                    <a:pos x="connsiteX1376" y="connsiteY1376"/>
                  </a:cxn>
                  <a:cxn ang="0">
                    <a:pos x="connsiteX1377" y="connsiteY1377"/>
                  </a:cxn>
                  <a:cxn ang="0">
                    <a:pos x="connsiteX1378" y="connsiteY1378"/>
                  </a:cxn>
                  <a:cxn ang="0">
                    <a:pos x="connsiteX1379" y="connsiteY1379"/>
                  </a:cxn>
                  <a:cxn ang="0">
                    <a:pos x="connsiteX1380" y="connsiteY1380"/>
                  </a:cxn>
                  <a:cxn ang="0">
                    <a:pos x="connsiteX1381" y="connsiteY1381"/>
                  </a:cxn>
                  <a:cxn ang="0">
                    <a:pos x="connsiteX1382" y="connsiteY1382"/>
                  </a:cxn>
                  <a:cxn ang="0">
                    <a:pos x="connsiteX1383" y="connsiteY1383"/>
                  </a:cxn>
                  <a:cxn ang="0">
                    <a:pos x="connsiteX1384" y="connsiteY1384"/>
                  </a:cxn>
                  <a:cxn ang="0">
                    <a:pos x="connsiteX1385" y="connsiteY1385"/>
                  </a:cxn>
                  <a:cxn ang="0">
                    <a:pos x="connsiteX1386" y="connsiteY1386"/>
                  </a:cxn>
                  <a:cxn ang="0">
                    <a:pos x="connsiteX1387" y="connsiteY1387"/>
                  </a:cxn>
                  <a:cxn ang="0">
                    <a:pos x="connsiteX1388" y="connsiteY1388"/>
                  </a:cxn>
                  <a:cxn ang="0">
                    <a:pos x="connsiteX1389" y="connsiteY1389"/>
                  </a:cxn>
                  <a:cxn ang="0">
                    <a:pos x="connsiteX1390" y="connsiteY1390"/>
                  </a:cxn>
                  <a:cxn ang="0">
                    <a:pos x="connsiteX1391" y="connsiteY1391"/>
                  </a:cxn>
                  <a:cxn ang="0">
                    <a:pos x="connsiteX1392" y="connsiteY1392"/>
                  </a:cxn>
                  <a:cxn ang="0">
                    <a:pos x="connsiteX1393" y="connsiteY1393"/>
                  </a:cxn>
                  <a:cxn ang="0">
                    <a:pos x="connsiteX1394" y="connsiteY1394"/>
                  </a:cxn>
                  <a:cxn ang="0">
                    <a:pos x="connsiteX1395" y="connsiteY1395"/>
                  </a:cxn>
                  <a:cxn ang="0">
                    <a:pos x="connsiteX1396" y="connsiteY1396"/>
                  </a:cxn>
                  <a:cxn ang="0">
                    <a:pos x="connsiteX1397" y="connsiteY1397"/>
                  </a:cxn>
                  <a:cxn ang="0">
                    <a:pos x="connsiteX1398" y="connsiteY1398"/>
                  </a:cxn>
                  <a:cxn ang="0">
                    <a:pos x="connsiteX1399" y="connsiteY1399"/>
                  </a:cxn>
                  <a:cxn ang="0">
                    <a:pos x="connsiteX1400" y="connsiteY1400"/>
                  </a:cxn>
                  <a:cxn ang="0">
                    <a:pos x="connsiteX1401" y="connsiteY1401"/>
                  </a:cxn>
                  <a:cxn ang="0">
                    <a:pos x="connsiteX1402" y="connsiteY1402"/>
                  </a:cxn>
                  <a:cxn ang="0">
                    <a:pos x="connsiteX1403" y="connsiteY1403"/>
                  </a:cxn>
                  <a:cxn ang="0">
                    <a:pos x="connsiteX1404" y="connsiteY1404"/>
                  </a:cxn>
                  <a:cxn ang="0">
                    <a:pos x="connsiteX1405" y="connsiteY1405"/>
                  </a:cxn>
                  <a:cxn ang="0">
                    <a:pos x="connsiteX1406" y="connsiteY1406"/>
                  </a:cxn>
                  <a:cxn ang="0">
                    <a:pos x="connsiteX1407" y="connsiteY1407"/>
                  </a:cxn>
                  <a:cxn ang="0">
                    <a:pos x="connsiteX1408" y="connsiteY1408"/>
                  </a:cxn>
                  <a:cxn ang="0">
                    <a:pos x="connsiteX1409" y="connsiteY1409"/>
                  </a:cxn>
                  <a:cxn ang="0">
                    <a:pos x="connsiteX1410" y="connsiteY1410"/>
                  </a:cxn>
                  <a:cxn ang="0">
                    <a:pos x="connsiteX1411" y="connsiteY1411"/>
                  </a:cxn>
                  <a:cxn ang="0">
                    <a:pos x="connsiteX1412" y="connsiteY1412"/>
                  </a:cxn>
                  <a:cxn ang="0">
                    <a:pos x="connsiteX1413" y="connsiteY1413"/>
                  </a:cxn>
                  <a:cxn ang="0">
                    <a:pos x="connsiteX1414" y="connsiteY1414"/>
                  </a:cxn>
                  <a:cxn ang="0">
                    <a:pos x="connsiteX1415" y="connsiteY1415"/>
                  </a:cxn>
                  <a:cxn ang="0">
                    <a:pos x="connsiteX1416" y="connsiteY1416"/>
                  </a:cxn>
                  <a:cxn ang="0">
                    <a:pos x="connsiteX1417" y="connsiteY1417"/>
                  </a:cxn>
                  <a:cxn ang="0">
                    <a:pos x="connsiteX1418" y="connsiteY1418"/>
                  </a:cxn>
                  <a:cxn ang="0">
                    <a:pos x="connsiteX1419" y="connsiteY1419"/>
                  </a:cxn>
                  <a:cxn ang="0">
                    <a:pos x="connsiteX1420" y="connsiteY1420"/>
                  </a:cxn>
                  <a:cxn ang="0">
                    <a:pos x="connsiteX1421" y="connsiteY1421"/>
                  </a:cxn>
                  <a:cxn ang="0">
                    <a:pos x="connsiteX1422" y="connsiteY1422"/>
                  </a:cxn>
                  <a:cxn ang="0">
                    <a:pos x="connsiteX1423" y="connsiteY1423"/>
                  </a:cxn>
                  <a:cxn ang="0">
                    <a:pos x="connsiteX1424" y="connsiteY1424"/>
                  </a:cxn>
                  <a:cxn ang="0">
                    <a:pos x="connsiteX1425" y="connsiteY1425"/>
                  </a:cxn>
                  <a:cxn ang="0">
                    <a:pos x="connsiteX1426" y="connsiteY1426"/>
                  </a:cxn>
                  <a:cxn ang="0">
                    <a:pos x="connsiteX1427" y="connsiteY1427"/>
                  </a:cxn>
                  <a:cxn ang="0">
                    <a:pos x="connsiteX1428" y="connsiteY1428"/>
                  </a:cxn>
                  <a:cxn ang="0">
                    <a:pos x="connsiteX1429" y="connsiteY1429"/>
                  </a:cxn>
                  <a:cxn ang="0">
                    <a:pos x="connsiteX1430" y="connsiteY1430"/>
                  </a:cxn>
                  <a:cxn ang="0">
                    <a:pos x="connsiteX1431" y="connsiteY1431"/>
                  </a:cxn>
                  <a:cxn ang="0">
                    <a:pos x="connsiteX1432" y="connsiteY1432"/>
                  </a:cxn>
                  <a:cxn ang="0">
                    <a:pos x="connsiteX1433" y="connsiteY1433"/>
                  </a:cxn>
                  <a:cxn ang="0">
                    <a:pos x="connsiteX1434" y="connsiteY1434"/>
                  </a:cxn>
                  <a:cxn ang="0">
                    <a:pos x="connsiteX1435" y="connsiteY1435"/>
                  </a:cxn>
                  <a:cxn ang="0">
                    <a:pos x="connsiteX1436" y="connsiteY1436"/>
                  </a:cxn>
                  <a:cxn ang="0">
                    <a:pos x="connsiteX1437" y="connsiteY1437"/>
                  </a:cxn>
                  <a:cxn ang="0">
                    <a:pos x="connsiteX1438" y="connsiteY1438"/>
                  </a:cxn>
                  <a:cxn ang="0">
                    <a:pos x="connsiteX1439" y="connsiteY1439"/>
                  </a:cxn>
                  <a:cxn ang="0">
                    <a:pos x="connsiteX1440" y="connsiteY1440"/>
                  </a:cxn>
                  <a:cxn ang="0">
                    <a:pos x="connsiteX1441" y="connsiteY1441"/>
                  </a:cxn>
                  <a:cxn ang="0">
                    <a:pos x="connsiteX1442" y="connsiteY1442"/>
                  </a:cxn>
                  <a:cxn ang="0">
                    <a:pos x="connsiteX1443" y="connsiteY1443"/>
                  </a:cxn>
                  <a:cxn ang="0">
                    <a:pos x="connsiteX1444" y="connsiteY1444"/>
                  </a:cxn>
                  <a:cxn ang="0">
                    <a:pos x="connsiteX1445" y="connsiteY1445"/>
                  </a:cxn>
                  <a:cxn ang="0">
                    <a:pos x="connsiteX1446" y="connsiteY1446"/>
                  </a:cxn>
                  <a:cxn ang="0">
                    <a:pos x="connsiteX1447" y="connsiteY1447"/>
                  </a:cxn>
                  <a:cxn ang="0">
                    <a:pos x="connsiteX1448" y="connsiteY1448"/>
                  </a:cxn>
                  <a:cxn ang="0">
                    <a:pos x="connsiteX1449" y="connsiteY1449"/>
                  </a:cxn>
                  <a:cxn ang="0">
                    <a:pos x="connsiteX1450" y="connsiteY1450"/>
                  </a:cxn>
                  <a:cxn ang="0">
                    <a:pos x="connsiteX1451" y="connsiteY1451"/>
                  </a:cxn>
                  <a:cxn ang="0">
                    <a:pos x="connsiteX1452" y="connsiteY1452"/>
                  </a:cxn>
                  <a:cxn ang="0">
                    <a:pos x="connsiteX1453" y="connsiteY1453"/>
                  </a:cxn>
                  <a:cxn ang="0">
                    <a:pos x="connsiteX1454" y="connsiteY1454"/>
                  </a:cxn>
                  <a:cxn ang="0">
                    <a:pos x="connsiteX1455" y="connsiteY1455"/>
                  </a:cxn>
                  <a:cxn ang="0">
                    <a:pos x="connsiteX1456" y="connsiteY1456"/>
                  </a:cxn>
                  <a:cxn ang="0">
                    <a:pos x="connsiteX1457" y="connsiteY1457"/>
                  </a:cxn>
                  <a:cxn ang="0">
                    <a:pos x="connsiteX1458" y="connsiteY1458"/>
                  </a:cxn>
                  <a:cxn ang="0">
                    <a:pos x="connsiteX1459" y="connsiteY1459"/>
                  </a:cxn>
                  <a:cxn ang="0">
                    <a:pos x="connsiteX1460" y="connsiteY1460"/>
                  </a:cxn>
                  <a:cxn ang="0">
                    <a:pos x="connsiteX1461" y="connsiteY1461"/>
                  </a:cxn>
                  <a:cxn ang="0">
                    <a:pos x="connsiteX1462" y="connsiteY1462"/>
                  </a:cxn>
                  <a:cxn ang="0">
                    <a:pos x="connsiteX1463" y="connsiteY1463"/>
                  </a:cxn>
                  <a:cxn ang="0">
                    <a:pos x="connsiteX1464" y="connsiteY1464"/>
                  </a:cxn>
                  <a:cxn ang="0">
                    <a:pos x="connsiteX1465" y="connsiteY1465"/>
                  </a:cxn>
                  <a:cxn ang="0">
                    <a:pos x="connsiteX1466" y="connsiteY1466"/>
                  </a:cxn>
                  <a:cxn ang="0">
                    <a:pos x="connsiteX1467" y="connsiteY1467"/>
                  </a:cxn>
                  <a:cxn ang="0">
                    <a:pos x="connsiteX1468" y="connsiteY1468"/>
                  </a:cxn>
                  <a:cxn ang="0">
                    <a:pos x="connsiteX1469" y="connsiteY1469"/>
                  </a:cxn>
                  <a:cxn ang="0">
                    <a:pos x="connsiteX1470" y="connsiteY1470"/>
                  </a:cxn>
                  <a:cxn ang="0">
                    <a:pos x="connsiteX1471" y="connsiteY1471"/>
                  </a:cxn>
                  <a:cxn ang="0">
                    <a:pos x="connsiteX1472" y="connsiteY1472"/>
                  </a:cxn>
                  <a:cxn ang="0">
                    <a:pos x="connsiteX1473" y="connsiteY1473"/>
                  </a:cxn>
                  <a:cxn ang="0">
                    <a:pos x="connsiteX1474" y="connsiteY1474"/>
                  </a:cxn>
                  <a:cxn ang="0">
                    <a:pos x="connsiteX1475" y="connsiteY1475"/>
                  </a:cxn>
                  <a:cxn ang="0">
                    <a:pos x="connsiteX1476" y="connsiteY1476"/>
                  </a:cxn>
                  <a:cxn ang="0">
                    <a:pos x="connsiteX1477" y="connsiteY1477"/>
                  </a:cxn>
                  <a:cxn ang="0">
                    <a:pos x="connsiteX1478" y="connsiteY1478"/>
                  </a:cxn>
                  <a:cxn ang="0">
                    <a:pos x="connsiteX1479" y="connsiteY1479"/>
                  </a:cxn>
                  <a:cxn ang="0">
                    <a:pos x="connsiteX1480" y="connsiteY1480"/>
                  </a:cxn>
                  <a:cxn ang="0">
                    <a:pos x="connsiteX1481" y="connsiteY1481"/>
                  </a:cxn>
                  <a:cxn ang="0">
                    <a:pos x="connsiteX1482" y="connsiteY1482"/>
                  </a:cxn>
                  <a:cxn ang="0">
                    <a:pos x="connsiteX1483" y="connsiteY1483"/>
                  </a:cxn>
                  <a:cxn ang="0">
                    <a:pos x="connsiteX1484" y="connsiteY1484"/>
                  </a:cxn>
                  <a:cxn ang="0">
                    <a:pos x="connsiteX1485" y="connsiteY1485"/>
                  </a:cxn>
                  <a:cxn ang="0">
                    <a:pos x="connsiteX1486" y="connsiteY1486"/>
                  </a:cxn>
                  <a:cxn ang="0">
                    <a:pos x="connsiteX1487" y="connsiteY1487"/>
                  </a:cxn>
                  <a:cxn ang="0">
                    <a:pos x="connsiteX1488" y="connsiteY1488"/>
                  </a:cxn>
                  <a:cxn ang="0">
                    <a:pos x="connsiteX1489" y="connsiteY1489"/>
                  </a:cxn>
                  <a:cxn ang="0">
                    <a:pos x="connsiteX1490" y="connsiteY1490"/>
                  </a:cxn>
                  <a:cxn ang="0">
                    <a:pos x="connsiteX1491" y="connsiteY1491"/>
                  </a:cxn>
                  <a:cxn ang="0">
                    <a:pos x="connsiteX1492" y="connsiteY1492"/>
                  </a:cxn>
                  <a:cxn ang="0">
                    <a:pos x="connsiteX1493" y="connsiteY1493"/>
                  </a:cxn>
                  <a:cxn ang="0">
                    <a:pos x="connsiteX1494" y="connsiteY1494"/>
                  </a:cxn>
                  <a:cxn ang="0">
                    <a:pos x="connsiteX1495" y="connsiteY1495"/>
                  </a:cxn>
                  <a:cxn ang="0">
                    <a:pos x="connsiteX1496" y="connsiteY1496"/>
                  </a:cxn>
                  <a:cxn ang="0">
                    <a:pos x="connsiteX1497" y="connsiteY1497"/>
                  </a:cxn>
                  <a:cxn ang="0">
                    <a:pos x="connsiteX1498" y="connsiteY1498"/>
                  </a:cxn>
                  <a:cxn ang="0">
                    <a:pos x="connsiteX1499" y="connsiteY1499"/>
                  </a:cxn>
                  <a:cxn ang="0">
                    <a:pos x="connsiteX1500" y="connsiteY1500"/>
                  </a:cxn>
                  <a:cxn ang="0">
                    <a:pos x="connsiteX1501" y="connsiteY1501"/>
                  </a:cxn>
                  <a:cxn ang="0">
                    <a:pos x="connsiteX1502" y="connsiteY1502"/>
                  </a:cxn>
                  <a:cxn ang="0">
                    <a:pos x="connsiteX1503" y="connsiteY1503"/>
                  </a:cxn>
                  <a:cxn ang="0">
                    <a:pos x="connsiteX1504" y="connsiteY1504"/>
                  </a:cxn>
                  <a:cxn ang="0">
                    <a:pos x="connsiteX1505" y="connsiteY1505"/>
                  </a:cxn>
                  <a:cxn ang="0">
                    <a:pos x="connsiteX1506" y="connsiteY1506"/>
                  </a:cxn>
                  <a:cxn ang="0">
                    <a:pos x="connsiteX1507" y="connsiteY1507"/>
                  </a:cxn>
                  <a:cxn ang="0">
                    <a:pos x="connsiteX1508" y="connsiteY1508"/>
                  </a:cxn>
                  <a:cxn ang="0">
                    <a:pos x="connsiteX1509" y="connsiteY1509"/>
                  </a:cxn>
                  <a:cxn ang="0">
                    <a:pos x="connsiteX1510" y="connsiteY1510"/>
                  </a:cxn>
                  <a:cxn ang="0">
                    <a:pos x="connsiteX1511" y="connsiteY1511"/>
                  </a:cxn>
                  <a:cxn ang="0">
                    <a:pos x="connsiteX1512" y="connsiteY1512"/>
                  </a:cxn>
                  <a:cxn ang="0">
                    <a:pos x="connsiteX1513" y="connsiteY1513"/>
                  </a:cxn>
                  <a:cxn ang="0">
                    <a:pos x="connsiteX1514" y="connsiteY1514"/>
                  </a:cxn>
                  <a:cxn ang="0">
                    <a:pos x="connsiteX1515" y="connsiteY1515"/>
                  </a:cxn>
                  <a:cxn ang="0">
                    <a:pos x="connsiteX1516" y="connsiteY1516"/>
                  </a:cxn>
                  <a:cxn ang="0">
                    <a:pos x="connsiteX1517" y="connsiteY1517"/>
                  </a:cxn>
                  <a:cxn ang="0">
                    <a:pos x="connsiteX1518" y="connsiteY1518"/>
                  </a:cxn>
                  <a:cxn ang="0">
                    <a:pos x="connsiteX1519" y="connsiteY1519"/>
                  </a:cxn>
                  <a:cxn ang="0">
                    <a:pos x="connsiteX1520" y="connsiteY1520"/>
                  </a:cxn>
                  <a:cxn ang="0">
                    <a:pos x="connsiteX1521" y="connsiteY1521"/>
                  </a:cxn>
                  <a:cxn ang="0">
                    <a:pos x="connsiteX1522" y="connsiteY1522"/>
                  </a:cxn>
                  <a:cxn ang="0">
                    <a:pos x="connsiteX1523" y="connsiteY1523"/>
                  </a:cxn>
                  <a:cxn ang="0">
                    <a:pos x="connsiteX1524" y="connsiteY1524"/>
                  </a:cxn>
                  <a:cxn ang="0">
                    <a:pos x="connsiteX1525" y="connsiteY1525"/>
                  </a:cxn>
                  <a:cxn ang="0">
                    <a:pos x="connsiteX1526" y="connsiteY1526"/>
                  </a:cxn>
                  <a:cxn ang="0">
                    <a:pos x="connsiteX1527" y="connsiteY1527"/>
                  </a:cxn>
                  <a:cxn ang="0">
                    <a:pos x="connsiteX1528" y="connsiteY1528"/>
                  </a:cxn>
                  <a:cxn ang="0">
                    <a:pos x="connsiteX1529" y="connsiteY1529"/>
                  </a:cxn>
                  <a:cxn ang="0">
                    <a:pos x="connsiteX1530" y="connsiteY1530"/>
                  </a:cxn>
                  <a:cxn ang="0">
                    <a:pos x="connsiteX1531" y="connsiteY1531"/>
                  </a:cxn>
                  <a:cxn ang="0">
                    <a:pos x="connsiteX1532" y="connsiteY1532"/>
                  </a:cxn>
                  <a:cxn ang="0">
                    <a:pos x="connsiteX1533" y="connsiteY1533"/>
                  </a:cxn>
                  <a:cxn ang="0">
                    <a:pos x="connsiteX1534" y="connsiteY1534"/>
                  </a:cxn>
                  <a:cxn ang="0">
                    <a:pos x="connsiteX1535" y="connsiteY1535"/>
                  </a:cxn>
                  <a:cxn ang="0">
                    <a:pos x="connsiteX1536" y="connsiteY1536"/>
                  </a:cxn>
                  <a:cxn ang="0">
                    <a:pos x="connsiteX1537" y="connsiteY1537"/>
                  </a:cxn>
                  <a:cxn ang="0">
                    <a:pos x="connsiteX1538" y="connsiteY1538"/>
                  </a:cxn>
                  <a:cxn ang="0">
                    <a:pos x="connsiteX1539" y="connsiteY1539"/>
                  </a:cxn>
                  <a:cxn ang="0">
                    <a:pos x="connsiteX1540" y="connsiteY1540"/>
                  </a:cxn>
                  <a:cxn ang="0">
                    <a:pos x="connsiteX1541" y="connsiteY1541"/>
                  </a:cxn>
                  <a:cxn ang="0">
                    <a:pos x="connsiteX1542" y="connsiteY1542"/>
                  </a:cxn>
                  <a:cxn ang="0">
                    <a:pos x="connsiteX1543" y="connsiteY1543"/>
                  </a:cxn>
                  <a:cxn ang="0">
                    <a:pos x="connsiteX1544" y="connsiteY1544"/>
                  </a:cxn>
                  <a:cxn ang="0">
                    <a:pos x="connsiteX1545" y="connsiteY1545"/>
                  </a:cxn>
                  <a:cxn ang="0">
                    <a:pos x="connsiteX1546" y="connsiteY1546"/>
                  </a:cxn>
                  <a:cxn ang="0">
                    <a:pos x="connsiteX1547" y="connsiteY1547"/>
                  </a:cxn>
                  <a:cxn ang="0">
                    <a:pos x="connsiteX1548" y="connsiteY1548"/>
                  </a:cxn>
                  <a:cxn ang="0">
                    <a:pos x="connsiteX1549" y="connsiteY1549"/>
                  </a:cxn>
                  <a:cxn ang="0">
                    <a:pos x="connsiteX1550" y="connsiteY1550"/>
                  </a:cxn>
                  <a:cxn ang="0">
                    <a:pos x="connsiteX1551" y="connsiteY1551"/>
                  </a:cxn>
                  <a:cxn ang="0">
                    <a:pos x="connsiteX1552" y="connsiteY1552"/>
                  </a:cxn>
                  <a:cxn ang="0">
                    <a:pos x="connsiteX1553" y="connsiteY1553"/>
                  </a:cxn>
                  <a:cxn ang="0">
                    <a:pos x="connsiteX1554" y="connsiteY1554"/>
                  </a:cxn>
                  <a:cxn ang="0">
                    <a:pos x="connsiteX1555" y="connsiteY1555"/>
                  </a:cxn>
                  <a:cxn ang="0">
                    <a:pos x="connsiteX1556" y="connsiteY1556"/>
                  </a:cxn>
                  <a:cxn ang="0">
                    <a:pos x="connsiteX1557" y="connsiteY1557"/>
                  </a:cxn>
                  <a:cxn ang="0">
                    <a:pos x="connsiteX1558" y="connsiteY1558"/>
                  </a:cxn>
                  <a:cxn ang="0">
                    <a:pos x="connsiteX1559" y="connsiteY1559"/>
                  </a:cxn>
                  <a:cxn ang="0">
                    <a:pos x="connsiteX1560" y="connsiteY1560"/>
                  </a:cxn>
                  <a:cxn ang="0">
                    <a:pos x="connsiteX1561" y="connsiteY1561"/>
                  </a:cxn>
                  <a:cxn ang="0">
                    <a:pos x="connsiteX1562" y="connsiteY1562"/>
                  </a:cxn>
                  <a:cxn ang="0">
                    <a:pos x="connsiteX1563" y="connsiteY1563"/>
                  </a:cxn>
                  <a:cxn ang="0">
                    <a:pos x="connsiteX1564" y="connsiteY1564"/>
                  </a:cxn>
                  <a:cxn ang="0">
                    <a:pos x="connsiteX1565" y="connsiteY1565"/>
                  </a:cxn>
                  <a:cxn ang="0">
                    <a:pos x="connsiteX1566" y="connsiteY1566"/>
                  </a:cxn>
                  <a:cxn ang="0">
                    <a:pos x="connsiteX1567" y="connsiteY1567"/>
                  </a:cxn>
                  <a:cxn ang="0">
                    <a:pos x="connsiteX1568" y="connsiteY1568"/>
                  </a:cxn>
                  <a:cxn ang="0">
                    <a:pos x="connsiteX1569" y="connsiteY1569"/>
                  </a:cxn>
                  <a:cxn ang="0">
                    <a:pos x="connsiteX1570" y="connsiteY1570"/>
                  </a:cxn>
                  <a:cxn ang="0">
                    <a:pos x="connsiteX1571" y="connsiteY1571"/>
                  </a:cxn>
                  <a:cxn ang="0">
                    <a:pos x="connsiteX1572" y="connsiteY1572"/>
                  </a:cxn>
                  <a:cxn ang="0">
                    <a:pos x="connsiteX1573" y="connsiteY1573"/>
                  </a:cxn>
                  <a:cxn ang="0">
                    <a:pos x="connsiteX1574" y="connsiteY1574"/>
                  </a:cxn>
                  <a:cxn ang="0">
                    <a:pos x="connsiteX1575" y="connsiteY1575"/>
                  </a:cxn>
                  <a:cxn ang="0">
                    <a:pos x="connsiteX1576" y="connsiteY1576"/>
                  </a:cxn>
                  <a:cxn ang="0">
                    <a:pos x="connsiteX1577" y="connsiteY1577"/>
                  </a:cxn>
                  <a:cxn ang="0">
                    <a:pos x="connsiteX1578" y="connsiteY1578"/>
                  </a:cxn>
                  <a:cxn ang="0">
                    <a:pos x="connsiteX1579" y="connsiteY1579"/>
                  </a:cxn>
                  <a:cxn ang="0">
                    <a:pos x="connsiteX1580" y="connsiteY1580"/>
                  </a:cxn>
                  <a:cxn ang="0">
                    <a:pos x="connsiteX1581" y="connsiteY1581"/>
                  </a:cxn>
                  <a:cxn ang="0">
                    <a:pos x="connsiteX1582" y="connsiteY1582"/>
                  </a:cxn>
                  <a:cxn ang="0">
                    <a:pos x="connsiteX1583" y="connsiteY1583"/>
                  </a:cxn>
                  <a:cxn ang="0">
                    <a:pos x="connsiteX1584" y="connsiteY1584"/>
                  </a:cxn>
                  <a:cxn ang="0">
                    <a:pos x="connsiteX1585" y="connsiteY1585"/>
                  </a:cxn>
                  <a:cxn ang="0">
                    <a:pos x="connsiteX1586" y="connsiteY1586"/>
                  </a:cxn>
                  <a:cxn ang="0">
                    <a:pos x="connsiteX1587" y="connsiteY1587"/>
                  </a:cxn>
                  <a:cxn ang="0">
                    <a:pos x="connsiteX1588" y="connsiteY1588"/>
                  </a:cxn>
                  <a:cxn ang="0">
                    <a:pos x="connsiteX1589" y="connsiteY1589"/>
                  </a:cxn>
                  <a:cxn ang="0">
                    <a:pos x="connsiteX1590" y="connsiteY1590"/>
                  </a:cxn>
                  <a:cxn ang="0">
                    <a:pos x="connsiteX1591" y="connsiteY1591"/>
                  </a:cxn>
                  <a:cxn ang="0">
                    <a:pos x="connsiteX1592" y="connsiteY1592"/>
                  </a:cxn>
                  <a:cxn ang="0">
                    <a:pos x="connsiteX1593" y="connsiteY1593"/>
                  </a:cxn>
                  <a:cxn ang="0">
                    <a:pos x="connsiteX1594" y="connsiteY1594"/>
                  </a:cxn>
                  <a:cxn ang="0">
                    <a:pos x="connsiteX1595" y="connsiteY1595"/>
                  </a:cxn>
                  <a:cxn ang="0">
                    <a:pos x="connsiteX1596" y="connsiteY1596"/>
                  </a:cxn>
                  <a:cxn ang="0">
                    <a:pos x="connsiteX1597" y="connsiteY1597"/>
                  </a:cxn>
                  <a:cxn ang="0">
                    <a:pos x="connsiteX1598" y="connsiteY1598"/>
                  </a:cxn>
                  <a:cxn ang="0">
                    <a:pos x="connsiteX1599" y="connsiteY1599"/>
                  </a:cxn>
                  <a:cxn ang="0">
                    <a:pos x="connsiteX1600" y="connsiteY1600"/>
                  </a:cxn>
                  <a:cxn ang="0">
                    <a:pos x="connsiteX1601" y="connsiteY1601"/>
                  </a:cxn>
                  <a:cxn ang="0">
                    <a:pos x="connsiteX1602" y="connsiteY1602"/>
                  </a:cxn>
                  <a:cxn ang="0">
                    <a:pos x="connsiteX1603" y="connsiteY1603"/>
                  </a:cxn>
                  <a:cxn ang="0">
                    <a:pos x="connsiteX1604" y="connsiteY1604"/>
                  </a:cxn>
                  <a:cxn ang="0">
                    <a:pos x="connsiteX1605" y="connsiteY1605"/>
                  </a:cxn>
                  <a:cxn ang="0">
                    <a:pos x="connsiteX1606" y="connsiteY1606"/>
                  </a:cxn>
                  <a:cxn ang="0">
                    <a:pos x="connsiteX1607" y="connsiteY1607"/>
                  </a:cxn>
                  <a:cxn ang="0">
                    <a:pos x="connsiteX1608" y="connsiteY1608"/>
                  </a:cxn>
                  <a:cxn ang="0">
                    <a:pos x="connsiteX1609" y="connsiteY1609"/>
                  </a:cxn>
                  <a:cxn ang="0">
                    <a:pos x="connsiteX1610" y="connsiteY1610"/>
                  </a:cxn>
                  <a:cxn ang="0">
                    <a:pos x="connsiteX1611" y="connsiteY1611"/>
                  </a:cxn>
                  <a:cxn ang="0">
                    <a:pos x="connsiteX1612" y="connsiteY1612"/>
                  </a:cxn>
                  <a:cxn ang="0">
                    <a:pos x="connsiteX1613" y="connsiteY1613"/>
                  </a:cxn>
                  <a:cxn ang="0">
                    <a:pos x="connsiteX1614" y="connsiteY1614"/>
                  </a:cxn>
                  <a:cxn ang="0">
                    <a:pos x="connsiteX1615" y="connsiteY1615"/>
                  </a:cxn>
                  <a:cxn ang="0">
                    <a:pos x="connsiteX1616" y="connsiteY1616"/>
                  </a:cxn>
                  <a:cxn ang="0">
                    <a:pos x="connsiteX1617" y="connsiteY1617"/>
                  </a:cxn>
                  <a:cxn ang="0">
                    <a:pos x="connsiteX1618" y="connsiteY1618"/>
                  </a:cxn>
                  <a:cxn ang="0">
                    <a:pos x="connsiteX1619" y="connsiteY1619"/>
                  </a:cxn>
                  <a:cxn ang="0">
                    <a:pos x="connsiteX1620" y="connsiteY1620"/>
                  </a:cxn>
                  <a:cxn ang="0">
                    <a:pos x="connsiteX1621" y="connsiteY1621"/>
                  </a:cxn>
                  <a:cxn ang="0">
                    <a:pos x="connsiteX1622" y="connsiteY1622"/>
                  </a:cxn>
                  <a:cxn ang="0">
                    <a:pos x="connsiteX1623" y="connsiteY1623"/>
                  </a:cxn>
                  <a:cxn ang="0">
                    <a:pos x="connsiteX1624" y="connsiteY1624"/>
                  </a:cxn>
                  <a:cxn ang="0">
                    <a:pos x="connsiteX1625" y="connsiteY1625"/>
                  </a:cxn>
                  <a:cxn ang="0">
                    <a:pos x="connsiteX1626" y="connsiteY1626"/>
                  </a:cxn>
                  <a:cxn ang="0">
                    <a:pos x="connsiteX1627" y="connsiteY1627"/>
                  </a:cxn>
                  <a:cxn ang="0">
                    <a:pos x="connsiteX1628" y="connsiteY1628"/>
                  </a:cxn>
                  <a:cxn ang="0">
                    <a:pos x="connsiteX1629" y="connsiteY1629"/>
                  </a:cxn>
                  <a:cxn ang="0">
                    <a:pos x="connsiteX1630" y="connsiteY1630"/>
                  </a:cxn>
                  <a:cxn ang="0">
                    <a:pos x="connsiteX1631" y="connsiteY1631"/>
                  </a:cxn>
                  <a:cxn ang="0">
                    <a:pos x="connsiteX1632" y="connsiteY1632"/>
                  </a:cxn>
                  <a:cxn ang="0">
                    <a:pos x="connsiteX1633" y="connsiteY1633"/>
                  </a:cxn>
                  <a:cxn ang="0">
                    <a:pos x="connsiteX1634" y="connsiteY1634"/>
                  </a:cxn>
                  <a:cxn ang="0">
                    <a:pos x="connsiteX1635" y="connsiteY1635"/>
                  </a:cxn>
                  <a:cxn ang="0">
                    <a:pos x="connsiteX1636" y="connsiteY1636"/>
                  </a:cxn>
                  <a:cxn ang="0">
                    <a:pos x="connsiteX1637" y="connsiteY1637"/>
                  </a:cxn>
                  <a:cxn ang="0">
                    <a:pos x="connsiteX1638" y="connsiteY1638"/>
                  </a:cxn>
                  <a:cxn ang="0">
                    <a:pos x="connsiteX1639" y="connsiteY1639"/>
                  </a:cxn>
                  <a:cxn ang="0">
                    <a:pos x="connsiteX1640" y="connsiteY1640"/>
                  </a:cxn>
                  <a:cxn ang="0">
                    <a:pos x="connsiteX1641" y="connsiteY1641"/>
                  </a:cxn>
                  <a:cxn ang="0">
                    <a:pos x="connsiteX1642" y="connsiteY1642"/>
                  </a:cxn>
                  <a:cxn ang="0">
                    <a:pos x="connsiteX1643" y="connsiteY1643"/>
                  </a:cxn>
                  <a:cxn ang="0">
                    <a:pos x="connsiteX1644" y="connsiteY1644"/>
                  </a:cxn>
                  <a:cxn ang="0">
                    <a:pos x="connsiteX1645" y="connsiteY1645"/>
                  </a:cxn>
                  <a:cxn ang="0">
                    <a:pos x="connsiteX1646" y="connsiteY1646"/>
                  </a:cxn>
                  <a:cxn ang="0">
                    <a:pos x="connsiteX1647" y="connsiteY1647"/>
                  </a:cxn>
                  <a:cxn ang="0">
                    <a:pos x="connsiteX1648" y="connsiteY1648"/>
                  </a:cxn>
                  <a:cxn ang="0">
                    <a:pos x="connsiteX1649" y="connsiteY1649"/>
                  </a:cxn>
                  <a:cxn ang="0">
                    <a:pos x="connsiteX1650" y="connsiteY1650"/>
                  </a:cxn>
                  <a:cxn ang="0">
                    <a:pos x="connsiteX1651" y="connsiteY1651"/>
                  </a:cxn>
                  <a:cxn ang="0">
                    <a:pos x="connsiteX1652" y="connsiteY1652"/>
                  </a:cxn>
                  <a:cxn ang="0">
                    <a:pos x="connsiteX1653" y="connsiteY1653"/>
                  </a:cxn>
                  <a:cxn ang="0">
                    <a:pos x="connsiteX1654" y="connsiteY1654"/>
                  </a:cxn>
                  <a:cxn ang="0">
                    <a:pos x="connsiteX1655" y="connsiteY1655"/>
                  </a:cxn>
                  <a:cxn ang="0">
                    <a:pos x="connsiteX1656" y="connsiteY1656"/>
                  </a:cxn>
                  <a:cxn ang="0">
                    <a:pos x="connsiteX1657" y="connsiteY1657"/>
                  </a:cxn>
                  <a:cxn ang="0">
                    <a:pos x="connsiteX1658" y="connsiteY1658"/>
                  </a:cxn>
                  <a:cxn ang="0">
                    <a:pos x="connsiteX1659" y="connsiteY1659"/>
                  </a:cxn>
                  <a:cxn ang="0">
                    <a:pos x="connsiteX1660" y="connsiteY1660"/>
                  </a:cxn>
                  <a:cxn ang="0">
                    <a:pos x="connsiteX1661" y="connsiteY1661"/>
                  </a:cxn>
                  <a:cxn ang="0">
                    <a:pos x="connsiteX1662" y="connsiteY1662"/>
                  </a:cxn>
                  <a:cxn ang="0">
                    <a:pos x="connsiteX1663" y="connsiteY1663"/>
                  </a:cxn>
                  <a:cxn ang="0">
                    <a:pos x="connsiteX1664" y="connsiteY1664"/>
                  </a:cxn>
                  <a:cxn ang="0">
                    <a:pos x="connsiteX1665" y="connsiteY1665"/>
                  </a:cxn>
                  <a:cxn ang="0">
                    <a:pos x="connsiteX1666" y="connsiteY1666"/>
                  </a:cxn>
                  <a:cxn ang="0">
                    <a:pos x="connsiteX1667" y="connsiteY1667"/>
                  </a:cxn>
                  <a:cxn ang="0">
                    <a:pos x="connsiteX1668" y="connsiteY1668"/>
                  </a:cxn>
                  <a:cxn ang="0">
                    <a:pos x="connsiteX1669" y="connsiteY1669"/>
                  </a:cxn>
                  <a:cxn ang="0">
                    <a:pos x="connsiteX1670" y="connsiteY1670"/>
                  </a:cxn>
                  <a:cxn ang="0">
                    <a:pos x="connsiteX1671" y="connsiteY1671"/>
                  </a:cxn>
                  <a:cxn ang="0">
                    <a:pos x="connsiteX1672" y="connsiteY1672"/>
                  </a:cxn>
                  <a:cxn ang="0">
                    <a:pos x="connsiteX1673" y="connsiteY1673"/>
                  </a:cxn>
                  <a:cxn ang="0">
                    <a:pos x="connsiteX1674" y="connsiteY1674"/>
                  </a:cxn>
                  <a:cxn ang="0">
                    <a:pos x="connsiteX1675" y="connsiteY1675"/>
                  </a:cxn>
                  <a:cxn ang="0">
                    <a:pos x="connsiteX1676" y="connsiteY1676"/>
                  </a:cxn>
                  <a:cxn ang="0">
                    <a:pos x="connsiteX1677" y="connsiteY1677"/>
                  </a:cxn>
                  <a:cxn ang="0">
                    <a:pos x="connsiteX1678" y="connsiteY1678"/>
                  </a:cxn>
                  <a:cxn ang="0">
                    <a:pos x="connsiteX1679" y="connsiteY1679"/>
                  </a:cxn>
                  <a:cxn ang="0">
                    <a:pos x="connsiteX1680" y="connsiteY1680"/>
                  </a:cxn>
                  <a:cxn ang="0">
                    <a:pos x="connsiteX1681" y="connsiteY1681"/>
                  </a:cxn>
                  <a:cxn ang="0">
                    <a:pos x="connsiteX1682" y="connsiteY1682"/>
                  </a:cxn>
                  <a:cxn ang="0">
                    <a:pos x="connsiteX1683" y="connsiteY1683"/>
                  </a:cxn>
                  <a:cxn ang="0">
                    <a:pos x="connsiteX1684" y="connsiteY1684"/>
                  </a:cxn>
                  <a:cxn ang="0">
                    <a:pos x="connsiteX1685" y="connsiteY1685"/>
                  </a:cxn>
                  <a:cxn ang="0">
                    <a:pos x="connsiteX1686" y="connsiteY1686"/>
                  </a:cxn>
                  <a:cxn ang="0">
                    <a:pos x="connsiteX1687" y="connsiteY1687"/>
                  </a:cxn>
                  <a:cxn ang="0">
                    <a:pos x="connsiteX1688" y="connsiteY1688"/>
                  </a:cxn>
                  <a:cxn ang="0">
                    <a:pos x="connsiteX1689" y="connsiteY1689"/>
                  </a:cxn>
                  <a:cxn ang="0">
                    <a:pos x="connsiteX1690" y="connsiteY1690"/>
                  </a:cxn>
                  <a:cxn ang="0">
                    <a:pos x="connsiteX1691" y="connsiteY1691"/>
                  </a:cxn>
                  <a:cxn ang="0">
                    <a:pos x="connsiteX1692" y="connsiteY1692"/>
                  </a:cxn>
                  <a:cxn ang="0">
                    <a:pos x="connsiteX1693" y="connsiteY1693"/>
                  </a:cxn>
                  <a:cxn ang="0">
                    <a:pos x="connsiteX1694" y="connsiteY1694"/>
                  </a:cxn>
                  <a:cxn ang="0">
                    <a:pos x="connsiteX1695" y="connsiteY1695"/>
                  </a:cxn>
                  <a:cxn ang="0">
                    <a:pos x="connsiteX1696" y="connsiteY1696"/>
                  </a:cxn>
                  <a:cxn ang="0">
                    <a:pos x="connsiteX1697" y="connsiteY1697"/>
                  </a:cxn>
                  <a:cxn ang="0">
                    <a:pos x="connsiteX1698" y="connsiteY1698"/>
                  </a:cxn>
                  <a:cxn ang="0">
                    <a:pos x="connsiteX1699" y="connsiteY1699"/>
                  </a:cxn>
                  <a:cxn ang="0">
                    <a:pos x="connsiteX1700" y="connsiteY1700"/>
                  </a:cxn>
                  <a:cxn ang="0">
                    <a:pos x="connsiteX1701" y="connsiteY1701"/>
                  </a:cxn>
                  <a:cxn ang="0">
                    <a:pos x="connsiteX1702" y="connsiteY1702"/>
                  </a:cxn>
                  <a:cxn ang="0">
                    <a:pos x="connsiteX1703" y="connsiteY1703"/>
                  </a:cxn>
                  <a:cxn ang="0">
                    <a:pos x="connsiteX1704" y="connsiteY1704"/>
                  </a:cxn>
                  <a:cxn ang="0">
                    <a:pos x="connsiteX1705" y="connsiteY1705"/>
                  </a:cxn>
                  <a:cxn ang="0">
                    <a:pos x="connsiteX1706" y="connsiteY1706"/>
                  </a:cxn>
                  <a:cxn ang="0">
                    <a:pos x="connsiteX1707" y="connsiteY1707"/>
                  </a:cxn>
                  <a:cxn ang="0">
                    <a:pos x="connsiteX1708" y="connsiteY1708"/>
                  </a:cxn>
                  <a:cxn ang="0">
                    <a:pos x="connsiteX1709" y="connsiteY1709"/>
                  </a:cxn>
                  <a:cxn ang="0">
                    <a:pos x="connsiteX1710" y="connsiteY1710"/>
                  </a:cxn>
                  <a:cxn ang="0">
                    <a:pos x="connsiteX1711" y="connsiteY1711"/>
                  </a:cxn>
                  <a:cxn ang="0">
                    <a:pos x="connsiteX1712" y="connsiteY1712"/>
                  </a:cxn>
                  <a:cxn ang="0">
                    <a:pos x="connsiteX1713" y="connsiteY1713"/>
                  </a:cxn>
                  <a:cxn ang="0">
                    <a:pos x="connsiteX1714" y="connsiteY1714"/>
                  </a:cxn>
                  <a:cxn ang="0">
                    <a:pos x="connsiteX1715" y="connsiteY1715"/>
                  </a:cxn>
                  <a:cxn ang="0">
                    <a:pos x="connsiteX1716" y="connsiteY1716"/>
                  </a:cxn>
                  <a:cxn ang="0">
                    <a:pos x="connsiteX1717" y="connsiteY1717"/>
                  </a:cxn>
                  <a:cxn ang="0">
                    <a:pos x="connsiteX1718" y="connsiteY1718"/>
                  </a:cxn>
                  <a:cxn ang="0">
                    <a:pos x="connsiteX1719" y="connsiteY1719"/>
                  </a:cxn>
                  <a:cxn ang="0">
                    <a:pos x="connsiteX1720" y="connsiteY1720"/>
                  </a:cxn>
                  <a:cxn ang="0">
                    <a:pos x="connsiteX1721" y="connsiteY1721"/>
                  </a:cxn>
                  <a:cxn ang="0">
                    <a:pos x="connsiteX1722" y="connsiteY1722"/>
                  </a:cxn>
                  <a:cxn ang="0">
                    <a:pos x="connsiteX1723" y="connsiteY1723"/>
                  </a:cxn>
                  <a:cxn ang="0">
                    <a:pos x="connsiteX1724" y="connsiteY1724"/>
                  </a:cxn>
                  <a:cxn ang="0">
                    <a:pos x="connsiteX1725" y="connsiteY1725"/>
                  </a:cxn>
                  <a:cxn ang="0">
                    <a:pos x="connsiteX1726" y="connsiteY1726"/>
                  </a:cxn>
                  <a:cxn ang="0">
                    <a:pos x="connsiteX1727" y="connsiteY1727"/>
                  </a:cxn>
                  <a:cxn ang="0">
                    <a:pos x="connsiteX1728" y="connsiteY1728"/>
                  </a:cxn>
                  <a:cxn ang="0">
                    <a:pos x="connsiteX1729" y="connsiteY1729"/>
                  </a:cxn>
                  <a:cxn ang="0">
                    <a:pos x="connsiteX1730" y="connsiteY1730"/>
                  </a:cxn>
                  <a:cxn ang="0">
                    <a:pos x="connsiteX1731" y="connsiteY1731"/>
                  </a:cxn>
                  <a:cxn ang="0">
                    <a:pos x="connsiteX1732" y="connsiteY1732"/>
                  </a:cxn>
                  <a:cxn ang="0">
                    <a:pos x="connsiteX1733" y="connsiteY1733"/>
                  </a:cxn>
                  <a:cxn ang="0">
                    <a:pos x="connsiteX1734" y="connsiteY1734"/>
                  </a:cxn>
                  <a:cxn ang="0">
                    <a:pos x="connsiteX1735" y="connsiteY1735"/>
                  </a:cxn>
                  <a:cxn ang="0">
                    <a:pos x="connsiteX1736" y="connsiteY1736"/>
                  </a:cxn>
                  <a:cxn ang="0">
                    <a:pos x="connsiteX1737" y="connsiteY1737"/>
                  </a:cxn>
                  <a:cxn ang="0">
                    <a:pos x="connsiteX1738" y="connsiteY1738"/>
                  </a:cxn>
                  <a:cxn ang="0">
                    <a:pos x="connsiteX1739" y="connsiteY1739"/>
                  </a:cxn>
                  <a:cxn ang="0">
                    <a:pos x="connsiteX1740" y="connsiteY1740"/>
                  </a:cxn>
                  <a:cxn ang="0">
                    <a:pos x="connsiteX1741" y="connsiteY1741"/>
                  </a:cxn>
                  <a:cxn ang="0">
                    <a:pos x="connsiteX1742" y="connsiteY1742"/>
                  </a:cxn>
                  <a:cxn ang="0">
                    <a:pos x="connsiteX1743" y="connsiteY1743"/>
                  </a:cxn>
                  <a:cxn ang="0">
                    <a:pos x="connsiteX1744" y="connsiteY1744"/>
                  </a:cxn>
                  <a:cxn ang="0">
                    <a:pos x="connsiteX1745" y="connsiteY1745"/>
                  </a:cxn>
                  <a:cxn ang="0">
                    <a:pos x="connsiteX1746" y="connsiteY1746"/>
                  </a:cxn>
                  <a:cxn ang="0">
                    <a:pos x="connsiteX1747" y="connsiteY1747"/>
                  </a:cxn>
                  <a:cxn ang="0">
                    <a:pos x="connsiteX1748" y="connsiteY1748"/>
                  </a:cxn>
                  <a:cxn ang="0">
                    <a:pos x="connsiteX1749" y="connsiteY1749"/>
                  </a:cxn>
                  <a:cxn ang="0">
                    <a:pos x="connsiteX1750" y="connsiteY1750"/>
                  </a:cxn>
                  <a:cxn ang="0">
                    <a:pos x="connsiteX1751" y="connsiteY1751"/>
                  </a:cxn>
                  <a:cxn ang="0">
                    <a:pos x="connsiteX1752" y="connsiteY1752"/>
                  </a:cxn>
                  <a:cxn ang="0">
                    <a:pos x="connsiteX1753" y="connsiteY1753"/>
                  </a:cxn>
                  <a:cxn ang="0">
                    <a:pos x="connsiteX1754" y="connsiteY1754"/>
                  </a:cxn>
                  <a:cxn ang="0">
                    <a:pos x="connsiteX1755" y="connsiteY1755"/>
                  </a:cxn>
                  <a:cxn ang="0">
                    <a:pos x="connsiteX1756" y="connsiteY1756"/>
                  </a:cxn>
                  <a:cxn ang="0">
                    <a:pos x="connsiteX1757" y="connsiteY1757"/>
                  </a:cxn>
                  <a:cxn ang="0">
                    <a:pos x="connsiteX1758" y="connsiteY1758"/>
                  </a:cxn>
                  <a:cxn ang="0">
                    <a:pos x="connsiteX1759" y="connsiteY1759"/>
                  </a:cxn>
                  <a:cxn ang="0">
                    <a:pos x="connsiteX1760" y="connsiteY1760"/>
                  </a:cxn>
                  <a:cxn ang="0">
                    <a:pos x="connsiteX1761" y="connsiteY1761"/>
                  </a:cxn>
                  <a:cxn ang="0">
                    <a:pos x="connsiteX1762" y="connsiteY1762"/>
                  </a:cxn>
                  <a:cxn ang="0">
                    <a:pos x="connsiteX1763" y="connsiteY1763"/>
                  </a:cxn>
                  <a:cxn ang="0">
                    <a:pos x="connsiteX1764" y="connsiteY1764"/>
                  </a:cxn>
                  <a:cxn ang="0">
                    <a:pos x="connsiteX1765" y="connsiteY1765"/>
                  </a:cxn>
                  <a:cxn ang="0">
                    <a:pos x="connsiteX1766" y="connsiteY1766"/>
                  </a:cxn>
                  <a:cxn ang="0">
                    <a:pos x="connsiteX1767" y="connsiteY1767"/>
                  </a:cxn>
                  <a:cxn ang="0">
                    <a:pos x="connsiteX1768" y="connsiteY1768"/>
                  </a:cxn>
                  <a:cxn ang="0">
                    <a:pos x="connsiteX1769" y="connsiteY1769"/>
                  </a:cxn>
                  <a:cxn ang="0">
                    <a:pos x="connsiteX1770" y="connsiteY1770"/>
                  </a:cxn>
                  <a:cxn ang="0">
                    <a:pos x="connsiteX1771" y="connsiteY1771"/>
                  </a:cxn>
                  <a:cxn ang="0">
                    <a:pos x="connsiteX1772" y="connsiteY1772"/>
                  </a:cxn>
                  <a:cxn ang="0">
                    <a:pos x="connsiteX1773" y="connsiteY1773"/>
                  </a:cxn>
                  <a:cxn ang="0">
                    <a:pos x="connsiteX1774" y="connsiteY1774"/>
                  </a:cxn>
                  <a:cxn ang="0">
                    <a:pos x="connsiteX1775" y="connsiteY1775"/>
                  </a:cxn>
                  <a:cxn ang="0">
                    <a:pos x="connsiteX1776" y="connsiteY1776"/>
                  </a:cxn>
                  <a:cxn ang="0">
                    <a:pos x="connsiteX1777" y="connsiteY1777"/>
                  </a:cxn>
                  <a:cxn ang="0">
                    <a:pos x="connsiteX1778" y="connsiteY1778"/>
                  </a:cxn>
                  <a:cxn ang="0">
                    <a:pos x="connsiteX1779" y="connsiteY1779"/>
                  </a:cxn>
                  <a:cxn ang="0">
                    <a:pos x="connsiteX1780" y="connsiteY1780"/>
                  </a:cxn>
                  <a:cxn ang="0">
                    <a:pos x="connsiteX1781" y="connsiteY1781"/>
                  </a:cxn>
                  <a:cxn ang="0">
                    <a:pos x="connsiteX1782" y="connsiteY1782"/>
                  </a:cxn>
                  <a:cxn ang="0">
                    <a:pos x="connsiteX1783" y="connsiteY1783"/>
                  </a:cxn>
                  <a:cxn ang="0">
                    <a:pos x="connsiteX1784" y="connsiteY1784"/>
                  </a:cxn>
                  <a:cxn ang="0">
                    <a:pos x="connsiteX1785" y="connsiteY1785"/>
                  </a:cxn>
                  <a:cxn ang="0">
                    <a:pos x="connsiteX1786" y="connsiteY1786"/>
                  </a:cxn>
                  <a:cxn ang="0">
                    <a:pos x="connsiteX1787" y="connsiteY1787"/>
                  </a:cxn>
                  <a:cxn ang="0">
                    <a:pos x="connsiteX1788" y="connsiteY1788"/>
                  </a:cxn>
                  <a:cxn ang="0">
                    <a:pos x="connsiteX1789" y="connsiteY1789"/>
                  </a:cxn>
                  <a:cxn ang="0">
                    <a:pos x="connsiteX1790" y="connsiteY1790"/>
                  </a:cxn>
                  <a:cxn ang="0">
                    <a:pos x="connsiteX1791" y="connsiteY1791"/>
                  </a:cxn>
                  <a:cxn ang="0">
                    <a:pos x="connsiteX1792" y="connsiteY1792"/>
                  </a:cxn>
                  <a:cxn ang="0">
                    <a:pos x="connsiteX1793" y="connsiteY1793"/>
                  </a:cxn>
                  <a:cxn ang="0">
                    <a:pos x="connsiteX1794" y="connsiteY1794"/>
                  </a:cxn>
                  <a:cxn ang="0">
                    <a:pos x="connsiteX1795" y="connsiteY1795"/>
                  </a:cxn>
                  <a:cxn ang="0">
                    <a:pos x="connsiteX1796" y="connsiteY1796"/>
                  </a:cxn>
                  <a:cxn ang="0">
                    <a:pos x="connsiteX1797" y="connsiteY1797"/>
                  </a:cxn>
                  <a:cxn ang="0">
                    <a:pos x="connsiteX1798" y="connsiteY1798"/>
                  </a:cxn>
                  <a:cxn ang="0">
                    <a:pos x="connsiteX1799" y="connsiteY1799"/>
                  </a:cxn>
                  <a:cxn ang="0">
                    <a:pos x="connsiteX1800" y="connsiteY1800"/>
                  </a:cxn>
                  <a:cxn ang="0">
                    <a:pos x="connsiteX1801" y="connsiteY1801"/>
                  </a:cxn>
                  <a:cxn ang="0">
                    <a:pos x="connsiteX1802" y="connsiteY1802"/>
                  </a:cxn>
                  <a:cxn ang="0">
                    <a:pos x="connsiteX1803" y="connsiteY1803"/>
                  </a:cxn>
                  <a:cxn ang="0">
                    <a:pos x="connsiteX1804" y="connsiteY1804"/>
                  </a:cxn>
                  <a:cxn ang="0">
                    <a:pos x="connsiteX1805" y="connsiteY1805"/>
                  </a:cxn>
                  <a:cxn ang="0">
                    <a:pos x="connsiteX1806" y="connsiteY1806"/>
                  </a:cxn>
                  <a:cxn ang="0">
                    <a:pos x="connsiteX1807" y="connsiteY1807"/>
                  </a:cxn>
                  <a:cxn ang="0">
                    <a:pos x="connsiteX1808" y="connsiteY1808"/>
                  </a:cxn>
                  <a:cxn ang="0">
                    <a:pos x="connsiteX1809" y="connsiteY1809"/>
                  </a:cxn>
                  <a:cxn ang="0">
                    <a:pos x="connsiteX1810" y="connsiteY1810"/>
                  </a:cxn>
                  <a:cxn ang="0">
                    <a:pos x="connsiteX1811" y="connsiteY1811"/>
                  </a:cxn>
                  <a:cxn ang="0">
                    <a:pos x="connsiteX1812" y="connsiteY1812"/>
                  </a:cxn>
                  <a:cxn ang="0">
                    <a:pos x="connsiteX1813" y="connsiteY1813"/>
                  </a:cxn>
                  <a:cxn ang="0">
                    <a:pos x="connsiteX1814" y="connsiteY1814"/>
                  </a:cxn>
                  <a:cxn ang="0">
                    <a:pos x="connsiteX1815" y="connsiteY1815"/>
                  </a:cxn>
                  <a:cxn ang="0">
                    <a:pos x="connsiteX1816" y="connsiteY1816"/>
                  </a:cxn>
                  <a:cxn ang="0">
                    <a:pos x="connsiteX1817" y="connsiteY1817"/>
                  </a:cxn>
                  <a:cxn ang="0">
                    <a:pos x="connsiteX1818" y="connsiteY1818"/>
                  </a:cxn>
                  <a:cxn ang="0">
                    <a:pos x="connsiteX1819" y="connsiteY1819"/>
                  </a:cxn>
                  <a:cxn ang="0">
                    <a:pos x="connsiteX1820" y="connsiteY1820"/>
                  </a:cxn>
                  <a:cxn ang="0">
                    <a:pos x="connsiteX1821" y="connsiteY1821"/>
                  </a:cxn>
                  <a:cxn ang="0">
                    <a:pos x="connsiteX1822" y="connsiteY1822"/>
                  </a:cxn>
                  <a:cxn ang="0">
                    <a:pos x="connsiteX1823" y="connsiteY1823"/>
                  </a:cxn>
                  <a:cxn ang="0">
                    <a:pos x="connsiteX1824" y="connsiteY1824"/>
                  </a:cxn>
                  <a:cxn ang="0">
                    <a:pos x="connsiteX1825" y="connsiteY1825"/>
                  </a:cxn>
                  <a:cxn ang="0">
                    <a:pos x="connsiteX1826" y="connsiteY1826"/>
                  </a:cxn>
                  <a:cxn ang="0">
                    <a:pos x="connsiteX1827" y="connsiteY1827"/>
                  </a:cxn>
                  <a:cxn ang="0">
                    <a:pos x="connsiteX1828" y="connsiteY1828"/>
                  </a:cxn>
                  <a:cxn ang="0">
                    <a:pos x="connsiteX1829" y="connsiteY1829"/>
                  </a:cxn>
                  <a:cxn ang="0">
                    <a:pos x="connsiteX1830" y="connsiteY1830"/>
                  </a:cxn>
                  <a:cxn ang="0">
                    <a:pos x="connsiteX1831" y="connsiteY1831"/>
                  </a:cxn>
                  <a:cxn ang="0">
                    <a:pos x="connsiteX1832" y="connsiteY1832"/>
                  </a:cxn>
                  <a:cxn ang="0">
                    <a:pos x="connsiteX1833" y="connsiteY1833"/>
                  </a:cxn>
                  <a:cxn ang="0">
                    <a:pos x="connsiteX1834" y="connsiteY1834"/>
                  </a:cxn>
                  <a:cxn ang="0">
                    <a:pos x="connsiteX1835" y="connsiteY1835"/>
                  </a:cxn>
                  <a:cxn ang="0">
                    <a:pos x="connsiteX1836" y="connsiteY1836"/>
                  </a:cxn>
                  <a:cxn ang="0">
                    <a:pos x="connsiteX1837" y="connsiteY1837"/>
                  </a:cxn>
                  <a:cxn ang="0">
                    <a:pos x="connsiteX1838" y="connsiteY1838"/>
                  </a:cxn>
                  <a:cxn ang="0">
                    <a:pos x="connsiteX1839" y="connsiteY1839"/>
                  </a:cxn>
                  <a:cxn ang="0">
                    <a:pos x="connsiteX1840" y="connsiteY1840"/>
                  </a:cxn>
                  <a:cxn ang="0">
                    <a:pos x="connsiteX1841" y="connsiteY1841"/>
                  </a:cxn>
                  <a:cxn ang="0">
                    <a:pos x="connsiteX1842" y="connsiteY1842"/>
                  </a:cxn>
                  <a:cxn ang="0">
                    <a:pos x="connsiteX1843" y="connsiteY1843"/>
                  </a:cxn>
                  <a:cxn ang="0">
                    <a:pos x="connsiteX1844" y="connsiteY1844"/>
                  </a:cxn>
                  <a:cxn ang="0">
                    <a:pos x="connsiteX1845" y="connsiteY1845"/>
                  </a:cxn>
                  <a:cxn ang="0">
                    <a:pos x="connsiteX1846" y="connsiteY1846"/>
                  </a:cxn>
                  <a:cxn ang="0">
                    <a:pos x="connsiteX1847" y="connsiteY1847"/>
                  </a:cxn>
                  <a:cxn ang="0">
                    <a:pos x="connsiteX1848" y="connsiteY1848"/>
                  </a:cxn>
                  <a:cxn ang="0">
                    <a:pos x="connsiteX1849" y="connsiteY1849"/>
                  </a:cxn>
                  <a:cxn ang="0">
                    <a:pos x="connsiteX1850" y="connsiteY1850"/>
                  </a:cxn>
                  <a:cxn ang="0">
                    <a:pos x="connsiteX1851" y="connsiteY1851"/>
                  </a:cxn>
                  <a:cxn ang="0">
                    <a:pos x="connsiteX1852" y="connsiteY1852"/>
                  </a:cxn>
                  <a:cxn ang="0">
                    <a:pos x="connsiteX1853" y="connsiteY1853"/>
                  </a:cxn>
                  <a:cxn ang="0">
                    <a:pos x="connsiteX1854" y="connsiteY1854"/>
                  </a:cxn>
                  <a:cxn ang="0">
                    <a:pos x="connsiteX1855" y="connsiteY1855"/>
                  </a:cxn>
                  <a:cxn ang="0">
                    <a:pos x="connsiteX1856" y="connsiteY1856"/>
                  </a:cxn>
                  <a:cxn ang="0">
                    <a:pos x="connsiteX1857" y="connsiteY1857"/>
                  </a:cxn>
                  <a:cxn ang="0">
                    <a:pos x="connsiteX1858" y="connsiteY1858"/>
                  </a:cxn>
                  <a:cxn ang="0">
                    <a:pos x="connsiteX1859" y="connsiteY1859"/>
                  </a:cxn>
                  <a:cxn ang="0">
                    <a:pos x="connsiteX1860" y="connsiteY1860"/>
                  </a:cxn>
                  <a:cxn ang="0">
                    <a:pos x="connsiteX1861" y="connsiteY1861"/>
                  </a:cxn>
                  <a:cxn ang="0">
                    <a:pos x="connsiteX1862" y="connsiteY1862"/>
                  </a:cxn>
                  <a:cxn ang="0">
                    <a:pos x="connsiteX1863" y="connsiteY1863"/>
                  </a:cxn>
                  <a:cxn ang="0">
                    <a:pos x="connsiteX1864" y="connsiteY1864"/>
                  </a:cxn>
                  <a:cxn ang="0">
                    <a:pos x="connsiteX1865" y="connsiteY1865"/>
                  </a:cxn>
                  <a:cxn ang="0">
                    <a:pos x="connsiteX1866" y="connsiteY1866"/>
                  </a:cxn>
                  <a:cxn ang="0">
                    <a:pos x="connsiteX1867" y="connsiteY1867"/>
                  </a:cxn>
                  <a:cxn ang="0">
                    <a:pos x="connsiteX1868" y="connsiteY1868"/>
                  </a:cxn>
                  <a:cxn ang="0">
                    <a:pos x="connsiteX1869" y="connsiteY1869"/>
                  </a:cxn>
                  <a:cxn ang="0">
                    <a:pos x="connsiteX1870" y="connsiteY1870"/>
                  </a:cxn>
                  <a:cxn ang="0">
                    <a:pos x="connsiteX1871" y="connsiteY1871"/>
                  </a:cxn>
                  <a:cxn ang="0">
                    <a:pos x="connsiteX1872" y="connsiteY1872"/>
                  </a:cxn>
                  <a:cxn ang="0">
                    <a:pos x="connsiteX1873" y="connsiteY1873"/>
                  </a:cxn>
                  <a:cxn ang="0">
                    <a:pos x="connsiteX1874" y="connsiteY1874"/>
                  </a:cxn>
                </a:cxnLst>
                <a:rect l="l" t="t" r="r" b="b"/>
                <a:pathLst>
                  <a:path w="1830590" h="2366371">
                    <a:moveTo>
                      <a:pt x="0" y="0"/>
                    </a:moveTo>
                    <a:lnTo>
                      <a:pt x="0" y="2366372"/>
                    </a:lnTo>
                    <a:lnTo>
                      <a:pt x="1830591" y="2366372"/>
                    </a:lnTo>
                    <a:lnTo>
                      <a:pt x="1830591" y="0"/>
                    </a:lnTo>
                    <a:lnTo>
                      <a:pt x="0" y="0"/>
                    </a:lnTo>
                    <a:close/>
                    <a:moveTo>
                      <a:pt x="867480" y="1500187"/>
                    </a:moveTo>
                    <a:lnTo>
                      <a:pt x="867480" y="1401956"/>
                    </a:lnTo>
                    <a:lnTo>
                      <a:pt x="965711" y="1401956"/>
                    </a:lnTo>
                    <a:lnTo>
                      <a:pt x="965711" y="1500187"/>
                    </a:lnTo>
                    <a:lnTo>
                      <a:pt x="867480" y="1500187"/>
                    </a:lnTo>
                    <a:close/>
                    <a:moveTo>
                      <a:pt x="965702" y="1509112"/>
                    </a:moveTo>
                    <a:lnTo>
                      <a:pt x="965702" y="1607344"/>
                    </a:lnTo>
                    <a:lnTo>
                      <a:pt x="867470" y="1607344"/>
                    </a:lnTo>
                    <a:lnTo>
                      <a:pt x="867470" y="1509112"/>
                    </a:lnTo>
                    <a:lnTo>
                      <a:pt x="965702" y="1509112"/>
                    </a:lnTo>
                    <a:close/>
                    <a:moveTo>
                      <a:pt x="965702" y="866175"/>
                    </a:moveTo>
                    <a:lnTo>
                      <a:pt x="965702" y="964406"/>
                    </a:lnTo>
                    <a:lnTo>
                      <a:pt x="867470" y="964406"/>
                    </a:lnTo>
                    <a:lnTo>
                      <a:pt x="867470" y="866175"/>
                    </a:lnTo>
                    <a:lnTo>
                      <a:pt x="965702" y="866175"/>
                    </a:lnTo>
                    <a:close/>
                    <a:moveTo>
                      <a:pt x="867480" y="857250"/>
                    </a:moveTo>
                    <a:lnTo>
                      <a:pt x="867480" y="759019"/>
                    </a:lnTo>
                    <a:lnTo>
                      <a:pt x="965711" y="759019"/>
                    </a:lnTo>
                    <a:lnTo>
                      <a:pt x="965711" y="857250"/>
                    </a:lnTo>
                    <a:lnTo>
                      <a:pt x="867480" y="857250"/>
                    </a:lnTo>
                    <a:close/>
                    <a:moveTo>
                      <a:pt x="867480" y="1285875"/>
                    </a:moveTo>
                    <a:lnTo>
                      <a:pt x="867480" y="1187644"/>
                    </a:lnTo>
                    <a:lnTo>
                      <a:pt x="965711" y="1187644"/>
                    </a:lnTo>
                    <a:lnTo>
                      <a:pt x="965711" y="1285875"/>
                    </a:lnTo>
                    <a:lnTo>
                      <a:pt x="867480" y="1285875"/>
                    </a:lnTo>
                    <a:close/>
                    <a:moveTo>
                      <a:pt x="965702" y="1294800"/>
                    </a:moveTo>
                    <a:lnTo>
                      <a:pt x="965702" y="1393031"/>
                    </a:lnTo>
                    <a:lnTo>
                      <a:pt x="867470" y="1393031"/>
                    </a:lnTo>
                    <a:lnTo>
                      <a:pt x="867470" y="1294800"/>
                    </a:lnTo>
                    <a:lnTo>
                      <a:pt x="965702" y="1294800"/>
                    </a:lnTo>
                    <a:close/>
                    <a:moveTo>
                      <a:pt x="867480" y="1178719"/>
                    </a:moveTo>
                    <a:lnTo>
                      <a:pt x="867480" y="1080487"/>
                    </a:lnTo>
                    <a:lnTo>
                      <a:pt x="965711" y="1080487"/>
                    </a:lnTo>
                    <a:lnTo>
                      <a:pt x="965711" y="1178719"/>
                    </a:lnTo>
                    <a:lnTo>
                      <a:pt x="867480" y="1178719"/>
                    </a:lnTo>
                    <a:close/>
                    <a:moveTo>
                      <a:pt x="867480" y="1071562"/>
                    </a:moveTo>
                    <a:lnTo>
                      <a:pt x="867480" y="973331"/>
                    </a:lnTo>
                    <a:lnTo>
                      <a:pt x="965711" y="973331"/>
                    </a:lnTo>
                    <a:lnTo>
                      <a:pt x="965711" y="1071562"/>
                    </a:lnTo>
                    <a:lnTo>
                      <a:pt x="867480" y="1071562"/>
                    </a:lnTo>
                    <a:close/>
                    <a:moveTo>
                      <a:pt x="858546" y="964406"/>
                    </a:moveTo>
                    <a:lnTo>
                      <a:pt x="760314" y="964406"/>
                    </a:lnTo>
                    <a:lnTo>
                      <a:pt x="760314" y="866175"/>
                    </a:lnTo>
                    <a:lnTo>
                      <a:pt x="858546" y="866175"/>
                    </a:lnTo>
                    <a:lnTo>
                      <a:pt x="858546" y="964406"/>
                    </a:lnTo>
                    <a:close/>
                    <a:moveTo>
                      <a:pt x="858546" y="973331"/>
                    </a:moveTo>
                    <a:lnTo>
                      <a:pt x="858546" y="1071562"/>
                    </a:lnTo>
                    <a:lnTo>
                      <a:pt x="760314" y="1071562"/>
                    </a:lnTo>
                    <a:lnTo>
                      <a:pt x="760314" y="973331"/>
                    </a:lnTo>
                    <a:lnTo>
                      <a:pt x="858546" y="973331"/>
                    </a:lnTo>
                    <a:close/>
                    <a:moveTo>
                      <a:pt x="858546" y="1080487"/>
                    </a:moveTo>
                    <a:lnTo>
                      <a:pt x="858546" y="1178719"/>
                    </a:lnTo>
                    <a:lnTo>
                      <a:pt x="760314" y="1178719"/>
                    </a:lnTo>
                    <a:lnTo>
                      <a:pt x="760314" y="1080487"/>
                    </a:lnTo>
                    <a:lnTo>
                      <a:pt x="858546" y="1080487"/>
                    </a:lnTo>
                    <a:close/>
                    <a:moveTo>
                      <a:pt x="858546" y="1187644"/>
                    </a:moveTo>
                    <a:lnTo>
                      <a:pt x="858546" y="1285875"/>
                    </a:lnTo>
                    <a:lnTo>
                      <a:pt x="760314" y="1285875"/>
                    </a:lnTo>
                    <a:lnTo>
                      <a:pt x="760314" y="1187644"/>
                    </a:lnTo>
                    <a:lnTo>
                      <a:pt x="858546" y="1187644"/>
                    </a:lnTo>
                    <a:close/>
                    <a:moveTo>
                      <a:pt x="858546" y="1294800"/>
                    </a:moveTo>
                    <a:lnTo>
                      <a:pt x="858546" y="1393031"/>
                    </a:lnTo>
                    <a:lnTo>
                      <a:pt x="760314" y="1393031"/>
                    </a:lnTo>
                    <a:lnTo>
                      <a:pt x="760314" y="1294800"/>
                    </a:lnTo>
                    <a:lnTo>
                      <a:pt x="858546" y="1294800"/>
                    </a:lnTo>
                    <a:close/>
                    <a:moveTo>
                      <a:pt x="858546" y="1401956"/>
                    </a:moveTo>
                    <a:lnTo>
                      <a:pt x="858546" y="1500187"/>
                    </a:lnTo>
                    <a:lnTo>
                      <a:pt x="760314" y="1500187"/>
                    </a:lnTo>
                    <a:lnTo>
                      <a:pt x="760314" y="1401956"/>
                    </a:lnTo>
                    <a:lnTo>
                      <a:pt x="858546" y="1401956"/>
                    </a:lnTo>
                    <a:close/>
                    <a:moveTo>
                      <a:pt x="974636" y="1401956"/>
                    </a:moveTo>
                    <a:lnTo>
                      <a:pt x="1072867" y="1401956"/>
                    </a:lnTo>
                    <a:lnTo>
                      <a:pt x="1072867" y="1500187"/>
                    </a:lnTo>
                    <a:lnTo>
                      <a:pt x="974636" y="1500187"/>
                    </a:lnTo>
                    <a:lnTo>
                      <a:pt x="974636" y="1401956"/>
                    </a:lnTo>
                    <a:close/>
                    <a:moveTo>
                      <a:pt x="974636" y="1393031"/>
                    </a:moveTo>
                    <a:lnTo>
                      <a:pt x="974636" y="1294800"/>
                    </a:lnTo>
                    <a:lnTo>
                      <a:pt x="1072867" y="1294800"/>
                    </a:lnTo>
                    <a:lnTo>
                      <a:pt x="1072867" y="1393031"/>
                    </a:lnTo>
                    <a:lnTo>
                      <a:pt x="974636" y="1393031"/>
                    </a:lnTo>
                    <a:close/>
                    <a:moveTo>
                      <a:pt x="974636" y="1285875"/>
                    </a:moveTo>
                    <a:lnTo>
                      <a:pt x="974636" y="1187644"/>
                    </a:lnTo>
                    <a:lnTo>
                      <a:pt x="1072867" y="1187644"/>
                    </a:lnTo>
                    <a:lnTo>
                      <a:pt x="1072867" y="1285875"/>
                    </a:lnTo>
                    <a:lnTo>
                      <a:pt x="974636" y="1285875"/>
                    </a:lnTo>
                    <a:close/>
                    <a:moveTo>
                      <a:pt x="974636" y="1178719"/>
                    </a:moveTo>
                    <a:lnTo>
                      <a:pt x="974636" y="1080487"/>
                    </a:lnTo>
                    <a:lnTo>
                      <a:pt x="1072867" y="1080487"/>
                    </a:lnTo>
                    <a:lnTo>
                      <a:pt x="1072867" y="1178719"/>
                    </a:lnTo>
                    <a:lnTo>
                      <a:pt x="974636" y="1178719"/>
                    </a:lnTo>
                    <a:close/>
                    <a:moveTo>
                      <a:pt x="974636" y="1071562"/>
                    </a:moveTo>
                    <a:lnTo>
                      <a:pt x="974636" y="973331"/>
                    </a:lnTo>
                    <a:lnTo>
                      <a:pt x="1072867" y="973331"/>
                    </a:lnTo>
                    <a:lnTo>
                      <a:pt x="1072867" y="1071562"/>
                    </a:lnTo>
                    <a:lnTo>
                      <a:pt x="974636" y="1071562"/>
                    </a:lnTo>
                    <a:close/>
                    <a:moveTo>
                      <a:pt x="974636" y="964406"/>
                    </a:moveTo>
                    <a:lnTo>
                      <a:pt x="974636" y="866175"/>
                    </a:lnTo>
                    <a:lnTo>
                      <a:pt x="1072867" y="866175"/>
                    </a:lnTo>
                    <a:lnTo>
                      <a:pt x="1072867" y="964406"/>
                    </a:lnTo>
                    <a:lnTo>
                      <a:pt x="974636" y="964406"/>
                    </a:lnTo>
                    <a:close/>
                    <a:moveTo>
                      <a:pt x="974636" y="857250"/>
                    </a:moveTo>
                    <a:lnTo>
                      <a:pt x="974636" y="759019"/>
                    </a:lnTo>
                    <a:lnTo>
                      <a:pt x="1072867" y="759019"/>
                    </a:lnTo>
                    <a:lnTo>
                      <a:pt x="1072867" y="857250"/>
                    </a:lnTo>
                    <a:lnTo>
                      <a:pt x="974636" y="857250"/>
                    </a:lnTo>
                    <a:close/>
                    <a:moveTo>
                      <a:pt x="974636" y="750094"/>
                    </a:moveTo>
                    <a:lnTo>
                      <a:pt x="974636" y="651862"/>
                    </a:lnTo>
                    <a:lnTo>
                      <a:pt x="1072867" y="651862"/>
                    </a:lnTo>
                    <a:lnTo>
                      <a:pt x="1072867" y="750094"/>
                    </a:lnTo>
                    <a:lnTo>
                      <a:pt x="974636" y="750094"/>
                    </a:lnTo>
                    <a:close/>
                    <a:moveTo>
                      <a:pt x="965702" y="750094"/>
                    </a:moveTo>
                    <a:lnTo>
                      <a:pt x="867470" y="750094"/>
                    </a:lnTo>
                    <a:lnTo>
                      <a:pt x="867470" y="651862"/>
                    </a:lnTo>
                    <a:lnTo>
                      <a:pt x="965702" y="651862"/>
                    </a:lnTo>
                    <a:lnTo>
                      <a:pt x="965702" y="750094"/>
                    </a:lnTo>
                    <a:close/>
                    <a:moveTo>
                      <a:pt x="858546" y="750094"/>
                    </a:moveTo>
                    <a:lnTo>
                      <a:pt x="760314" y="750094"/>
                    </a:lnTo>
                    <a:lnTo>
                      <a:pt x="760314" y="651862"/>
                    </a:lnTo>
                    <a:lnTo>
                      <a:pt x="858546" y="651862"/>
                    </a:lnTo>
                    <a:lnTo>
                      <a:pt x="858546" y="750094"/>
                    </a:lnTo>
                    <a:close/>
                    <a:moveTo>
                      <a:pt x="858546" y="759019"/>
                    </a:moveTo>
                    <a:lnTo>
                      <a:pt x="858546" y="857250"/>
                    </a:lnTo>
                    <a:lnTo>
                      <a:pt x="760314" y="857250"/>
                    </a:lnTo>
                    <a:lnTo>
                      <a:pt x="760314" y="759019"/>
                    </a:lnTo>
                    <a:lnTo>
                      <a:pt x="858546" y="759019"/>
                    </a:lnTo>
                    <a:close/>
                    <a:moveTo>
                      <a:pt x="751389" y="857250"/>
                    </a:moveTo>
                    <a:lnTo>
                      <a:pt x="653158" y="857250"/>
                    </a:lnTo>
                    <a:lnTo>
                      <a:pt x="653158" y="759019"/>
                    </a:lnTo>
                    <a:lnTo>
                      <a:pt x="751389" y="759019"/>
                    </a:lnTo>
                    <a:lnTo>
                      <a:pt x="751389" y="857250"/>
                    </a:lnTo>
                    <a:close/>
                    <a:moveTo>
                      <a:pt x="751389" y="866175"/>
                    </a:moveTo>
                    <a:lnTo>
                      <a:pt x="751389" y="964406"/>
                    </a:lnTo>
                    <a:lnTo>
                      <a:pt x="653158" y="964406"/>
                    </a:lnTo>
                    <a:lnTo>
                      <a:pt x="653158" y="866175"/>
                    </a:lnTo>
                    <a:lnTo>
                      <a:pt x="751389" y="866175"/>
                    </a:lnTo>
                    <a:close/>
                    <a:moveTo>
                      <a:pt x="751389" y="973331"/>
                    </a:moveTo>
                    <a:lnTo>
                      <a:pt x="751389" y="1071562"/>
                    </a:lnTo>
                    <a:lnTo>
                      <a:pt x="653158" y="1071562"/>
                    </a:lnTo>
                    <a:lnTo>
                      <a:pt x="653158" y="973331"/>
                    </a:lnTo>
                    <a:lnTo>
                      <a:pt x="751389" y="973331"/>
                    </a:lnTo>
                    <a:close/>
                    <a:moveTo>
                      <a:pt x="751389" y="1080487"/>
                    </a:moveTo>
                    <a:lnTo>
                      <a:pt x="751389" y="1178719"/>
                    </a:lnTo>
                    <a:lnTo>
                      <a:pt x="653158" y="1178719"/>
                    </a:lnTo>
                    <a:lnTo>
                      <a:pt x="653158" y="1080487"/>
                    </a:lnTo>
                    <a:lnTo>
                      <a:pt x="751389" y="1080487"/>
                    </a:lnTo>
                    <a:close/>
                    <a:moveTo>
                      <a:pt x="751389" y="1187644"/>
                    </a:moveTo>
                    <a:lnTo>
                      <a:pt x="751389" y="1285875"/>
                    </a:lnTo>
                    <a:lnTo>
                      <a:pt x="653158" y="1285875"/>
                    </a:lnTo>
                    <a:lnTo>
                      <a:pt x="653158" y="1187644"/>
                    </a:lnTo>
                    <a:lnTo>
                      <a:pt x="751389" y="1187644"/>
                    </a:lnTo>
                    <a:close/>
                    <a:moveTo>
                      <a:pt x="751389" y="1294800"/>
                    </a:moveTo>
                    <a:lnTo>
                      <a:pt x="751389" y="1393031"/>
                    </a:lnTo>
                    <a:lnTo>
                      <a:pt x="653158" y="1393031"/>
                    </a:lnTo>
                    <a:lnTo>
                      <a:pt x="653158" y="1294800"/>
                    </a:lnTo>
                    <a:lnTo>
                      <a:pt x="751389" y="1294800"/>
                    </a:lnTo>
                    <a:close/>
                    <a:moveTo>
                      <a:pt x="751389" y="1401956"/>
                    </a:moveTo>
                    <a:lnTo>
                      <a:pt x="751389" y="1500187"/>
                    </a:lnTo>
                    <a:lnTo>
                      <a:pt x="653158" y="1500187"/>
                    </a:lnTo>
                    <a:lnTo>
                      <a:pt x="653158" y="1401956"/>
                    </a:lnTo>
                    <a:lnTo>
                      <a:pt x="751389" y="1401956"/>
                    </a:lnTo>
                    <a:close/>
                    <a:moveTo>
                      <a:pt x="751389" y="1509112"/>
                    </a:moveTo>
                    <a:lnTo>
                      <a:pt x="751389" y="1607344"/>
                    </a:lnTo>
                    <a:lnTo>
                      <a:pt x="653158" y="1607344"/>
                    </a:lnTo>
                    <a:lnTo>
                      <a:pt x="653158" y="1509112"/>
                    </a:lnTo>
                    <a:lnTo>
                      <a:pt x="751389" y="1509112"/>
                    </a:lnTo>
                    <a:close/>
                    <a:moveTo>
                      <a:pt x="760324" y="1509112"/>
                    </a:moveTo>
                    <a:lnTo>
                      <a:pt x="858555" y="1509112"/>
                    </a:lnTo>
                    <a:lnTo>
                      <a:pt x="858555" y="1607344"/>
                    </a:lnTo>
                    <a:lnTo>
                      <a:pt x="760324" y="1607344"/>
                    </a:lnTo>
                    <a:lnTo>
                      <a:pt x="760324" y="1509112"/>
                    </a:lnTo>
                    <a:close/>
                    <a:moveTo>
                      <a:pt x="858546" y="1616269"/>
                    </a:moveTo>
                    <a:lnTo>
                      <a:pt x="858546" y="1714500"/>
                    </a:lnTo>
                    <a:lnTo>
                      <a:pt x="760314" y="1714500"/>
                    </a:lnTo>
                    <a:lnTo>
                      <a:pt x="760314" y="1616269"/>
                    </a:lnTo>
                    <a:lnTo>
                      <a:pt x="858546" y="1616269"/>
                    </a:lnTo>
                    <a:close/>
                    <a:moveTo>
                      <a:pt x="867480" y="1616269"/>
                    </a:moveTo>
                    <a:lnTo>
                      <a:pt x="965711" y="1616269"/>
                    </a:lnTo>
                    <a:lnTo>
                      <a:pt x="965711" y="1714500"/>
                    </a:lnTo>
                    <a:lnTo>
                      <a:pt x="867480" y="1714500"/>
                    </a:lnTo>
                    <a:lnTo>
                      <a:pt x="867480" y="1616269"/>
                    </a:lnTo>
                    <a:close/>
                    <a:moveTo>
                      <a:pt x="974636" y="1616269"/>
                    </a:moveTo>
                    <a:lnTo>
                      <a:pt x="1072867" y="1616269"/>
                    </a:lnTo>
                    <a:lnTo>
                      <a:pt x="1072867" y="1714500"/>
                    </a:lnTo>
                    <a:lnTo>
                      <a:pt x="974636" y="1714500"/>
                    </a:lnTo>
                    <a:lnTo>
                      <a:pt x="974636" y="1616269"/>
                    </a:lnTo>
                    <a:close/>
                    <a:moveTo>
                      <a:pt x="974636" y="1607344"/>
                    </a:moveTo>
                    <a:lnTo>
                      <a:pt x="974636" y="1509112"/>
                    </a:lnTo>
                    <a:lnTo>
                      <a:pt x="1072867" y="1509112"/>
                    </a:lnTo>
                    <a:lnTo>
                      <a:pt x="1072867" y="1607344"/>
                    </a:lnTo>
                    <a:lnTo>
                      <a:pt x="974636" y="1607344"/>
                    </a:lnTo>
                    <a:close/>
                    <a:moveTo>
                      <a:pt x="1081792" y="1509112"/>
                    </a:moveTo>
                    <a:lnTo>
                      <a:pt x="1180024" y="1509112"/>
                    </a:lnTo>
                    <a:lnTo>
                      <a:pt x="1180024" y="1607344"/>
                    </a:lnTo>
                    <a:lnTo>
                      <a:pt x="1081792" y="1607344"/>
                    </a:lnTo>
                    <a:lnTo>
                      <a:pt x="1081792" y="1509112"/>
                    </a:lnTo>
                    <a:close/>
                    <a:moveTo>
                      <a:pt x="1081792" y="1500187"/>
                    </a:moveTo>
                    <a:lnTo>
                      <a:pt x="1081792" y="1401956"/>
                    </a:lnTo>
                    <a:lnTo>
                      <a:pt x="1180024" y="1401956"/>
                    </a:lnTo>
                    <a:lnTo>
                      <a:pt x="1180024" y="1500187"/>
                    </a:lnTo>
                    <a:lnTo>
                      <a:pt x="1081792" y="1500187"/>
                    </a:lnTo>
                    <a:close/>
                    <a:moveTo>
                      <a:pt x="1081792" y="1393031"/>
                    </a:moveTo>
                    <a:lnTo>
                      <a:pt x="1081792" y="1294800"/>
                    </a:lnTo>
                    <a:lnTo>
                      <a:pt x="1180024" y="1294800"/>
                    </a:lnTo>
                    <a:lnTo>
                      <a:pt x="1180024" y="1393031"/>
                    </a:lnTo>
                    <a:lnTo>
                      <a:pt x="1081792" y="1393031"/>
                    </a:lnTo>
                    <a:close/>
                    <a:moveTo>
                      <a:pt x="1081792" y="1285875"/>
                    </a:moveTo>
                    <a:lnTo>
                      <a:pt x="1081792" y="1187644"/>
                    </a:lnTo>
                    <a:lnTo>
                      <a:pt x="1180024" y="1187644"/>
                    </a:lnTo>
                    <a:lnTo>
                      <a:pt x="1180024" y="1285875"/>
                    </a:lnTo>
                    <a:lnTo>
                      <a:pt x="1081792" y="1285875"/>
                    </a:lnTo>
                    <a:close/>
                    <a:moveTo>
                      <a:pt x="1081792" y="1178719"/>
                    </a:moveTo>
                    <a:lnTo>
                      <a:pt x="1081792" y="1080487"/>
                    </a:lnTo>
                    <a:lnTo>
                      <a:pt x="1180024" y="1080487"/>
                    </a:lnTo>
                    <a:lnTo>
                      <a:pt x="1180024" y="1178719"/>
                    </a:lnTo>
                    <a:lnTo>
                      <a:pt x="1081792" y="1178719"/>
                    </a:lnTo>
                    <a:close/>
                    <a:moveTo>
                      <a:pt x="1081792" y="1071562"/>
                    </a:moveTo>
                    <a:lnTo>
                      <a:pt x="1081792" y="973331"/>
                    </a:lnTo>
                    <a:lnTo>
                      <a:pt x="1180024" y="973331"/>
                    </a:lnTo>
                    <a:lnTo>
                      <a:pt x="1180024" y="1071562"/>
                    </a:lnTo>
                    <a:lnTo>
                      <a:pt x="1081792" y="1071562"/>
                    </a:lnTo>
                    <a:close/>
                    <a:moveTo>
                      <a:pt x="1081792" y="964406"/>
                    </a:moveTo>
                    <a:lnTo>
                      <a:pt x="1081792" y="866175"/>
                    </a:lnTo>
                    <a:lnTo>
                      <a:pt x="1180024" y="866175"/>
                    </a:lnTo>
                    <a:lnTo>
                      <a:pt x="1180024" y="964406"/>
                    </a:lnTo>
                    <a:lnTo>
                      <a:pt x="1081792" y="964406"/>
                    </a:lnTo>
                    <a:close/>
                    <a:moveTo>
                      <a:pt x="1081792" y="857250"/>
                    </a:moveTo>
                    <a:lnTo>
                      <a:pt x="1081792" y="759019"/>
                    </a:lnTo>
                    <a:lnTo>
                      <a:pt x="1180024" y="759019"/>
                    </a:lnTo>
                    <a:lnTo>
                      <a:pt x="1180024" y="857250"/>
                    </a:lnTo>
                    <a:lnTo>
                      <a:pt x="1081792" y="857250"/>
                    </a:lnTo>
                    <a:close/>
                    <a:moveTo>
                      <a:pt x="1081792" y="750094"/>
                    </a:moveTo>
                    <a:lnTo>
                      <a:pt x="1081792" y="651862"/>
                    </a:lnTo>
                    <a:lnTo>
                      <a:pt x="1180024" y="651862"/>
                    </a:lnTo>
                    <a:lnTo>
                      <a:pt x="1180024" y="750094"/>
                    </a:lnTo>
                    <a:lnTo>
                      <a:pt x="1081792" y="750094"/>
                    </a:lnTo>
                    <a:close/>
                    <a:moveTo>
                      <a:pt x="1081792" y="642938"/>
                    </a:moveTo>
                    <a:lnTo>
                      <a:pt x="1081792" y="544706"/>
                    </a:lnTo>
                    <a:lnTo>
                      <a:pt x="1180024" y="544706"/>
                    </a:lnTo>
                    <a:lnTo>
                      <a:pt x="1180024" y="642938"/>
                    </a:lnTo>
                    <a:lnTo>
                      <a:pt x="1081792" y="642938"/>
                    </a:lnTo>
                    <a:close/>
                    <a:moveTo>
                      <a:pt x="1072858" y="642938"/>
                    </a:moveTo>
                    <a:lnTo>
                      <a:pt x="974627" y="642938"/>
                    </a:lnTo>
                    <a:lnTo>
                      <a:pt x="974627" y="544706"/>
                    </a:lnTo>
                    <a:lnTo>
                      <a:pt x="1072858" y="544706"/>
                    </a:lnTo>
                    <a:lnTo>
                      <a:pt x="1072858" y="642938"/>
                    </a:lnTo>
                    <a:close/>
                    <a:moveTo>
                      <a:pt x="965702" y="642938"/>
                    </a:moveTo>
                    <a:lnTo>
                      <a:pt x="867470" y="642938"/>
                    </a:lnTo>
                    <a:lnTo>
                      <a:pt x="867470" y="544706"/>
                    </a:lnTo>
                    <a:lnTo>
                      <a:pt x="965702" y="544706"/>
                    </a:lnTo>
                    <a:lnTo>
                      <a:pt x="965702" y="642938"/>
                    </a:lnTo>
                    <a:close/>
                    <a:moveTo>
                      <a:pt x="858546" y="642938"/>
                    </a:moveTo>
                    <a:lnTo>
                      <a:pt x="760314" y="642938"/>
                    </a:lnTo>
                    <a:lnTo>
                      <a:pt x="760314" y="544706"/>
                    </a:lnTo>
                    <a:lnTo>
                      <a:pt x="858546" y="544706"/>
                    </a:lnTo>
                    <a:lnTo>
                      <a:pt x="858546" y="642938"/>
                    </a:lnTo>
                    <a:close/>
                    <a:moveTo>
                      <a:pt x="751389" y="642938"/>
                    </a:moveTo>
                    <a:lnTo>
                      <a:pt x="653158" y="642938"/>
                    </a:lnTo>
                    <a:lnTo>
                      <a:pt x="653158" y="544706"/>
                    </a:lnTo>
                    <a:lnTo>
                      <a:pt x="751389" y="544706"/>
                    </a:lnTo>
                    <a:lnTo>
                      <a:pt x="751389" y="642938"/>
                    </a:lnTo>
                    <a:close/>
                    <a:moveTo>
                      <a:pt x="751389" y="651862"/>
                    </a:moveTo>
                    <a:lnTo>
                      <a:pt x="751389" y="750094"/>
                    </a:lnTo>
                    <a:lnTo>
                      <a:pt x="653158" y="750094"/>
                    </a:lnTo>
                    <a:lnTo>
                      <a:pt x="653158" y="651862"/>
                    </a:lnTo>
                    <a:lnTo>
                      <a:pt x="751389" y="651862"/>
                    </a:lnTo>
                    <a:close/>
                    <a:moveTo>
                      <a:pt x="644233" y="750094"/>
                    </a:moveTo>
                    <a:lnTo>
                      <a:pt x="546002" y="750094"/>
                    </a:lnTo>
                    <a:lnTo>
                      <a:pt x="546002" y="651862"/>
                    </a:lnTo>
                    <a:lnTo>
                      <a:pt x="644233" y="651862"/>
                    </a:lnTo>
                    <a:lnTo>
                      <a:pt x="644233" y="750094"/>
                    </a:lnTo>
                    <a:close/>
                    <a:moveTo>
                      <a:pt x="644233" y="759019"/>
                    </a:moveTo>
                    <a:lnTo>
                      <a:pt x="644233" y="857250"/>
                    </a:lnTo>
                    <a:lnTo>
                      <a:pt x="546002" y="857250"/>
                    </a:lnTo>
                    <a:lnTo>
                      <a:pt x="546002" y="759019"/>
                    </a:lnTo>
                    <a:lnTo>
                      <a:pt x="644233" y="759019"/>
                    </a:lnTo>
                    <a:close/>
                    <a:moveTo>
                      <a:pt x="644233" y="866175"/>
                    </a:moveTo>
                    <a:lnTo>
                      <a:pt x="644233" y="964406"/>
                    </a:lnTo>
                    <a:lnTo>
                      <a:pt x="546002" y="964406"/>
                    </a:lnTo>
                    <a:lnTo>
                      <a:pt x="546002" y="866175"/>
                    </a:lnTo>
                    <a:lnTo>
                      <a:pt x="644233" y="866175"/>
                    </a:lnTo>
                    <a:close/>
                    <a:moveTo>
                      <a:pt x="644233" y="973331"/>
                    </a:moveTo>
                    <a:lnTo>
                      <a:pt x="644233" y="1071562"/>
                    </a:lnTo>
                    <a:lnTo>
                      <a:pt x="546002" y="1071562"/>
                    </a:lnTo>
                    <a:lnTo>
                      <a:pt x="546002" y="973331"/>
                    </a:lnTo>
                    <a:lnTo>
                      <a:pt x="644233" y="973331"/>
                    </a:lnTo>
                    <a:close/>
                    <a:moveTo>
                      <a:pt x="644233" y="1080487"/>
                    </a:moveTo>
                    <a:lnTo>
                      <a:pt x="644233" y="1178719"/>
                    </a:lnTo>
                    <a:lnTo>
                      <a:pt x="546002" y="1178719"/>
                    </a:lnTo>
                    <a:lnTo>
                      <a:pt x="546002" y="1080487"/>
                    </a:lnTo>
                    <a:lnTo>
                      <a:pt x="644233" y="1080487"/>
                    </a:lnTo>
                    <a:close/>
                    <a:moveTo>
                      <a:pt x="644233" y="1187644"/>
                    </a:moveTo>
                    <a:lnTo>
                      <a:pt x="644233" y="1285875"/>
                    </a:lnTo>
                    <a:lnTo>
                      <a:pt x="546002" y="1285875"/>
                    </a:lnTo>
                    <a:lnTo>
                      <a:pt x="546002" y="1187644"/>
                    </a:lnTo>
                    <a:lnTo>
                      <a:pt x="644233" y="1187644"/>
                    </a:lnTo>
                    <a:close/>
                    <a:moveTo>
                      <a:pt x="644233" y="1294800"/>
                    </a:moveTo>
                    <a:lnTo>
                      <a:pt x="644233" y="1393031"/>
                    </a:lnTo>
                    <a:lnTo>
                      <a:pt x="546002" y="1393031"/>
                    </a:lnTo>
                    <a:lnTo>
                      <a:pt x="546002" y="1294800"/>
                    </a:lnTo>
                    <a:lnTo>
                      <a:pt x="644233" y="1294800"/>
                    </a:lnTo>
                    <a:close/>
                    <a:moveTo>
                      <a:pt x="644233" y="1401956"/>
                    </a:moveTo>
                    <a:lnTo>
                      <a:pt x="644233" y="1500187"/>
                    </a:lnTo>
                    <a:lnTo>
                      <a:pt x="546002" y="1500187"/>
                    </a:lnTo>
                    <a:lnTo>
                      <a:pt x="546002" y="1401956"/>
                    </a:lnTo>
                    <a:lnTo>
                      <a:pt x="644233" y="1401956"/>
                    </a:lnTo>
                    <a:close/>
                    <a:moveTo>
                      <a:pt x="644233" y="1509112"/>
                    </a:moveTo>
                    <a:lnTo>
                      <a:pt x="644233" y="1607344"/>
                    </a:lnTo>
                    <a:lnTo>
                      <a:pt x="546002" y="1607344"/>
                    </a:lnTo>
                    <a:lnTo>
                      <a:pt x="546002" y="1509112"/>
                    </a:lnTo>
                    <a:lnTo>
                      <a:pt x="644233" y="1509112"/>
                    </a:lnTo>
                    <a:close/>
                    <a:moveTo>
                      <a:pt x="644233" y="1616269"/>
                    </a:moveTo>
                    <a:lnTo>
                      <a:pt x="644233" y="1714500"/>
                    </a:lnTo>
                    <a:lnTo>
                      <a:pt x="546002" y="1714500"/>
                    </a:lnTo>
                    <a:lnTo>
                      <a:pt x="546002" y="1616269"/>
                    </a:lnTo>
                    <a:lnTo>
                      <a:pt x="644233" y="1616269"/>
                    </a:lnTo>
                    <a:close/>
                    <a:moveTo>
                      <a:pt x="653167" y="1616269"/>
                    </a:moveTo>
                    <a:lnTo>
                      <a:pt x="751399" y="1616269"/>
                    </a:lnTo>
                    <a:lnTo>
                      <a:pt x="751399" y="1714500"/>
                    </a:lnTo>
                    <a:lnTo>
                      <a:pt x="653167" y="1714500"/>
                    </a:lnTo>
                    <a:lnTo>
                      <a:pt x="653167" y="1616269"/>
                    </a:lnTo>
                    <a:close/>
                    <a:moveTo>
                      <a:pt x="751389" y="1723425"/>
                    </a:moveTo>
                    <a:lnTo>
                      <a:pt x="751389" y="1821656"/>
                    </a:lnTo>
                    <a:lnTo>
                      <a:pt x="653158" y="1821656"/>
                    </a:lnTo>
                    <a:lnTo>
                      <a:pt x="653158" y="1723425"/>
                    </a:lnTo>
                    <a:lnTo>
                      <a:pt x="751389" y="1723425"/>
                    </a:lnTo>
                    <a:close/>
                    <a:moveTo>
                      <a:pt x="760324" y="1723425"/>
                    </a:moveTo>
                    <a:lnTo>
                      <a:pt x="858555" y="1723425"/>
                    </a:lnTo>
                    <a:lnTo>
                      <a:pt x="858555" y="1821656"/>
                    </a:lnTo>
                    <a:lnTo>
                      <a:pt x="760324" y="1821656"/>
                    </a:lnTo>
                    <a:lnTo>
                      <a:pt x="760324" y="1723425"/>
                    </a:lnTo>
                    <a:close/>
                    <a:moveTo>
                      <a:pt x="867480" y="1723425"/>
                    </a:moveTo>
                    <a:lnTo>
                      <a:pt x="965711" y="1723425"/>
                    </a:lnTo>
                    <a:lnTo>
                      <a:pt x="965711" y="1821656"/>
                    </a:lnTo>
                    <a:lnTo>
                      <a:pt x="867480" y="1821656"/>
                    </a:lnTo>
                    <a:lnTo>
                      <a:pt x="867480" y="1723425"/>
                    </a:lnTo>
                    <a:close/>
                    <a:moveTo>
                      <a:pt x="974636" y="1723425"/>
                    </a:moveTo>
                    <a:lnTo>
                      <a:pt x="1072867" y="1723425"/>
                    </a:lnTo>
                    <a:lnTo>
                      <a:pt x="1072867" y="1821656"/>
                    </a:lnTo>
                    <a:lnTo>
                      <a:pt x="974636" y="1821656"/>
                    </a:lnTo>
                    <a:lnTo>
                      <a:pt x="974636" y="1723425"/>
                    </a:lnTo>
                    <a:close/>
                    <a:moveTo>
                      <a:pt x="1081792" y="1723425"/>
                    </a:moveTo>
                    <a:lnTo>
                      <a:pt x="1180024" y="1723425"/>
                    </a:lnTo>
                    <a:lnTo>
                      <a:pt x="1180024" y="1821656"/>
                    </a:lnTo>
                    <a:lnTo>
                      <a:pt x="1081792" y="1821656"/>
                    </a:lnTo>
                    <a:lnTo>
                      <a:pt x="1081792" y="1723425"/>
                    </a:lnTo>
                    <a:close/>
                    <a:moveTo>
                      <a:pt x="1081792" y="1714500"/>
                    </a:moveTo>
                    <a:lnTo>
                      <a:pt x="1081792" y="1616269"/>
                    </a:lnTo>
                    <a:lnTo>
                      <a:pt x="1180024" y="1616269"/>
                    </a:lnTo>
                    <a:lnTo>
                      <a:pt x="1180024" y="1714500"/>
                    </a:lnTo>
                    <a:lnTo>
                      <a:pt x="1081792" y="1714500"/>
                    </a:lnTo>
                    <a:close/>
                    <a:moveTo>
                      <a:pt x="1188949" y="1616269"/>
                    </a:moveTo>
                    <a:lnTo>
                      <a:pt x="1287180" y="1616269"/>
                    </a:lnTo>
                    <a:lnTo>
                      <a:pt x="1287180" y="1714500"/>
                    </a:lnTo>
                    <a:lnTo>
                      <a:pt x="1188949" y="1714500"/>
                    </a:lnTo>
                    <a:lnTo>
                      <a:pt x="1188949" y="1616269"/>
                    </a:lnTo>
                    <a:close/>
                    <a:moveTo>
                      <a:pt x="1188949" y="1607344"/>
                    </a:moveTo>
                    <a:lnTo>
                      <a:pt x="1188949" y="1509112"/>
                    </a:lnTo>
                    <a:lnTo>
                      <a:pt x="1287180" y="1509112"/>
                    </a:lnTo>
                    <a:lnTo>
                      <a:pt x="1287180" y="1607344"/>
                    </a:lnTo>
                    <a:lnTo>
                      <a:pt x="1188949" y="1607344"/>
                    </a:lnTo>
                    <a:close/>
                    <a:moveTo>
                      <a:pt x="1188949" y="1500187"/>
                    </a:moveTo>
                    <a:lnTo>
                      <a:pt x="1188949" y="1401956"/>
                    </a:lnTo>
                    <a:lnTo>
                      <a:pt x="1287180" y="1401956"/>
                    </a:lnTo>
                    <a:lnTo>
                      <a:pt x="1287180" y="1500187"/>
                    </a:lnTo>
                    <a:lnTo>
                      <a:pt x="1188949" y="1500187"/>
                    </a:lnTo>
                    <a:close/>
                    <a:moveTo>
                      <a:pt x="1188949" y="1393031"/>
                    </a:moveTo>
                    <a:lnTo>
                      <a:pt x="1188949" y="1294800"/>
                    </a:lnTo>
                    <a:lnTo>
                      <a:pt x="1287180" y="1294800"/>
                    </a:lnTo>
                    <a:lnTo>
                      <a:pt x="1287180" y="1393031"/>
                    </a:lnTo>
                    <a:lnTo>
                      <a:pt x="1188949" y="1393031"/>
                    </a:lnTo>
                    <a:close/>
                    <a:moveTo>
                      <a:pt x="1188949" y="1285875"/>
                    </a:moveTo>
                    <a:lnTo>
                      <a:pt x="1188949" y="1187644"/>
                    </a:lnTo>
                    <a:lnTo>
                      <a:pt x="1287180" y="1187644"/>
                    </a:lnTo>
                    <a:lnTo>
                      <a:pt x="1287180" y="1285875"/>
                    </a:lnTo>
                    <a:lnTo>
                      <a:pt x="1188949" y="1285875"/>
                    </a:lnTo>
                    <a:close/>
                    <a:moveTo>
                      <a:pt x="1188949" y="1178719"/>
                    </a:moveTo>
                    <a:lnTo>
                      <a:pt x="1188949" y="1080487"/>
                    </a:lnTo>
                    <a:lnTo>
                      <a:pt x="1287180" y="1080487"/>
                    </a:lnTo>
                    <a:lnTo>
                      <a:pt x="1287180" y="1178719"/>
                    </a:lnTo>
                    <a:lnTo>
                      <a:pt x="1188949" y="1178719"/>
                    </a:lnTo>
                    <a:close/>
                    <a:moveTo>
                      <a:pt x="1188949" y="1071562"/>
                    </a:moveTo>
                    <a:lnTo>
                      <a:pt x="1188949" y="973331"/>
                    </a:lnTo>
                    <a:lnTo>
                      <a:pt x="1287180" y="973331"/>
                    </a:lnTo>
                    <a:lnTo>
                      <a:pt x="1287180" y="1071562"/>
                    </a:lnTo>
                    <a:lnTo>
                      <a:pt x="1188949" y="1071562"/>
                    </a:lnTo>
                    <a:close/>
                    <a:moveTo>
                      <a:pt x="1188949" y="964406"/>
                    </a:moveTo>
                    <a:lnTo>
                      <a:pt x="1188949" y="866175"/>
                    </a:lnTo>
                    <a:lnTo>
                      <a:pt x="1287180" y="866175"/>
                    </a:lnTo>
                    <a:lnTo>
                      <a:pt x="1287180" y="964406"/>
                    </a:lnTo>
                    <a:lnTo>
                      <a:pt x="1188949" y="964406"/>
                    </a:lnTo>
                    <a:close/>
                    <a:moveTo>
                      <a:pt x="1188949" y="857250"/>
                    </a:moveTo>
                    <a:lnTo>
                      <a:pt x="1188949" y="759019"/>
                    </a:lnTo>
                    <a:lnTo>
                      <a:pt x="1287180" y="759019"/>
                    </a:lnTo>
                    <a:lnTo>
                      <a:pt x="1287180" y="857250"/>
                    </a:lnTo>
                    <a:lnTo>
                      <a:pt x="1188949" y="857250"/>
                    </a:lnTo>
                    <a:close/>
                    <a:moveTo>
                      <a:pt x="1188949" y="750094"/>
                    </a:moveTo>
                    <a:lnTo>
                      <a:pt x="1188949" y="651862"/>
                    </a:lnTo>
                    <a:lnTo>
                      <a:pt x="1287180" y="651862"/>
                    </a:lnTo>
                    <a:lnTo>
                      <a:pt x="1287180" y="750094"/>
                    </a:lnTo>
                    <a:lnTo>
                      <a:pt x="1188949" y="750094"/>
                    </a:lnTo>
                    <a:close/>
                    <a:moveTo>
                      <a:pt x="1188949" y="642938"/>
                    </a:moveTo>
                    <a:lnTo>
                      <a:pt x="1188949" y="544706"/>
                    </a:lnTo>
                    <a:lnTo>
                      <a:pt x="1287180" y="544706"/>
                    </a:lnTo>
                    <a:lnTo>
                      <a:pt x="1287180" y="642938"/>
                    </a:lnTo>
                    <a:lnTo>
                      <a:pt x="1188949" y="642938"/>
                    </a:lnTo>
                    <a:close/>
                    <a:moveTo>
                      <a:pt x="1188949" y="535781"/>
                    </a:moveTo>
                    <a:lnTo>
                      <a:pt x="1188949" y="437550"/>
                    </a:lnTo>
                    <a:lnTo>
                      <a:pt x="1287180" y="437550"/>
                    </a:lnTo>
                    <a:lnTo>
                      <a:pt x="1287180" y="535781"/>
                    </a:lnTo>
                    <a:lnTo>
                      <a:pt x="1188949" y="535781"/>
                    </a:lnTo>
                    <a:close/>
                    <a:moveTo>
                      <a:pt x="1180014" y="535781"/>
                    </a:moveTo>
                    <a:lnTo>
                      <a:pt x="1081783" y="535781"/>
                    </a:lnTo>
                    <a:lnTo>
                      <a:pt x="1081783" y="437550"/>
                    </a:lnTo>
                    <a:lnTo>
                      <a:pt x="1180014" y="437550"/>
                    </a:lnTo>
                    <a:lnTo>
                      <a:pt x="1180014" y="535781"/>
                    </a:lnTo>
                    <a:close/>
                    <a:moveTo>
                      <a:pt x="1072858" y="535781"/>
                    </a:moveTo>
                    <a:lnTo>
                      <a:pt x="974627" y="535781"/>
                    </a:lnTo>
                    <a:lnTo>
                      <a:pt x="974627" y="437550"/>
                    </a:lnTo>
                    <a:lnTo>
                      <a:pt x="1072858" y="437550"/>
                    </a:lnTo>
                    <a:lnTo>
                      <a:pt x="1072858" y="535781"/>
                    </a:lnTo>
                    <a:close/>
                    <a:moveTo>
                      <a:pt x="965702" y="535781"/>
                    </a:moveTo>
                    <a:lnTo>
                      <a:pt x="867470" y="535781"/>
                    </a:lnTo>
                    <a:lnTo>
                      <a:pt x="867470" y="437550"/>
                    </a:lnTo>
                    <a:lnTo>
                      <a:pt x="965702" y="437550"/>
                    </a:lnTo>
                    <a:lnTo>
                      <a:pt x="965702" y="535781"/>
                    </a:lnTo>
                    <a:close/>
                    <a:moveTo>
                      <a:pt x="858546" y="535781"/>
                    </a:moveTo>
                    <a:lnTo>
                      <a:pt x="760314" y="535781"/>
                    </a:lnTo>
                    <a:lnTo>
                      <a:pt x="760314" y="437550"/>
                    </a:lnTo>
                    <a:lnTo>
                      <a:pt x="858546" y="437550"/>
                    </a:lnTo>
                    <a:lnTo>
                      <a:pt x="858546" y="535781"/>
                    </a:lnTo>
                    <a:close/>
                    <a:moveTo>
                      <a:pt x="751389" y="535781"/>
                    </a:moveTo>
                    <a:lnTo>
                      <a:pt x="653158" y="535781"/>
                    </a:lnTo>
                    <a:lnTo>
                      <a:pt x="653158" y="437550"/>
                    </a:lnTo>
                    <a:lnTo>
                      <a:pt x="751389" y="437550"/>
                    </a:lnTo>
                    <a:lnTo>
                      <a:pt x="751389" y="535781"/>
                    </a:lnTo>
                    <a:close/>
                    <a:moveTo>
                      <a:pt x="644233" y="535781"/>
                    </a:moveTo>
                    <a:lnTo>
                      <a:pt x="546002" y="535781"/>
                    </a:lnTo>
                    <a:lnTo>
                      <a:pt x="546002" y="437550"/>
                    </a:lnTo>
                    <a:lnTo>
                      <a:pt x="644233" y="437550"/>
                    </a:lnTo>
                    <a:lnTo>
                      <a:pt x="644233" y="535781"/>
                    </a:lnTo>
                    <a:close/>
                    <a:moveTo>
                      <a:pt x="644233" y="544706"/>
                    </a:moveTo>
                    <a:lnTo>
                      <a:pt x="644233" y="642938"/>
                    </a:lnTo>
                    <a:lnTo>
                      <a:pt x="546002" y="642938"/>
                    </a:lnTo>
                    <a:lnTo>
                      <a:pt x="546002" y="544706"/>
                    </a:lnTo>
                    <a:lnTo>
                      <a:pt x="644233" y="544706"/>
                    </a:lnTo>
                    <a:close/>
                    <a:moveTo>
                      <a:pt x="537077" y="642938"/>
                    </a:moveTo>
                    <a:lnTo>
                      <a:pt x="438845" y="642938"/>
                    </a:lnTo>
                    <a:lnTo>
                      <a:pt x="438845" y="544706"/>
                    </a:lnTo>
                    <a:lnTo>
                      <a:pt x="537077" y="544706"/>
                    </a:lnTo>
                    <a:lnTo>
                      <a:pt x="537077" y="642938"/>
                    </a:lnTo>
                    <a:close/>
                    <a:moveTo>
                      <a:pt x="537077" y="651862"/>
                    </a:moveTo>
                    <a:lnTo>
                      <a:pt x="537077" y="750094"/>
                    </a:lnTo>
                    <a:lnTo>
                      <a:pt x="438845" y="750094"/>
                    </a:lnTo>
                    <a:lnTo>
                      <a:pt x="438845" y="651862"/>
                    </a:lnTo>
                    <a:lnTo>
                      <a:pt x="537077" y="651862"/>
                    </a:lnTo>
                    <a:close/>
                    <a:moveTo>
                      <a:pt x="537077" y="759019"/>
                    </a:moveTo>
                    <a:lnTo>
                      <a:pt x="537077" y="857250"/>
                    </a:lnTo>
                    <a:lnTo>
                      <a:pt x="438845" y="857250"/>
                    </a:lnTo>
                    <a:lnTo>
                      <a:pt x="438845" y="759019"/>
                    </a:lnTo>
                    <a:lnTo>
                      <a:pt x="537077" y="759019"/>
                    </a:lnTo>
                    <a:close/>
                    <a:moveTo>
                      <a:pt x="537077" y="866175"/>
                    </a:moveTo>
                    <a:lnTo>
                      <a:pt x="537077" y="964406"/>
                    </a:lnTo>
                    <a:lnTo>
                      <a:pt x="438845" y="964406"/>
                    </a:lnTo>
                    <a:lnTo>
                      <a:pt x="438845" y="866175"/>
                    </a:lnTo>
                    <a:lnTo>
                      <a:pt x="537077" y="866175"/>
                    </a:lnTo>
                    <a:close/>
                    <a:moveTo>
                      <a:pt x="537077" y="973331"/>
                    </a:moveTo>
                    <a:lnTo>
                      <a:pt x="537077" y="1071562"/>
                    </a:lnTo>
                    <a:lnTo>
                      <a:pt x="438845" y="1071562"/>
                    </a:lnTo>
                    <a:lnTo>
                      <a:pt x="438845" y="973331"/>
                    </a:lnTo>
                    <a:lnTo>
                      <a:pt x="537077" y="973331"/>
                    </a:lnTo>
                    <a:close/>
                    <a:moveTo>
                      <a:pt x="537077" y="1080487"/>
                    </a:moveTo>
                    <a:lnTo>
                      <a:pt x="537077" y="1178719"/>
                    </a:lnTo>
                    <a:lnTo>
                      <a:pt x="438845" y="1178719"/>
                    </a:lnTo>
                    <a:lnTo>
                      <a:pt x="438845" y="1080487"/>
                    </a:lnTo>
                    <a:lnTo>
                      <a:pt x="537077" y="1080487"/>
                    </a:lnTo>
                    <a:close/>
                    <a:moveTo>
                      <a:pt x="537077" y="1187644"/>
                    </a:moveTo>
                    <a:lnTo>
                      <a:pt x="537077" y="1285875"/>
                    </a:lnTo>
                    <a:lnTo>
                      <a:pt x="438845" y="1285875"/>
                    </a:lnTo>
                    <a:lnTo>
                      <a:pt x="438845" y="1187644"/>
                    </a:lnTo>
                    <a:lnTo>
                      <a:pt x="537077" y="1187644"/>
                    </a:lnTo>
                    <a:close/>
                    <a:moveTo>
                      <a:pt x="537077" y="1294800"/>
                    </a:moveTo>
                    <a:lnTo>
                      <a:pt x="537077" y="1393031"/>
                    </a:lnTo>
                    <a:lnTo>
                      <a:pt x="438845" y="1393031"/>
                    </a:lnTo>
                    <a:lnTo>
                      <a:pt x="438845" y="1294800"/>
                    </a:lnTo>
                    <a:lnTo>
                      <a:pt x="537077" y="1294800"/>
                    </a:lnTo>
                    <a:close/>
                    <a:moveTo>
                      <a:pt x="537077" y="1401956"/>
                    </a:moveTo>
                    <a:lnTo>
                      <a:pt x="537077" y="1500187"/>
                    </a:lnTo>
                    <a:lnTo>
                      <a:pt x="438845" y="1500187"/>
                    </a:lnTo>
                    <a:lnTo>
                      <a:pt x="438845" y="1401956"/>
                    </a:lnTo>
                    <a:lnTo>
                      <a:pt x="537077" y="1401956"/>
                    </a:lnTo>
                    <a:close/>
                    <a:moveTo>
                      <a:pt x="537077" y="1509112"/>
                    </a:moveTo>
                    <a:lnTo>
                      <a:pt x="537077" y="1607344"/>
                    </a:lnTo>
                    <a:lnTo>
                      <a:pt x="438845" y="1607344"/>
                    </a:lnTo>
                    <a:lnTo>
                      <a:pt x="438845" y="1509112"/>
                    </a:lnTo>
                    <a:lnTo>
                      <a:pt x="537077" y="1509112"/>
                    </a:lnTo>
                    <a:close/>
                    <a:moveTo>
                      <a:pt x="537077" y="1616269"/>
                    </a:moveTo>
                    <a:lnTo>
                      <a:pt x="537077" y="1714500"/>
                    </a:lnTo>
                    <a:lnTo>
                      <a:pt x="438845" y="1714500"/>
                    </a:lnTo>
                    <a:lnTo>
                      <a:pt x="438845" y="1616269"/>
                    </a:lnTo>
                    <a:lnTo>
                      <a:pt x="537077" y="1616269"/>
                    </a:lnTo>
                    <a:close/>
                    <a:moveTo>
                      <a:pt x="537077" y="1723425"/>
                    </a:moveTo>
                    <a:lnTo>
                      <a:pt x="537077" y="1821656"/>
                    </a:lnTo>
                    <a:lnTo>
                      <a:pt x="438845" y="1821656"/>
                    </a:lnTo>
                    <a:lnTo>
                      <a:pt x="438845" y="1723425"/>
                    </a:lnTo>
                    <a:lnTo>
                      <a:pt x="537077" y="1723425"/>
                    </a:lnTo>
                    <a:close/>
                    <a:moveTo>
                      <a:pt x="546011" y="1723425"/>
                    </a:moveTo>
                    <a:lnTo>
                      <a:pt x="644243" y="1723425"/>
                    </a:lnTo>
                    <a:lnTo>
                      <a:pt x="644243" y="1821656"/>
                    </a:lnTo>
                    <a:lnTo>
                      <a:pt x="546011" y="1821656"/>
                    </a:lnTo>
                    <a:lnTo>
                      <a:pt x="546011" y="1723425"/>
                    </a:lnTo>
                    <a:close/>
                    <a:moveTo>
                      <a:pt x="644233" y="1830581"/>
                    </a:moveTo>
                    <a:lnTo>
                      <a:pt x="644233" y="1928812"/>
                    </a:lnTo>
                    <a:lnTo>
                      <a:pt x="546002" y="1928812"/>
                    </a:lnTo>
                    <a:lnTo>
                      <a:pt x="546002" y="1830581"/>
                    </a:lnTo>
                    <a:lnTo>
                      <a:pt x="644233" y="1830581"/>
                    </a:lnTo>
                    <a:close/>
                    <a:moveTo>
                      <a:pt x="653167" y="1830581"/>
                    </a:moveTo>
                    <a:lnTo>
                      <a:pt x="751399" y="1830581"/>
                    </a:lnTo>
                    <a:lnTo>
                      <a:pt x="751399" y="1928812"/>
                    </a:lnTo>
                    <a:lnTo>
                      <a:pt x="653167" y="1928812"/>
                    </a:lnTo>
                    <a:lnTo>
                      <a:pt x="653167" y="1830581"/>
                    </a:lnTo>
                    <a:close/>
                    <a:moveTo>
                      <a:pt x="760324" y="1830581"/>
                    </a:moveTo>
                    <a:lnTo>
                      <a:pt x="858555" y="1830581"/>
                    </a:lnTo>
                    <a:lnTo>
                      <a:pt x="858555" y="1928812"/>
                    </a:lnTo>
                    <a:lnTo>
                      <a:pt x="760324" y="1928812"/>
                    </a:lnTo>
                    <a:lnTo>
                      <a:pt x="760324" y="1830581"/>
                    </a:lnTo>
                    <a:close/>
                    <a:moveTo>
                      <a:pt x="867480" y="1830581"/>
                    </a:moveTo>
                    <a:lnTo>
                      <a:pt x="965711" y="1830581"/>
                    </a:lnTo>
                    <a:lnTo>
                      <a:pt x="965711" y="1928812"/>
                    </a:lnTo>
                    <a:lnTo>
                      <a:pt x="867480" y="1928812"/>
                    </a:lnTo>
                    <a:lnTo>
                      <a:pt x="867480" y="1830581"/>
                    </a:lnTo>
                    <a:close/>
                    <a:moveTo>
                      <a:pt x="974636" y="1830581"/>
                    </a:moveTo>
                    <a:lnTo>
                      <a:pt x="1072867" y="1830581"/>
                    </a:lnTo>
                    <a:lnTo>
                      <a:pt x="1072867" y="1928812"/>
                    </a:lnTo>
                    <a:lnTo>
                      <a:pt x="974636" y="1928812"/>
                    </a:lnTo>
                    <a:lnTo>
                      <a:pt x="974636" y="1830581"/>
                    </a:lnTo>
                    <a:close/>
                    <a:moveTo>
                      <a:pt x="1081792" y="1830581"/>
                    </a:moveTo>
                    <a:lnTo>
                      <a:pt x="1180024" y="1830581"/>
                    </a:lnTo>
                    <a:lnTo>
                      <a:pt x="1180024" y="1928812"/>
                    </a:lnTo>
                    <a:lnTo>
                      <a:pt x="1081792" y="1928812"/>
                    </a:lnTo>
                    <a:lnTo>
                      <a:pt x="1081792" y="1830581"/>
                    </a:lnTo>
                    <a:close/>
                    <a:moveTo>
                      <a:pt x="1188949" y="1830581"/>
                    </a:moveTo>
                    <a:lnTo>
                      <a:pt x="1287180" y="1830581"/>
                    </a:lnTo>
                    <a:lnTo>
                      <a:pt x="1287180" y="1928812"/>
                    </a:lnTo>
                    <a:lnTo>
                      <a:pt x="1188949" y="1928812"/>
                    </a:lnTo>
                    <a:lnTo>
                      <a:pt x="1188949" y="1830581"/>
                    </a:lnTo>
                    <a:close/>
                    <a:moveTo>
                      <a:pt x="1188949" y="1821656"/>
                    </a:moveTo>
                    <a:lnTo>
                      <a:pt x="1188949" y="1723425"/>
                    </a:lnTo>
                    <a:lnTo>
                      <a:pt x="1287180" y="1723425"/>
                    </a:lnTo>
                    <a:lnTo>
                      <a:pt x="1287180" y="1821656"/>
                    </a:lnTo>
                    <a:lnTo>
                      <a:pt x="1188949" y="1821656"/>
                    </a:lnTo>
                    <a:close/>
                    <a:moveTo>
                      <a:pt x="1296105" y="1723425"/>
                    </a:moveTo>
                    <a:lnTo>
                      <a:pt x="1394336" y="1723425"/>
                    </a:lnTo>
                    <a:lnTo>
                      <a:pt x="1394336" y="1821656"/>
                    </a:lnTo>
                    <a:lnTo>
                      <a:pt x="1296105" y="1821656"/>
                    </a:lnTo>
                    <a:lnTo>
                      <a:pt x="1296105" y="1723425"/>
                    </a:lnTo>
                    <a:close/>
                    <a:moveTo>
                      <a:pt x="1296105" y="1714500"/>
                    </a:moveTo>
                    <a:lnTo>
                      <a:pt x="1296105" y="1616269"/>
                    </a:lnTo>
                    <a:lnTo>
                      <a:pt x="1394336" y="1616269"/>
                    </a:lnTo>
                    <a:lnTo>
                      <a:pt x="1394336" y="1714500"/>
                    </a:lnTo>
                    <a:lnTo>
                      <a:pt x="1296105" y="1714500"/>
                    </a:lnTo>
                    <a:close/>
                    <a:moveTo>
                      <a:pt x="1296105" y="1607344"/>
                    </a:moveTo>
                    <a:lnTo>
                      <a:pt x="1296105" y="1509112"/>
                    </a:lnTo>
                    <a:lnTo>
                      <a:pt x="1394336" y="1509112"/>
                    </a:lnTo>
                    <a:lnTo>
                      <a:pt x="1394336" y="1607344"/>
                    </a:lnTo>
                    <a:lnTo>
                      <a:pt x="1296105" y="1607344"/>
                    </a:lnTo>
                    <a:close/>
                    <a:moveTo>
                      <a:pt x="1296105" y="1500187"/>
                    </a:moveTo>
                    <a:lnTo>
                      <a:pt x="1296105" y="1401956"/>
                    </a:lnTo>
                    <a:lnTo>
                      <a:pt x="1394336" y="1401956"/>
                    </a:lnTo>
                    <a:lnTo>
                      <a:pt x="1394336" y="1500187"/>
                    </a:lnTo>
                    <a:lnTo>
                      <a:pt x="1296105" y="1500187"/>
                    </a:lnTo>
                    <a:close/>
                    <a:moveTo>
                      <a:pt x="1296105" y="1393031"/>
                    </a:moveTo>
                    <a:lnTo>
                      <a:pt x="1296105" y="1294800"/>
                    </a:lnTo>
                    <a:lnTo>
                      <a:pt x="1394336" y="1294800"/>
                    </a:lnTo>
                    <a:lnTo>
                      <a:pt x="1394336" y="1393031"/>
                    </a:lnTo>
                    <a:lnTo>
                      <a:pt x="1296105" y="1393031"/>
                    </a:lnTo>
                    <a:close/>
                    <a:moveTo>
                      <a:pt x="1296105" y="1285875"/>
                    </a:moveTo>
                    <a:lnTo>
                      <a:pt x="1296105" y="1187644"/>
                    </a:lnTo>
                    <a:lnTo>
                      <a:pt x="1394336" y="1187644"/>
                    </a:lnTo>
                    <a:lnTo>
                      <a:pt x="1394336" y="1285875"/>
                    </a:lnTo>
                    <a:lnTo>
                      <a:pt x="1296105" y="1285875"/>
                    </a:lnTo>
                    <a:close/>
                    <a:moveTo>
                      <a:pt x="1296105" y="1178719"/>
                    </a:moveTo>
                    <a:lnTo>
                      <a:pt x="1296105" y="1080487"/>
                    </a:lnTo>
                    <a:lnTo>
                      <a:pt x="1394336" y="1080487"/>
                    </a:lnTo>
                    <a:lnTo>
                      <a:pt x="1394336" y="1178719"/>
                    </a:lnTo>
                    <a:lnTo>
                      <a:pt x="1296105" y="1178719"/>
                    </a:lnTo>
                    <a:close/>
                    <a:moveTo>
                      <a:pt x="1296105" y="1071562"/>
                    </a:moveTo>
                    <a:lnTo>
                      <a:pt x="1296105" y="973331"/>
                    </a:lnTo>
                    <a:lnTo>
                      <a:pt x="1394336" y="973331"/>
                    </a:lnTo>
                    <a:lnTo>
                      <a:pt x="1394336" y="1071562"/>
                    </a:lnTo>
                    <a:lnTo>
                      <a:pt x="1296105" y="1071562"/>
                    </a:lnTo>
                    <a:close/>
                    <a:moveTo>
                      <a:pt x="1296105" y="964406"/>
                    </a:moveTo>
                    <a:lnTo>
                      <a:pt x="1296105" y="866175"/>
                    </a:lnTo>
                    <a:lnTo>
                      <a:pt x="1394336" y="866175"/>
                    </a:lnTo>
                    <a:lnTo>
                      <a:pt x="1394336" y="964406"/>
                    </a:lnTo>
                    <a:lnTo>
                      <a:pt x="1296105" y="964406"/>
                    </a:lnTo>
                    <a:close/>
                    <a:moveTo>
                      <a:pt x="1296105" y="857250"/>
                    </a:moveTo>
                    <a:lnTo>
                      <a:pt x="1296105" y="759019"/>
                    </a:lnTo>
                    <a:lnTo>
                      <a:pt x="1394336" y="759019"/>
                    </a:lnTo>
                    <a:lnTo>
                      <a:pt x="1394336" y="857250"/>
                    </a:lnTo>
                    <a:lnTo>
                      <a:pt x="1296105" y="857250"/>
                    </a:lnTo>
                    <a:close/>
                    <a:moveTo>
                      <a:pt x="1296105" y="750094"/>
                    </a:moveTo>
                    <a:lnTo>
                      <a:pt x="1296105" y="651862"/>
                    </a:lnTo>
                    <a:lnTo>
                      <a:pt x="1394336" y="651862"/>
                    </a:lnTo>
                    <a:lnTo>
                      <a:pt x="1394336" y="750094"/>
                    </a:lnTo>
                    <a:lnTo>
                      <a:pt x="1296105" y="750094"/>
                    </a:lnTo>
                    <a:close/>
                    <a:moveTo>
                      <a:pt x="1296105" y="642938"/>
                    </a:moveTo>
                    <a:lnTo>
                      <a:pt x="1296105" y="544706"/>
                    </a:lnTo>
                    <a:lnTo>
                      <a:pt x="1394336" y="544706"/>
                    </a:lnTo>
                    <a:lnTo>
                      <a:pt x="1394336" y="642938"/>
                    </a:lnTo>
                    <a:lnTo>
                      <a:pt x="1296105" y="642938"/>
                    </a:lnTo>
                    <a:close/>
                    <a:moveTo>
                      <a:pt x="1296105" y="535781"/>
                    </a:moveTo>
                    <a:lnTo>
                      <a:pt x="1296105" y="437550"/>
                    </a:lnTo>
                    <a:lnTo>
                      <a:pt x="1394336" y="437550"/>
                    </a:lnTo>
                    <a:lnTo>
                      <a:pt x="1394336" y="535781"/>
                    </a:lnTo>
                    <a:lnTo>
                      <a:pt x="1296105" y="535781"/>
                    </a:lnTo>
                    <a:close/>
                    <a:moveTo>
                      <a:pt x="1296105" y="428625"/>
                    </a:moveTo>
                    <a:lnTo>
                      <a:pt x="1296105" y="330394"/>
                    </a:lnTo>
                    <a:lnTo>
                      <a:pt x="1394336" y="330394"/>
                    </a:lnTo>
                    <a:lnTo>
                      <a:pt x="1394336" y="428625"/>
                    </a:lnTo>
                    <a:lnTo>
                      <a:pt x="1296105" y="428625"/>
                    </a:lnTo>
                    <a:close/>
                    <a:moveTo>
                      <a:pt x="1287171" y="428625"/>
                    </a:moveTo>
                    <a:lnTo>
                      <a:pt x="1188939" y="428625"/>
                    </a:lnTo>
                    <a:lnTo>
                      <a:pt x="1188939" y="330394"/>
                    </a:lnTo>
                    <a:lnTo>
                      <a:pt x="1287171" y="330394"/>
                    </a:lnTo>
                    <a:lnTo>
                      <a:pt x="1287171" y="428625"/>
                    </a:lnTo>
                    <a:close/>
                    <a:moveTo>
                      <a:pt x="1180014" y="428625"/>
                    </a:moveTo>
                    <a:lnTo>
                      <a:pt x="1081783" y="428625"/>
                    </a:lnTo>
                    <a:lnTo>
                      <a:pt x="1081783" y="330394"/>
                    </a:lnTo>
                    <a:lnTo>
                      <a:pt x="1180014" y="330394"/>
                    </a:lnTo>
                    <a:lnTo>
                      <a:pt x="1180014" y="428625"/>
                    </a:lnTo>
                    <a:close/>
                    <a:moveTo>
                      <a:pt x="1072858" y="428625"/>
                    </a:moveTo>
                    <a:lnTo>
                      <a:pt x="974627" y="428625"/>
                    </a:lnTo>
                    <a:lnTo>
                      <a:pt x="974627" y="330394"/>
                    </a:lnTo>
                    <a:lnTo>
                      <a:pt x="1072858" y="330394"/>
                    </a:lnTo>
                    <a:lnTo>
                      <a:pt x="1072858" y="428625"/>
                    </a:lnTo>
                    <a:close/>
                    <a:moveTo>
                      <a:pt x="965702" y="428625"/>
                    </a:moveTo>
                    <a:lnTo>
                      <a:pt x="867470" y="428625"/>
                    </a:lnTo>
                    <a:lnTo>
                      <a:pt x="867470" y="330394"/>
                    </a:lnTo>
                    <a:lnTo>
                      <a:pt x="965702" y="330394"/>
                    </a:lnTo>
                    <a:lnTo>
                      <a:pt x="965702" y="428625"/>
                    </a:lnTo>
                    <a:close/>
                    <a:moveTo>
                      <a:pt x="858546" y="428625"/>
                    </a:moveTo>
                    <a:lnTo>
                      <a:pt x="760314" y="428625"/>
                    </a:lnTo>
                    <a:lnTo>
                      <a:pt x="760314" y="330394"/>
                    </a:lnTo>
                    <a:lnTo>
                      <a:pt x="858546" y="330394"/>
                    </a:lnTo>
                    <a:lnTo>
                      <a:pt x="858546" y="428625"/>
                    </a:lnTo>
                    <a:close/>
                    <a:moveTo>
                      <a:pt x="751389" y="428625"/>
                    </a:moveTo>
                    <a:lnTo>
                      <a:pt x="653158" y="428625"/>
                    </a:lnTo>
                    <a:lnTo>
                      <a:pt x="653158" y="330394"/>
                    </a:lnTo>
                    <a:lnTo>
                      <a:pt x="751389" y="330394"/>
                    </a:lnTo>
                    <a:lnTo>
                      <a:pt x="751389" y="428625"/>
                    </a:lnTo>
                    <a:close/>
                    <a:moveTo>
                      <a:pt x="644233" y="428625"/>
                    </a:moveTo>
                    <a:lnTo>
                      <a:pt x="546002" y="428625"/>
                    </a:lnTo>
                    <a:lnTo>
                      <a:pt x="546002" y="330394"/>
                    </a:lnTo>
                    <a:lnTo>
                      <a:pt x="644233" y="330394"/>
                    </a:lnTo>
                    <a:lnTo>
                      <a:pt x="644233" y="428625"/>
                    </a:lnTo>
                    <a:close/>
                    <a:moveTo>
                      <a:pt x="537077" y="428625"/>
                    </a:moveTo>
                    <a:lnTo>
                      <a:pt x="438845" y="428625"/>
                    </a:lnTo>
                    <a:lnTo>
                      <a:pt x="438845" y="330394"/>
                    </a:lnTo>
                    <a:lnTo>
                      <a:pt x="537077" y="330394"/>
                    </a:lnTo>
                    <a:lnTo>
                      <a:pt x="537077" y="428625"/>
                    </a:lnTo>
                    <a:close/>
                    <a:moveTo>
                      <a:pt x="537077" y="437550"/>
                    </a:moveTo>
                    <a:lnTo>
                      <a:pt x="537077" y="535781"/>
                    </a:lnTo>
                    <a:lnTo>
                      <a:pt x="438845" y="535781"/>
                    </a:lnTo>
                    <a:lnTo>
                      <a:pt x="438845" y="437550"/>
                    </a:lnTo>
                    <a:lnTo>
                      <a:pt x="537077" y="437550"/>
                    </a:lnTo>
                    <a:close/>
                    <a:moveTo>
                      <a:pt x="429920" y="535781"/>
                    </a:moveTo>
                    <a:lnTo>
                      <a:pt x="331689" y="535781"/>
                    </a:lnTo>
                    <a:lnTo>
                      <a:pt x="331689" y="437550"/>
                    </a:lnTo>
                    <a:lnTo>
                      <a:pt x="429920" y="437550"/>
                    </a:lnTo>
                    <a:lnTo>
                      <a:pt x="429920" y="535781"/>
                    </a:lnTo>
                    <a:close/>
                    <a:moveTo>
                      <a:pt x="429920" y="544706"/>
                    </a:moveTo>
                    <a:lnTo>
                      <a:pt x="429920" y="642938"/>
                    </a:lnTo>
                    <a:lnTo>
                      <a:pt x="331689" y="642938"/>
                    </a:lnTo>
                    <a:lnTo>
                      <a:pt x="331689" y="544706"/>
                    </a:lnTo>
                    <a:lnTo>
                      <a:pt x="429920" y="544706"/>
                    </a:lnTo>
                    <a:close/>
                    <a:moveTo>
                      <a:pt x="429920" y="651862"/>
                    </a:moveTo>
                    <a:lnTo>
                      <a:pt x="429920" y="750094"/>
                    </a:lnTo>
                    <a:lnTo>
                      <a:pt x="331689" y="750094"/>
                    </a:lnTo>
                    <a:lnTo>
                      <a:pt x="331689" y="651862"/>
                    </a:lnTo>
                    <a:lnTo>
                      <a:pt x="429920" y="651862"/>
                    </a:lnTo>
                    <a:close/>
                    <a:moveTo>
                      <a:pt x="429920" y="759019"/>
                    </a:moveTo>
                    <a:lnTo>
                      <a:pt x="429920" y="857250"/>
                    </a:lnTo>
                    <a:lnTo>
                      <a:pt x="331689" y="857250"/>
                    </a:lnTo>
                    <a:lnTo>
                      <a:pt x="331689" y="759019"/>
                    </a:lnTo>
                    <a:lnTo>
                      <a:pt x="429920" y="759019"/>
                    </a:lnTo>
                    <a:close/>
                    <a:moveTo>
                      <a:pt x="429920" y="866175"/>
                    </a:moveTo>
                    <a:lnTo>
                      <a:pt x="429920" y="964406"/>
                    </a:lnTo>
                    <a:lnTo>
                      <a:pt x="331689" y="964406"/>
                    </a:lnTo>
                    <a:lnTo>
                      <a:pt x="331689" y="866175"/>
                    </a:lnTo>
                    <a:lnTo>
                      <a:pt x="429920" y="866175"/>
                    </a:lnTo>
                    <a:close/>
                    <a:moveTo>
                      <a:pt x="429920" y="973331"/>
                    </a:moveTo>
                    <a:lnTo>
                      <a:pt x="429920" y="1071562"/>
                    </a:lnTo>
                    <a:lnTo>
                      <a:pt x="331689" y="1071562"/>
                    </a:lnTo>
                    <a:lnTo>
                      <a:pt x="331689" y="973331"/>
                    </a:lnTo>
                    <a:lnTo>
                      <a:pt x="429920" y="973331"/>
                    </a:lnTo>
                    <a:close/>
                    <a:moveTo>
                      <a:pt x="429920" y="1080487"/>
                    </a:moveTo>
                    <a:lnTo>
                      <a:pt x="429920" y="1178719"/>
                    </a:lnTo>
                    <a:lnTo>
                      <a:pt x="331689" y="1178719"/>
                    </a:lnTo>
                    <a:lnTo>
                      <a:pt x="331689" y="1080487"/>
                    </a:lnTo>
                    <a:lnTo>
                      <a:pt x="429920" y="1080487"/>
                    </a:lnTo>
                    <a:close/>
                    <a:moveTo>
                      <a:pt x="429920" y="1187644"/>
                    </a:moveTo>
                    <a:lnTo>
                      <a:pt x="429920" y="1285875"/>
                    </a:lnTo>
                    <a:lnTo>
                      <a:pt x="331689" y="1285875"/>
                    </a:lnTo>
                    <a:lnTo>
                      <a:pt x="331689" y="1187644"/>
                    </a:lnTo>
                    <a:lnTo>
                      <a:pt x="429920" y="1187644"/>
                    </a:lnTo>
                    <a:close/>
                    <a:moveTo>
                      <a:pt x="429920" y="1294800"/>
                    </a:moveTo>
                    <a:lnTo>
                      <a:pt x="429920" y="1393031"/>
                    </a:lnTo>
                    <a:lnTo>
                      <a:pt x="331689" y="1393031"/>
                    </a:lnTo>
                    <a:lnTo>
                      <a:pt x="331689" y="1294800"/>
                    </a:lnTo>
                    <a:lnTo>
                      <a:pt x="429920" y="1294800"/>
                    </a:lnTo>
                    <a:close/>
                    <a:moveTo>
                      <a:pt x="429920" y="1401956"/>
                    </a:moveTo>
                    <a:lnTo>
                      <a:pt x="429920" y="1500187"/>
                    </a:lnTo>
                    <a:lnTo>
                      <a:pt x="331689" y="1500187"/>
                    </a:lnTo>
                    <a:lnTo>
                      <a:pt x="331689" y="1401956"/>
                    </a:lnTo>
                    <a:lnTo>
                      <a:pt x="429920" y="1401956"/>
                    </a:lnTo>
                    <a:close/>
                    <a:moveTo>
                      <a:pt x="429920" y="1509112"/>
                    </a:moveTo>
                    <a:lnTo>
                      <a:pt x="429920" y="1607344"/>
                    </a:lnTo>
                    <a:lnTo>
                      <a:pt x="331689" y="1607344"/>
                    </a:lnTo>
                    <a:lnTo>
                      <a:pt x="331689" y="1509112"/>
                    </a:lnTo>
                    <a:lnTo>
                      <a:pt x="429920" y="1509112"/>
                    </a:lnTo>
                    <a:close/>
                    <a:moveTo>
                      <a:pt x="429920" y="1616269"/>
                    </a:moveTo>
                    <a:lnTo>
                      <a:pt x="429920" y="1714500"/>
                    </a:lnTo>
                    <a:lnTo>
                      <a:pt x="331689" y="1714500"/>
                    </a:lnTo>
                    <a:lnTo>
                      <a:pt x="331689" y="1616269"/>
                    </a:lnTo>
                    <a:lnTo>
                      <a:pt x="429920" y="1616269"/>
                    </a:lnTo>
                    <a:close/>
                    <a:moveTo>
                      <a:pt x="429920" y="1723425"/>
                    </a:moveTo>
                    <a:lnTo>
                      <a:pt x="429920" y="1821656"/>
                    </a:lnTo>
                    <a:lnTo>
                      <a:pt x="331689" y="1821656"/>
                    </a:lnTo>
                    <a:lnTo>
                      <a:pt x="331689" y="1723425"/>
                    </a:lnTo>
                    <a:lnTo>
                      <a:pt x="429920" y="1723425"/>
                    </a:lnTo>
                    <a:close/>
                    <a:moveTo>
                      <a:pt x="429920" y="1830581"/>
                    </a:moveTo>
                    <a:lnTo>
                      <a:pt x="429920" y="1928812"/>
                    </a:lnTo>
                    <a:lnTo>
                      <a:pt x="331689" y="1928812"/>
                    </a:lnTo>
                    <a:lnTo>
                      <a:pt x="331689" y="1830581"/>
                    </a:lnTo>
                    <a:lnTo>
                      <a:pt x="429920" y="1830581"/>
                    </a:lnTo>
                    <a:close/>
                    <a:moveTo>
                      <a:pt x="438855" y="1830581"/>
                    </a:moveTo>
                    <a:lnTo>
                      <a:pt x="537086" y="1830581"/>
                    </a:lnTo>
                    <a:lnTo>
                      <a:pt x="537086" y="1928812"/>
                    </a:lnTo>
                    <a:lnTo>
                      <a:pt x="438855" y="1928812"/>
                    </a:lnTo>
                    <a:lnTo>
                      <a:pt x="438855" y="1830581"/>
                    </a:lnTo>
                    <a:close/>
                    <a:moveTo>
                      <a:pt x="537077" y="1937737"/>
                    </a:moveTo>
                    <a:lnTo>
                      <a:pt x="537077" y="2035969"/>
                    </a:lnTo>
                    <a:lnTo>
                      <a:pt x="438845" y="2035969"/>
                    </a:lnTo>
                    <a:lnTo>
                      <a:pt x="438845" y="1937737"/>
                    </a:lnTo>
                    <a:lnTo>
                      <a:pt x="537077" y="1937737"/>
                    </a:lnTo>
                    <a:close/>
                    <a:moveTo>
                      <a:pt x="546011" y="1937737"/>
                    </a:moveTo>
                    <a:lnTo>
                      <a:pt x="644243" y="1937737"/>
                    </a:lnTo>
                    <a:lnTo>
                      <a:pt x="644243" y="2035969"/>
                    </a:lnTo>
                    <a:lnTo>
                      <a:pt x="546011" y="2035969"/>
                    </a:lnTo>
                    <a:lnTo>
                      <a:pt x="546011" y="1937737"/>
                    </a:lnTo>
                    <a:close/>
                    <a:moveTo>
                      <a:pt x="653167" y="1937737"/>
                    </a:moveTo>
                    <a:lnTo>
                      <a:pt x="751399" y="1937737"/>
                    </a:lnTo>
                    <a:lnTo>
                      <a:pt x="751399" y="2035969"/>
                    </a:lnTo>
                    <a:lnTo>
                      <a:pt x="653167" y="2035969"/>
                    </a:lnTo>
                    <a:lnTo>
                      <a:pt x="653167" y="1937737"/>
                    </a:lnTo>
                    <a:close/>
                    <a:moveTo>
                      <a:pt x="760324" y="1937737"/>
                    </a:moveTo>
                    <a:lnTo>
                      <a:pt x="858555" y="1937737"/>
                    </a:lnTo>
                    <a:lnTo>
                      <a:pt x="858555" y="2035969"/>
                    </a:lnTo>
                    <a:lnTo>
                      <a:pt x="760324" y="2035969"/>
                    </a:lnTo>
                    <a:lnTo>
                      <a:pt x="760324" y="1937737"/>
                    </a:lnTo>
                    <a:close/>
                    <a:moveTo>
                      <a:pt x="867480" y="1937737"/>
                    </a:moveTo>
                    <a:lnTo>
                      <a:pt x="965711" y="1937737"/>
                    </a:lnTo>
                    <a:lnTo>
                      <a:pt x="965711" y="2035969"/>
                    </a:lnTo>
                    <a:lnTo>
                      <a:pt x="867480" y="2035969"/>
                    </a:lnTo>
                    <a:lnTo>
                      <a:pt x="867480" y="1937737"/>
                    </a:lnTo>
                    <a:close/>
                    <a:moveTo>
                      <a:pt x="974636" y="1937737"/>
                    </a:moveTo>
                    <a:lnTo>
                      <a:pt x="1072867" y="1937737"/>
                    </a:lnTo>
                    <a:lnTo>
                      <a:pt x="1072867" y="2035969"/>
                    </a:lnTo>
                    <a:lnTo>
                      <a:pt x="974636" y="2035969"/>
                    </a:lnTo>
                    <a:lnTo>
                      <a:pt x="974636" y="1937737"/>
                    </a:lnTo>
                    <a:close/>
                    <a:moveTo>
                      <a:pt x="1081792" y="1937737"/>
                    </a:moveTo>
                    <a:lnTo>
                      <a:pt x="1180024" y="1937737"/>
                    </a:lnTo>
                    <a:lnTo>
                      <a:pt x="1180024" y="2035969"/>
                    </a:lnTo>
                    <a:lnTo>
                      <a:pt x="1081792" y="2035969"/>
                    </a:lnTo>
                    <a:lnTo>
                      <a:pt x="1081792" y="1937737"/>
                    </a:lnTo>
                    <a:close/>
                    <a:moveTo>
                      <a:pt x="1188949" y="1937737"/>
                    </a:moveTo>
                    <a:lnTo>
                      <a:pt x="1287180" y="1937737"/>
                    </a:lnTo>
                    <a:lnTo>
                      <a:pt x="1287180" y="2035969"/>
                    </a:lnTo>
                    <a:lnTo>
                      <a:pt x="1188949" y="2035969"/>
                    </a:lnTo>
                    <a:lnTo>
                      <a:pt x="1188949" y="1937737"/>
                    </a:lnTo>
                    <a:close/>
                    <a:moveTo>
                      <a:pt x="1296105" y="1937737"/>
                    </a:moveTo>
                    <a:lnTo>
                      <a:pt x="1394336" y="1937737"/>
                    </a:lnTo>
                    <a:lnTo>
                      <a:pt x="1394336" y="2035969"/>
                    </a:lnTo>
                    <a:lnTo>
                      <a:pt x="1296105" y="2035969"/>
                    </a:lnTo>
                    <a:lnTo>
                      <a:pt x="1296105" y="1937737"/>
                    </a:lnTo>
                    <a:close/>
                    <a:moveTo>
                      <a:pt x="1296105" y="1928812"/>
                    </a:moveTo>
                    <a:lnTo>
                      <a:pt x="1296105" y="1830581"/>
                    </a:lnTo>
                    <a:lnTo>
                      <a:pt x="1394336" y="1830581"/>
                    </a:lnTo>
                    <a:lnTo>
                      <a:pt x="1394336" y="1928812"/>
                    </a:lnTo>
                    <a:lnTo>
                      <a:pt x="1296105" y="1928812"/>
                    </a:lnTo>
                    <a:close/>
                    <a:moveTo>
                      <a:pt x="1403261" y="1830581"/>
                    </a:moveTo>
                    <a:lnTo>
                      <a:pt x="1501492" y="1830581"/>
                    </a:lnTo>
                    <a:lnTo>
                      <a:pt x="1501492" y="1928812"/>
                    </a:lnTo>
                    <a:lnTo>
                      <a:pt x="1403261" y="1928812"/>
                    </a:lnTo>
                    <a:lnTo>
                      <a:pt x="1403261" y="1830581"/>
                    </a:lnTo>
                    <a:close/>
                    <a:moveTo>
                      <a:pt x="1403261" y="1821656"/>
                    </a:moveTo>
                    <a:lnTo>
                      <a:pt x="1403261" y="1723425"/>
                    </a:lnTo>
                    <a:lnTo>
                      <a:pt x="1501492" y="1723425"/>
                    </a:lnTo>
                    <a:lnTo>
                      <a:pt x="1501492" y="1821656"/>
                    </a:lnTo>
                    <a:lnTo>
                      <a:pt x="1403261" y="1821656"/>
                    </a:lnTo>
                    <a:close/>
                    <a:moveTo>
                      <a:pt x="1403261" y="1714500"/>
                    </a:moveTo>
                    <a:lnTo>
                      <a:pt x="1403261" y="1616269"/>
                    </a:lnTo>
                    <a:lnTo>
                      <a:pt x="1501492" y="1616269"/>
                    </a:lnTo>
                    <a:lnTo>
                      <a:pt x="1501492" y="1714500"/>
                    </a:lnTo>
                    <a:lnTo>
                      <a:pt x="1403261" y="1714500"/>
                    </a:lnTo>
                    <a:close/>
                    <a:moveTo>
                      <a:pt x="1403261" y="1607344"/>
                    </a:moveTo>
                    <a:lnTo>
                      <a:pt x="1403261" y="1509112"/>
                    </a:lnTo>
                    <a:lnTo>
                      <a:pt x="1501492" y="1509112"/>
                    </a:lnTo>
                    <a:lnTo>
                      <a:pt x="1501492" y="1607344"/>
                    </a:lnTo>
                    <a:lnTo>
                      <a:pt x="1403261" y="1607344"/>
                    </a:lnTo>
                    <a:close/>
                    <a:moveTo>
                      <a:pt x="1403261" y="1500187"/>
                    </a:moveTo>
                    <a:lnTo>
                      <a:pt x="1403261" y="1401956"/>
                    </a:lnTo>
                    <a:lnTo>
                      <a:pt x="1501492" y="1401956"/>
                    </a:lnTo>
                    <a:lnTo>
                      <a:pt x="1501492" y="1500187"/>
                    </a:lnTo>
                    <a:lnTo>
                      <a:pt x="1403261" y="1500187"/>
                    </a:lnTo>
                    <a:close/>
                    <a:moveTo>
                      <a:pt x="1403261" y="1393031"/>
                    </a:moveTo>
                    <a:lnTo>
                      <a:pt x="1403261" y="1294800"/>
                    </a:lnTo>
                    <a:lnTo>
                      <a:pt x="1501492" y="1294800"/>
                    </a:lnTo>
                    <a:lnTo>
                      <a:pt x="1501492" y="1393031"/>
                    </a:lnTo>
                    <a:lnTo>
                      <a:pt x="1403261" y="1393031"/>
                    </a:lnTo>
                    <a:close/>
                    <a:moveTo>
                      <a:pt x="1403261" y="1285875"/>
                    </a:moveTo>
                    <a:lnTo>
                      <a:pt x="1403261" y="1187644"/>
                    </a:lnTo>
                    <a:lnTo>
                      <a:pt x="1501492" y="1187644"/>
                    </a:lnTo>
                    <a:lnTo>
                      <a:pt x="1501492" y="1285875"/>
                    </a:lnTo>
                    <a:lnTo>
                      <a:pt x="1403261" y="1285875"/>
                    </a:lnTo>
                    <a:close/>
                    <a:moveTo>
                      <a:pt x="1403261" y="1178719"/>
                    </a:moveTo>
                    <a:lnTo>
                      <a:pt x="1403261" y="1080487"/>
                    </a:lnTo>
                    <a:lnTo>
                      <a:pt x="1501492" y="1080487"/>
                    </a:lnTo>
                    <a:lnTo>
                      <a:pt x="1501492" y="1178719"/>
                    </a:lnTo>
                    <a:lnTo>
                      <a:pt x="1403261" y="1178719"/>
                    </a:lnTo>
                    <a:close/>
                    <a:moveTo>
                      <a:pt x="1403261" y="1071562"/>
                    </a:moveTo>
                    <a:lnTo>
                      <a:pt x="1403261" y="973331"/>
                    </a:lnTo>
                    <a:lnTo>
                      <a:pt x="1501492" y="973331"/>
                    </a:lnTo>
                    <a:lnTo>
                      <a:pt x="1501492" y="1071562"/>
                    </a:lnTo>
                    <a:lnTo>
                      <a:pt x="1403261" y="1071562"/>
                    </a:lnTo>
                    <a:close/>
                    <a:moveTo>
                      <a:pt x="1403261" y="964406"/>
                    </a:moveTo>
                    <a:lnTo>
                      <a:pt x="1403261" y="866175"/>
                    </a:lnTo>
                    <a:lnTo>
                      <a:pt x="1501492" y="866175"/>
                    </a:lnTo>
                    <a:lnTo>
                      <a:pt x="1501492" y="964406"/>
                    </a:lnTo>
                    <a:lnTo>
                      <a:pt x="1403261" y="964406"/>
                    </a:lnTo>
                    <a:close/>
                    <a:moveTo>
                      <a:pt x="1403261" y="857250"/>
                    </a:moveTo>
                    <a:lnTo>
                      <a:pt x="1403261" y="759019"/>
                    </a:lnTo>
                    <a:lnTo>
                      <a:pt x="1501492" y="759019"/>
                    </a:lnTo>
                    <a:lnTo>
                      <a:pt x="1501492" y="857250"/>
                    </a:lnTo>
                    <a:lnTo>
                      <a:pt x="1403261" y="857250"/>
                    </a:lnTo>
                    <a:close/>
                    <a:moveTo>
                      <a:pt x="1403261" y="750094"/>
                    </a:moveTo>
                    <a:lnTo>
                      <a:pt x="1403261" y="651862"/>
                    </a:lnTo>
                    <a:lnTo>
                      <a:pt x="1501492" y="651862"/>
                    </a:lnTo>
                    <a:lnTo>
                      <a:pt x="1501492" y="750094"/>
                    </a:lnTo>
                    <a:lnTo>
                      <a:pt x="1403261" y="750094"/>
                    </a:lnTo>
                    <a:close/>
                    <a:moveTo>
                      <a:pt x="1403261" y="642938"/>
                    </a:moveTo>
                    <a:lnTo>
                      <a:pt x="1403261" y="544706"/>
                    </a:lnTo>
                    <a:lnTo>
                      <a:pt x="1501492" y="544706"/>
                    </a:lnTo>
                    <a:lnTo>
                      <a:pt x="1501492" y="642938"/>
                    </a:lnTo>
                    <a:lnTo>
                      <a:pt x="1403261" y="642938"/>
                    </a:lnTo>
                    <a:close/>
                    <a:moveTo>
                      <a:pt x="1403261" y="535781"/>
                    </a:moveTo>
                    <a:lnTo>
                      <a:pt x="1403261" y="437550"/>
                    </a:lnTo>
                    <a:lnTo>
                      <a:pt x="1501492" y="437550"/>
                    </a:lnTo>
                    <a:lnTo>
                      <a:pt x="1501492" y="535781"/>
                    </a:lnTo>
                    <a:lnTo>
                      <a:pt x="1403261" y="535781"/>
                    </a:lnTo>
                    <a:close/>
                    <a:moveTo>
                      <a:pt x="1403261" y="428625"/>
                    </a:moveTo>
                    <a:lnTo>
                      <a:pt x="1403261" y="330394"/>
                    </a:lnTo>
                    <a:lnTo>
                      <a:pt x="1501492" y="330394"/>
                    </a:lnTo>
                    <a:lnTo>
                      <a:pt x="1501492" y="428625"/>
                    </a:lnTo>
                    <a:lnTo>
                      <a:pt x="1403261" y="428625"/>
                    </a:lnTo>
                    <a:close/>
                    <a:moveTo>
                      <a:pt x="1403261" y="321469"/>
                    </a:moveTo>
                    <a:lnTo>
                      <a:pt x="1403261" y="223237"/>
                    </a:lnTo>
                    <a:lnTo>
                      <a:pt x="1501492" y="223237"/>
                    </a:lnTo>
                    <a:lnTo>
                      <a:pt x="1501492" y="321469"/>
                    </a:lnTo>
                    <a:lnTo>
                      <a:pt x="1403261" y="321469"/>
                    </a:lnTo>
                    <a:close/>
                    <a:moveTo>
                      <a:pt x="1394327" y="321469"/>
                    </a:moveTo>
                    <a:lnTo>
                      <a:pt x="1296095" y="321469"/>
                    </a:lnTo>
                    <a:lnTo>
                      <a:pt x="1296095" y="223237"/>
                    </a:lnTo>
                    <a:lnTo>
                      <a:pt x="1394327" y="223237"/>
                    </a:lnTo>
                    <a:lnTo>
                      <a:pt x="1394327" y="321469"/>
                    </a:lnTo>
                    <a:close/>
                    <a:moveTo>
                      <a:pt x="1287171" y="321469"/>
                    </a:moveTo>
                    <a:lnTo>
                      <a:pt x="1188939" y="321469"/>
                    </a:lnTo>
                    <a:lnTo>
                      <a:pt x="1188939" y="223237"/>
                    </a:lnTo>
                    <a:lnTo>
                      <a:pt x="1287171" y="223237"/>
                    </a:lnTo>
                    <a:lnTo>
                      <a:pt x="1287171" y="321469"/>
                    </a:lnTo>
                    <a:close/>
                    <a:moveTo>
                      <a:pt x="1180014" y="321469"/>
                    </a:moveTo>
                    <a:lnTo>
                      <a:pt x="1081783" y="321469"/>
                    </a:lnTo>
                    <a:lnTo>
                      <a:pt x="1081783" y="223237"/>
                    </a:lnTo>
                    <a:lnTo>
                      <a:pt x="1180014" y="223237"/>
                    </a:lnTo>
                    <a:lnTo>
                      <a:pt x="1180014" y="321469"/>
                    </a:lnTo>
                    <a:close/>
                    <a:moveTo>
                      <a:pt x="1072858" y="321469"/>
                    </a:moveTo>
                    <a:lnTo>
                      <a:pt x="974627" y="321469"/>
                    </a:lnTo>
                    <a:lnTo>
                      <a:pt x="974627" y="223237"/>
                    </a:lnTo>
                    <a:lnTo>
                      <a:pt x="1072858" y="223237"/>
                    </a:lnTo>
                    <a:lnTo>
                      <a:pt x="1072858" y="321469"/>
                    </a:lnTo>
                    <a:close/>
                    <a:moveTo>
                      <a:pt x="965702" y="321469"/>
                    </a:moveTo>
                    <a:lnTo>
                      <a:pt x="867470" y="321469"/>
                    </a:lnTo>
                    <a:lnTo>
                      <a:pt x="867470" y="223237"/>
                    </a:lnTo>
                    <a:lnTo>
                      <a:pt x="965702" y="223237"/>
                    </a:lnTo>
                    <a:lnTo>
                      <a:pt x="965702" y="321469"/>
                    </a:lnTo>
                    <a:close/>
                    <a:moveTo>
                      <a:pt x="858546" y="321469"/>
                    </a:moveTo>
                    <a:lnTo>
                      <a:pt x="760314" y="321469"/>
                    </a:lnTo>
                    <a:lnTo>
                      <a:pt x="760314" y="223237"/>
                    </a:lnTo>
                    <a:lnTo>
                      <a:pt x="858546" y="223237"/>
                    </a:lnTo>
                    <a:lnTo>
                      <a:pt x="858546" y="321469"/>
                    </a:lnTo>
                    <a:close/>
                    <a:moveTo>
                      <a:pt x="751389" y="321469"/>
                    </a:moveTo>
                    <a:lnTo>
                      <a:pt x="653158" y="321469"/>
                    </a:lnTo>
                    <a:lnTo>
                      <a:pt x="653158" y="223237"/>
                    </a:lnTo>
                    <a:lnTo>
                      <a:pt x="751389" y="223237"/>
                    </a:lnTo>
                    <a:lnTo>
                      <a:pt x="751389" y="321469"/>
                    </a:lnTo>
                    <a:close/>
                    <a:moveTo>
                      <a:pt x="644233" y="321469"/>
                    </a:moveTo>
                    <a:lnTo>
                      <a:pt x="546002" y="321469"/>
                    </a:lnTo>
                    <a:lnTo>
                      <a:pt x="546002" y="223237"/>
                    </a:lnTo>
                    <a:lnTo>
                      <a:pt x="644233" y="223237"/>
                    </a:lnTo>
                    <a:lnTo>
                      <a:pt x="644233" y="321469"/>
                    </a:lnTo>
                    <a:close/>
                    <a:moveTo>
                      <a:pt x="537077" y="321469"/>
                    </a:moveTo>
                    <a:lnTo>
                      <a:pt x="438845" y="321469"/>
                    </a:lnTo>
                    <a:lnTo>
                      <a:pt x="438845" y="223237"/>
                    </a:lnTo>
                    <a:lnTo>
                      <a:pt x="537077" y="223237"/>
                    </a:lnTo>
                    <a:lnTo>
                      <a:pt x="537077" y="321469"/>
                    </a:lnTo>
                    <a:close/>
                    <a:moveTo>
                      <a:pt x="429920" y="321469"/>
                    </a:moveTo>
                    <a:lnTo>
                      <a:pt x="331689" y="321469"/>
                    </a:lnTo>
                    <a:lnTo>
                      <a:pt x="331689" y="223237"/>
                    </a:lnTo>
                    <a:lnTo>
                      <a:pt x="429920" y="223237"/>
                    </a:lnTo>
                    <a:lnTo>
                      <a:pt x="429920" y="321469"/>
                    </a:lnTo>
                    <a:close/>
                    <a:moveTo>
                      <a:pt x="429920" y="330394"/>
                    </a:moveTo>
                    <a:lnTo>
                      <a:pt x="429920" y="428625"/>
                    </a:lnTo>
                    <a:lnTo>
                      <a:pt x="331689" y="428625"/>
                    </a:lnTo>
                    <a:lnTo>
                      <a:pt x="331689" y="330394"/>
                    </a:lnTo>
                    <a:lnTo>
                      <a:pt x="429920" y="330394"/>
                    </a:lnTo>
                    <a:close/>
                    <a:moveTo>
                      <a:pt x="322764" y="428625"/>
                    </a:moveTo>
                    <a:lnTo>
                      <a:pt x="224533" y="428625"/>
                    </a:lnTo>
                    <a:lnTo>
                      <a:pt x="224533" y="330394"/>
                    </a:lnTo>
                    <a:lnTo>
                      <a:pt x="322764" y="330394"/>
                    </a:lnTo>
                    <a:lnTo>
                      <a:pt x="322764" y="428625"/>
                    </a:lnTo>
                    <a:close/>
                    <a:moveTo>
                      <a:pt x="322764" y="437550"/>
                    </a:moveTo>
                    <a:lnTo>
                      <a:pt x="322764" y="535781"/>
                    </a:lnTo>
                    <a:lnTo>
                      <a:pt x="224533" y="535781"/>
                    </a:lnTo>
                    <a:lnTo>
                      <a:pt x="224533" y="437550"/>
                    </a:lnTo>
                    <a:lnTo>
                      <a:pt x="322764" y="437550"/>
                    </a:lnTo>
                    <a:close/>
                    <a:moveTo>
                      <a:pt x="322764" y="544706"/>
                    </a:moveTo>
                    <a:lnTo>
                      <a:pt x="322764" y="642938"/>
                    </a:lnTo>
                    <a:lnTo>
                      <a:pt x="224533" y="642938"/>
                    </a:lnTo>
                    <a:lnTo>
                      <a:pt x="224533" y="544706"/>
                    </a:lnTo>
                    <a:lnTo>
                      <a:pt x="322764" y="544706"/>
                    </a:lnTo>
                    <a:close/>
                    <a:moveTo>
                      <a:pt x="322764" y="651862"/>
                    </a:moveTo>
                    <a:lnTo>
                      <a:pt x="322764" y="750094"/>
                    </a:lnTo>
                    <a:lnTo>
                      <a:pt x="224533" y="750094"/>
                    </a:lnTo>
                    <a:lnTo>
                      <a:pt x="224533" y="651862"/>
                    </a:lnTo>
                    <a:lnTo>
                      <a:pt x="322764" y="651862"/>
                    </a:lnTo>
                    <a:close/>
                    <a:moveTo>
                      <a:pt x="322764" y="759019"/>
                    </a:moveTo>
                    <a:lnTo>
                      <a:pt x="322764" y="857250"/>
                    </a:lnTo>
                    <a:lnTo>
                      <a:pt x="224533" y="857250"/>
                    </a:lnTo>
                    <a:lnTo>
                      <a:pt x="224533" y="759019"/>
                    </a:lnTo>
                    <a:lnTo>
                      <a:pt x="322764" y="759019"/>
                    </a:lnTo>
                    <a:close/>
                    <a:moveTo>
                      <a:pt x="322764" y="866175"/>
                    </a:moveTo>
                    <a:lnTo>
                      <a:pt x="322764" y="964406"/>
                    </a:lnTo>
                    <a:lnTo>
                      <a:pt x="224533" y="964406"/>
                    </a:lnTo>
                    <a:lnTo>
                      <a:pt x="224533" y="866175"/>
                    </a:lnTo>
                    <a:lnTo>
                      <a:pt x="322764" y="866175"/>
                    </a:lnTo>
                    <a:close/>
                    <a:moveTo>
                      <a:pt x="322764" y="973331"/>
                    </a:moveTo>
                    <a:lnTo>
                      <a:pt x="322764" y="1071562"/>
                    </a:lnTo>
                    <a:lnTo>
                      <a:pt x="224533" y="1071562"/>
                    </a:lnTo>
                    <a:lnTo>
                      <a:pt x="224533" y="973331"/>
                    </a:lnTo>
                    <a:lnTo>
                      <a:pt x="322764" y="973331"/>
                    </a:lnTo>
                    <a:close/>
                    <a:moveTo>
                      <a:pt x="322764" y="1080487"/>
                    </a:moveTo>
                    <a:lnTo>
                      <a:pt x="322764" y="1178719"/>
                    </a:lnTo>
                    <a:lnTo>
                      <a:pt x="224533" y="1178719"/>
                    </a:lnTo>
                    <a:lnTo>
                      <a:pt x="224533" y="1080487"/>
                    </a:lnTo>
                    <a:lnTo>
                      <a:pt x="322764" y="1080487"/>
                    </a:lnTo>
                    <a:close/>
                    <a:moveTo>
                      <a:pt x="322764" y="1187644"/>
                    </a:moveTo>
                    <a:lnTo>
                      <a:pt x="322764" y="1285875"/>
                    </a:lnTo>
                    <a:lnTo>
                      <a:pt x="224533" y="1285875"/>
                    </a:lnTo>
                    <a:lnTo>
                      <a:pt x="224533" y="1187644"/>
                    </a:lnTo>
                    <a:lnTo>
                      <a:pt x="322764" y="1187644"/>
                    </a:lnTo>
                    <a:close/>
                    <a:moveTo>
                      <a:pt x="322764" y="1294800"/>
                    </a:moveTo>
                    <a:lnTo>
                      <a:pt x="322764" y="1393031"/>
                    </a:lnTo>
                    <a:lnTo>
                      <a:pt x="224533" y="1393031"/>
                    </a:lnTo>
                    <a:lnTo>
                      <a:pt x="224533" y="1294800"/>
                    </a:lnTo>
                    <a:lnTo>
                      <a:pt x="322764" y="1294800"/>
                    </a:lnTo>
                    <a:close/>
                    <a:moveTo>
                      <a:pt x="322764" y="1401956"/>
                    </a:moveTo>
                    <a:lnTo>
                      <a:pt x="322764" y="1500187"/>
                    </a:lnTo>
                    <a:lnTo>
                      <a:pt x="224533" y="1500187"/>
                    </a:lnTo>
                    <a:lnTo>
                      <a:pt x="224533" y="1401956"/>
                    </a:lnTo>
                    <a:lnTo>
                      <a:pt x="322764" y="1401956"/>
                    </a:lnTo>
                    <a:close/>
                    <a:moveTo>
                      <a:pt x="322764" y="1509112"/>
                    </a:moveTo>
                    <a:lnTo>
                      <a:pt x="322764" y="1607344"/>
                    </a:lnTo>
                    <a:lnTo>
                      <a:pt x="224533" y="1607344"/>
                    </a:lnTo>
                    <a:lnTo>
                      <a:pt x="224533" y="1509112"/>
                    </a:lnTo>
                    <a:lnTo>
                      <a:pt x="322764" y="1509112"/>
                    </a:lnTo>
                    <a:close/>
                    <a:moveTo>
                      <a:pt x="322764" y="1616269"/>
                    </a:moveTo>
                    <a:lnTo>
                      <a:pt x="322764" y="1714500"/>
                    </a:lnTo>
                    <a:lnTo>
                      <a:pt x="224533" y="1714500"/>
                    </a:lnTo>
                    <a:lnTo>
                      <a:pt x="224533" y="1616269"/>
                    </a:lnTo>
                    <a:lnTo>
                      <a:pt x="322764" y="1616269"/>
                    </a:lnTo>
                    <a:close/>
                    <a:moveTo>
                      <a:pt x="322764" y="1723425"/>
                    </a:moveTo>
                    <a:lnTo>
                      <a:pt x="322764" y="1821656"/>
                    </a:lnTo>
                    <a:lnTo>
                      <a:pt x="224533" y="1821656"/>
                    </a:lnTo>
                    <a:lnTo>
                      <a:pt x="224533" y="1723425"/>
                    </a:lnTo>
                    <a:lnTo>
                      <a:pt x="322764" y="1723425"/>
                    </a:lnTo>
                    <a:close/>
                    <a:moveTo>
                      <a:pt x="322764" y="1830581"/>
                    </a:moveTo>
                    <a:lnTo>
                      <a:pt x="322764" y="1928812"/>
                    </a:lnTo>
                    <a:lnTo>
                      <a:pt x="224533" y="1928812"/>
                    </a:lnTo>
                    <a:lnTo>
                      <a:pt x="224533" y="1830581"/>
                    </a:lnTo>
                    <a:lnTo>
                      <a:pt x="322764" y="1830581"/>
                    </a:lnTo>
                    <a:close/>
                    <a:moveTo>
                      <a:pt x="322764" y="1937737"/>
                    </a:moveTo>
                    <a:lnTo>
                      <a:pt x="322764" y="2035969"/>
                    </a:lnTo>
                    <a:lnTo>
                      <a:pt x="224533" y="2035969"/>
                    </a:lnTo>
                    <a:lnTo>
                      <a:pt x="224533" y="1937737"/>
                    </a:lnTo>
                    <a:lnTo>
                      <a:pt x="322764" y="1937737"/>
                    </a:lnTo>
                    <a:close/>
                    <a:moveTo>
                      <a:pt x="331699" y="1937737"/>
                    </a:moveTo>
                    <a:lnTo>
                      <a:pt x="429930" y="1937737"/>
                    </a:lnTo>
                    <a:lnTo>
                      <a:pt x="429930" y="2035969"/>
                    </a:lnTo>
                    <a:lnTo>
                      <a:pt x="331699" y="2035969"/>
                    </a:lnTo>
                    <a:lnTo>
                      <a:pt x="331699" y="1937737"/>
                    </a:lnTo>
                    <a:close/>
                    <a:moveTo>
                      <a:pt x="429920" y="2044894"/>
                    </a:moveTo>
                    <a:lnTo>
                      <a:pt x="429920" y="2143125"/>
                    </a:lnTo>
                    <a:lnTo>
                      <a:pt x="331689" y="2143125"/>
                    </a:lnTo>
                    <a:lnTo>
                      <a:pt x="331689" y="2044894"/>
                    </a:lnTo>
                    <a:lnTo>
                      <a:pt x="429920" y="2044894"/>
                    </a:lnTo>
                    <a:close/>
                    <a:moveTo>
                      <a:pt x="438855" y="2044894"/>
                    </a:moveTo>
                    <a:lnTo>
                      <a:pt x="537086" y="2044894"/>
                    </a:lnTo>
                    <a:lnTo>
                      <a:pt x="537086" y="2143125"/>
                    </a:lnTo>
                    <a:lnTo>
                      <a:pt x="438855" y="2143125"/>
                    </a:lnTo>
                    <a:lnTo>
                      <a:pt x="438855" y="2044894"/>
                    </a:lnTo>
                    <a:close/>
                    <a:moveTo>
                      <a:pt x="546011" y="2044894"/>
                    </a:moveTo>
                    <a:lnTo>
                      <a:pt x="644243" y="2044894"/>
                    </a:lnTo>
                    <a:lnTo>
                      <a:pt x="644243" y="2143125"/>
                    </a:lnTo>
                    <a:lnTo>
                      <a:pt x="546011" y="2143125"/>
                    </a:lnTo>
                    <a:lnTo>
                      <a:pt x="546011" y="2044894"/>
                    </a:lnTo>
                    <a:close/>
                    <a:moveTo>
                      <a:pt x="653167" y="2044894"/>
                    </a:moveTo>
                    <a:lnTo>
                      <a:pt x="751399" y="2044894"/>
                    </a:lnTo>
                    <a:lnTo>
                      <a:pt x="751399" y="2143125"/>
                    </a:lnTo>
                    <a:lnTo>
                      <a:pt x="653167" y="2143125"/>
                    </a:lnTo>
                    <a:lnTo>
                      <a:pt x="653167" y="2044894"/>
                    </a:lnTo>
                    <a:close/>
                    <a:moveTo>
                      <a:pt x="760324" y="2044894"/>
                    </a:moveTo>
                    <a:lnTo>
                      <a:pt x="858555" y="2044894"/>
                    </a:lnTo>
                    <a:lnTo>
                      <a:pt x="858555" y="2143125"/>
                    </a:lnTo>
                    <a:lnTo>
                      <a:pt x="760324" y="2143125"/>
                    </a:lnTo>
                    <a:lnTo>
                      <a:pt x="760324" y="2044894"/>
                    </a:lnTo>
                    <a:close/>
                    <a:moveTo>
                      <a:pt x="867480" y="2044894"/>
                    </a:moveTo>
                    <a:lnTo>
                      <a:pt x="965711" y="2044894"/>
                    </a:lnTo>
                    <a:lnTo>
                      <a:pt x="965711" y="2143125"/>
                    </a:lnTo>
                    <a:lnTo>
                      <a:pt x="867480" y="2143125"/>
                    </a:lnTo>
                    <a:lnTo>
                      <a:pt x="867480" y="2044894"/>
                    </a:lnTo>
                    <a:close/>
                    <a:moveTo>
                      <a:pt x="974636" y="2044894"/>
                    </a:moveTo>
                    <a:lnTo>
                      <a:pt x="1072867" y="2044894"/>
                    </a:lnTo>
                    <a:lnTo>
                      <a:pt x="1072867" y="2143125"/>
                    </a:lnTo>
                    <a:lnTo>
                      <a:pt x="974636" y="2143125"/>
                    </a:lnTo>
                    <a:lnTo>
                      <a:pt x="974636" y="2044894"/>
                    </a:lnTo>
                    <a:close/>
                    <a:moveTo>
                      <a:pt x="1081792" y="2044894"/>
                    </a:moveTo>
                    <a:lnTo>
                      <a:pt x="1180024" y="2044894"/>
                    </a:lnTo>
                    <a:lnTo>
                      <a:pt x="1180024" y="2143125"/>
                    </a:lnTo>
                    <a:lnTo>
                      <a:pt x="1081792" y="2143125"/>
                    </a:lnTo>
                    <a:lnTo>
                      <a:pt x="1081792" y="2044894"/>
                    </a:lnTo>
                    <a:close/>
                    <a:moveTo>
                      <a:pt x="1188949" y="2044894"/>
                    </a:moveTo>
                    <a:lnTo>
                      <a:pt x="1287180" y="2044894"/>
                    </a:lnTo>
                    <a:lnTo>
                      <a:pt x="1287180" y="2143125"/>
                    </a:lnTo>
                    <a:lnTo>
                      <a:pt x="1188949" y="2143125"/>
                    </a:lnTo>
                    <a:lnTo>
                      <a:pt x="1188949" y="2044894"/>
                    </a:lnTo>
                    <a:close/>
                    <a:moveTo>
                      <a:pt x="1296105" y="2044894"/>
                    </a:moveTo>
                    <a:lnTo>
                      <a:pt x="1394336" y="2044894"/>
                    </a:lnTo>
                    <a:lnTo>
                      <a:pt x="1394336" y="2143125"/>
                    </a:lnTo>
                    <a:lnTo>
                      <a:pt x="1296105" y="2143125"/>
                    </a:lnTo>
                    <a:lnTo>
                      <a:pt x="1296105" y="2044894"/>
                    </a:lnTo>
                    <a:close/>
                    <a:moveTo>
                      <a:pt x="1403261" y="2044894"/>
                    </a:moveTo>
                    <a:lnTo>
                      <a:pt x="1501492" y="2044894"/>
                    </a:lnTo>
                    <a:lnTo>
                      <a:pt x="1501492" y="2143125"/>
                    </a:lnTo>
                    <a:lnTo>
                      <a:pt x="1403261" y="2143125"/>
                    </a:lnTo>
                    <a:lnTo>
                      <a:pt x="1403261" y="2044894"/>
                    </a:lnTo>
                    <a:close/>
                    <a:moveTo>
                      <a:pt x="1403261" y="2035969"/>
                    </a:moveTo>
                    <a:lnTo>
                      <a:pt x="1403261" y="1937737"/>
                    </a:lnTo>
                    <a:lnTo>
                      <a:pt x="1501492" y="1937737"/>
                    </a:lnTo>
                    <a:lnTo>
                      <a:pt x="1501492" y="2035969"/>
                    </a:lnTo>
                    <a:lnTo>
                      <a:pt x="1403261" y="2035969"/>
                    </a:lnTo>
                    <a:close/>
                    <a:moveTo>
                      <a:pt x="1510417" y="1937737"/>
                    </a:moveTo>
                    <a:lnTo>
                      <a:pt x="1608649" y="1937737"/>
                    </a:lnTo>
                    <a:lnTo>
                      <a:pt x="1608649" y="2035969"/>
                    </a:lnTo>
                    <a:lnTo>
                      <a:pt x="1510417" y="2035969"/>
                    </a:lnTo>
                    <a:lnTo>
                      <a:pt x="1510417" y="1937737"/>
                    </a:lnTo>
                    <a:close/>
                    <a:moveTo>
                      <a:pt x="1510417" y="1928812"/>
                    </a:moveTo>
                    <a:lnTo>
                      <a:pt x="1510417" y="1830581"/>
                    </a:lnTo>
                    <a:lnTo>
                      <a:pt x="1608649" y="1830581"/>
                    </a:lnTo>
                    <a:lnTo>
                      <a:pt x="1608649" y="1928812"/>
                    </a:lnTo>
                    <a:lnTo>
                      <a:pt x="1510417" y="1928812"/>
                    </a:lnTo>
                    <a:close/>
                    <a:moveTo>
                      <a:pt x="1510417" y="1821656"/>
                    </a:moveTo>
                    <a:lnTo>
                      <a:pt x="1510417" y="1723425"/>
                    </a:lnTo>
                    <a:lnTo>
                      <a:pt x="1608649" y="1723425"/>
                    </a:lnTo>
                    <a:lnTo>
                      <a:pt x="1608649" y="1821656"/>
                    </a:lnTo>
                    <a:lnTo>
                      <a:pt x="1510417" y="1821656"/>
                    </a:lnTo>
                    <a:close/>
                    <a:moveTo>
                      <a:pt x="1510417" y="1714500"/>
                    </a:moveTo>
                    <a:lnTo>
                      <a:pt x="1510417" y="1616269"/>
                    </a:lnTo>
                    <a:lnTo>
                      <a:pt x="1608649" y="1616269"/>
                    </a:lnTo>
                    <a:lnTo>
                      <a:pt x="1608649" y="1714500"/>
                    </a:lnTo>
                    <a:lnTo>
                      <a:pt x="1510417" y="1714500"/>
                    </a:lnTo>
                    <a:close/>
                    <a:moveTo>
                      <a:pt x="1510417" y="1607344"/>
                    </a:moveTo>
                    <a:lnTo>
                      <a:pt x="1510417" y="1509112"/>
                    </a:lnTo>
                    <a:lnTo>
                      <a:pt x="1608649" y="1509112"/>
                    </a:lnTo>
                    <a:lnTo>
                      <a:pt x="1608649" y="1607344"/>
                    </a:lnTo>
                    <a:lnTo>
                      <a:pt x="1510417" y="1607344"/>
                    </a:lnTo>
                    <a:close/>
                    <a:moveTo>
                      <a:pt x="1510417" y="1500187"/>
                    </a:moveTo>
                    <a:lnTo>
                      <a:pt x="1510417" y="1401956"/>
                    </a:lnTo>
                    <a:lnTo>
                      <a:pt x="1608649" y="1401956"/>
                    </a:lnTo>
                    <a:lnTo>
                      <a:pt x="1608649" y="1500187"/>
                    </a:lnTo>
                    <a:lnTo>
                      <a:pt x="1510417" y="1500187"/>
                    </a:lnTo>
                    <a:close/>
                    <a:moveTo>
                      <a:pt x="1510417" y="1393031"/>
                    </a:moveTo>
                    <a:lnTo>
                      <a:pt x="1510417" y="1294800"/>
                    </a:lnTo>
                    <a:lnTo>
                      <a:pt x="1608649" y="1294800"/>
                    </a:lnTo>
                    <a:lnTo>
                      <a:pt x="1608649" y="1393031"/>
                    </a:lnTo>
                    <a:lnTo>
                      <a:pt x="1510417" y="1393031"/>
                    </a:lnTo>
                    <a:close/>
                    <a:moveTo>
                      <a:pt x="1510417" y="1285875"/>
                    </a:moveTo>
                    <a:lnTo>
                      <a:pt x="1510417" y="1187644"/>
                    </a:lnTo>
                    <a:lnTo>
                      <a:pt x="1608649" y="1187644"/>
                    </a:lnTo>
                    <a:lnTo>
                      <a:pt x="1608649" y="1285875"/>
                    </a:lnTo>
                    <a:lnTo>
                      <a:pt x="1510417" y="1285875"/>
                    </a:lnTo>
                    <a:close/>
                    <a:moveTo>
                      <a:pt x="1510417" y="1178719"/>
                    </a:moveTo>
                    <a:lnTo>
                      <a:pt x="1510417" y="1080487"/>
                    </a:lnTo>
                    <a:lnTo>
                      <a:pt x="1608649" y="1080487"/>
                    </a:lnTo>
                    <a:lnTo>
                      <a:pt x="1608649" y="1178719"/>
                    </a:lnTo>
                    <a:lnTo>
                      <a:pt x="1510417" y="1178719"/>
                    </a:lnTo>
                    <a:close/>
                    <a:moveTo>
                      <a:pt x="1510417" y="1071562"/>
                    </a:moveTo>
                    <a:lnTo>
                      <a:pt x="1510417" y="973331"/>
                    </a:lnTo>
                    <a:lnTo>
                      <a:pt x="1608649" y="973331"/>
                    </a:lnTo>
                    <a:lnTo>
                      <a:pt x="1608649" y="1071562"/>
                    </a:lnTo>
                    <a:lnTo>
                      <a:pt x="1510417" y="1071562"/>
                    </a:lnTo>
                    <a:close/>
                    <a:moveTo>
                      <a:pt x="1510417" y="964406"/>
                    </a:moveTo>
                    <a:lnTo>
                      <a:pt x="1510417" y="866175"/>
                    </a:lnTo>
                    <a:lnTo>
                      <a:pt x="1608649" y="866175"/>
                    </a:lnTo>
                    <a:lnTo>
                      <a:pt x="1608649" y="964406"/>
                    </a:lnTo>
                    <a:lnTo>
                      <a:pt x="1510417" y="964406"/>
                    </a:lnTo>
                    <a:close/>
                    <a:moveTo>
                      <a:pt x="1510417" y="857250"/>
                    </a:moveTo>
                    <a:lnTo>
                      <a:pt x="1510417" y="759019"/>
                    </a:lnTo>
                    <a:lnTo>
                      <a:pt x="1608649" y="759019"/>
                    </a:lnTo>
                    <a:lnTo>
                      <a:pt x="1608649" y="857250"/>
                    </a:lnTo>
                    <a:lnTo>
                      <a:pt x="1510417" y="857250"/>
                    </a:lnTo>
                    <a:close/>
                    <a:moveTo>
                      <a:pt x="1510417" y="750094"/>
                    </a:moveTo>
                    <a:lnTo>
                      <a:pt x="1510417" y="651862"/>
                    </a:lnTo>
                    <a:lnTo>
                      <a:pt x="1608649" y="651862"/>
                    </a:lnTo>
                    <a:lnTo>
                      <a:pt x="1608649" y="750094"/>
                    </a:lnTo>
                    <a:lnTo>
                      <a:pt x="1510417" y="750094"/>
                    </a:lnTo>
                    <a:close/>
                    <a:moveTo>
                      <a:pt x="1510417" y="642938"/>
                    </a:moveTo>
                    <a:lnTo>
                      <a:pt x="1510417" y="544706"/>
                    </a:lnTo>
                    <a:lnTo>
                      <a:pt x="1608649" y="544706"/>
                    </a:lnTo>
                    <a:lnTo>
                      <a:pt x="1608649" y="642938"/>
                    </a:lnTo>
                    <a:lnTo>
                      <a:pt x="1510417" y="642938"/>
                    </a:lnTo>
                    <a:close/>
                    <a:moveTo>
                      <a:pt x="1510417" y="535781"/>
                    </a:moveTo>
                    <a:lnTo>
                      <a:pt x="1510417" y="437550"/>
                    </a:lnTo>
                    <a:lnTo>
                      <a:pt x="1608649" y="437550"/>
                    </a:lnTo>
                    <a:lnTo>
                      <a:pt x="1608649" y="535781"/>
                    </a:lnTo>
                    <a:lnTo>
                      <a:pt x="1510417" y="535781"/>
                    </a:lnTo>
                    <a:close/>
                    <a:moveTo>
                      <a:pt x="1510417" y="428625"/>
                    </a:moveTo>
                    <a:lnTo>
                      <a:pt x="1510417" y="330394"/>
                    </a:lnTo>
                    <a:lnTo>
                      <a:pt x="1608649" y="330394"/>
                    </a:lnTo>
                    <a:lnTo>
                      <a:pt x="1608649" y="428625"/>
                    </a:lnTo>
                    <a:lnTo>
                      <a:pt x="1510417" y="428625"/>
                    </a:lnTo>
                    <a:close/>
                    <a:moveTo>
                      <a:pt x="1510417" y="321469"/>
                    </a:moveTo>
                    <a:lnTo>
                      <a:pt x="1510417" y="223237"/>
                    </a:lnTo>
                    <a:lnTo>
                      <a:pt x="1608649" y="223237"/>
                    </a:lnTo>
                    <a:lnTo>
                      <a:pt x="1608649" y="321469"/>
                    </a:lnTo>
                    <a:lnTo>
                      <a:pt x="1510417" y="321469"/>
                    </a:lnTo>
                    <a:close/>
                    <a:moveTo>
                      <a:pt x="1510417" y="214313"/>
                    </a:moveTo>
                    <a:lnTo>
                      <a:pt x="1510417" y="116081"/>
                    </a:lnTo>
                    <a:lnTo>
                      <a:pt x="1608649" y="116081"/>
                    </a:lnTo>
                    <a:lnTo>
                      <a:pt x="1608649" y="214313"/>
                    </a:lnTo>
                    <a:lnTo>
                      <a:pt x="1510417" y="214313"/>
                    </a:lnTo>
                    <a:close/>
                    <a:moveTo>
                      <a:pt x="1501483" y="214313"/>
                    </a:moveTo>
                    <a:lnTo>
                      <a:pt x="1403252" y="214313"/>
                    </a:lnTo>
                    <a:lnTo>
                      <a:pt x="1403252" y="116081"/>
                    </a:lnTo>
                    <a:lnTo>
                      <a:pt x="1501483" y="116081"/>
                    </a:lnTo>
                    <a:lnTo>
                      <a:pt x="1501483" y="214313"/>
                    </a:lnTo>
                    <a:close/>
                    <a:moveTo>
                      <a:pt x="1394327" y="214313"/>
                    </a:moveTo>
                    <a:lnTo>
                      <a:pt x="1296095" y="214313"/>
                    </a:lnTo>
                    <a:lnTo>
                      <a:pt x="1296095" y="116081"/>
                    </a:lnTo>
                    <a:lnTo>
                      <a:pt x="1394327" y="116081"/>
                    </a:lnTo>
                    <a:lnTo>
                      <a:pt x="1394327" y="214313"/>
                    </a:lnTo>
                    <a:close/>
                    <a:moveTo>
                      <a:pt x="1287171" y="214313"/>
                    </a:moveTo>
                    <a:lnTo>
                      <a:pt x="1188939" y="214313"/>
                    </a:lnTo>
                    <a:lnTo>
                      <a:pt x="1188939" y="116081"/>
                    </a:lnTo>
                    <a:lnTo>
                      <a:pt x="1287171" y="116081"/>
                    </a:lnTo>
                    <a:lnTo>
                      <a:pt x="1287171" y="214313"/>
                    </a:lnTo>
                    <a:close/>
                    <a:moveTo>
                      <a:pt x="1180014" y="214313"/>
                    </a:moveTo>
                    <a:lnTo>
                      <a:pt x="1081783" y="214313"/>
                    </a:lnTo>
                    <a:lnTo>
                      <a:pt x="1081783" y="116081"/>
                    </a:lnTo>
                    <a:lnTo>
                      <a:pt x="1180014" y="116081"/>
                    </a:lnTo>
                    <a:lnTo>
                      <a:pt x="1180014" y="214313"/>
                    </a:lnTo>
                    <a:close/>
                    <a:moveTo>
                      <a:pt x="1072858" y="214313"/>
                    </a:moveTo>
                    <a:lnTo>
                      <a:pt x="974627" y="214313"/>
                    </a:lnTo>
                    <a:lnTo>
                      <a:pt x="974627" y="116081"/>
                    </a:lnTo>
                    <a:lnTo>
                      <a:pt x="1072858" y="116081"/>
                    </a:lnTo>
                    <a:lnTo>
                      <a:pt x="1072858" y="214313"/>
                    </a:lnTo>
                    <a:close/>
                    <a:moveTo>
                      <a:pt x="965702" y="214313"/>
                    </a:moveTo>
                    <a:lnTo>
                      <a:pt x="867470" y="214313"/>
                    </a:lnTo>
                    <a:lnTo>
                      <a:pt x="867470" y="116081"/>
                    </a:lnTo>
                    <a:lnTo>
                      <a:pt x="965702" y="116081"/>
                    </a:lnTo>
                    <a:lnTo>
                      <a:pt x="965702" y="214313"/>
                    </a:lnTo>
                    <a:close/>
                    <a:moveTo>
                      <a:pt x="858546" y="214313"/>
                    </a:moveTo>
                    <a:lnTo>
                      <a:pt x="760314" y="214313"/>
                    </a:lnTo>
                    <a:lnTo>
                      <a:pt x="760314" y="116081"/>
                    </a:lnTo>
                    <a:lnTo>
                      <a:pt x="858546" y="116081"/>
                    </a:lnTo>
                    <a:lnTo>
                      <a:pt x="858546" y="214313"/>
                    </a:lnTo>
                    <a:close/>
                    <a:moveTo>
                      <a:pt x="751389" y="214313"/>
                    </a:moveTo>
                    <a:lnTo>
                      <a:pt x="653158" y="214313"/>
                    </a:lnTo>
                    <a:lnTo>
                      <a:pt x="653158" y="116081"/>
                    </a:lnTo>
                    <a:lnTo>
                      <a:pt x="751389" y="116081"/>
                    </a:lnTo>
                    <a:lnTo>
                      <a:pt x="751389" y="214313"/>
                    </a:lnTo>
                    <a:close/>
                    <a:moveTo>
                      <a:pt x="644233" y="214313"/>
                    </a:moveTo>
                    <a:lnTo>
                      <a:pt x="546002" y="214313"/>
                    </a:lnTo>
                    <a:lnTo>
                      <a:pt x="546002" y="116081"/>
                    </a:lnTo>
                    <a:lnTo>
                      <a:pt x="644233" y="116081"/>
                    </a:lnTo>
                    <a:lnTo>
                      <a:pt x="644233" y="214313"/>
                    </a:lnTo>
                    <a:close/>
                    <a:moveTo>
                      <a:pt x="537077" y="214313"/>
                    </a:moveTo>
                    <a:lnTo>
                      <a:pt x="438845" y="214313"/>
                    </a:lnTo>
                    <a:lnTo>
                      <a:pt x="438845" y="116081"/>
                    </a:lnTo>
                    <a:lnTo>
                      <a:pt x="537077" y="116081"/>
                    </a:lnTo>
                    <a:lnTo>
                      <a:pt x="537077" y="214313"/>
                    </a:lnTo>
                    <a:close/>
                    <a:moveTo>
                      <a:pt x="429920" y="214313"/>
                    </a:moveTo>
                    <a:lnTo>
                      <a:pt x="331689" y="214313"/>
                    </a:lnTo>
                    <a:lnTo>
                      <a:pt x="331689" y="116081"/>
                    </a:lnTo>
                    <a:lnTo>
                      <a:pt x="429920" y="116081"/>
                    </a:lnTo>
                    <a:lnTo>
                      <a:pt x="429920" y="214313"/>
                    </a:lnTo>
                    <a:close/>
                    <a:moveTo>
                      <a:pt x="322764" y="214313"/>
                    </a:moveTo>
                    <a:lnTo>
                      <a:pt x="224533" y="214313"/>
                    </a:lnTo>
                    <a:lnTo>
                      <a:pt x="224533" y="116081"/>
                    </a:lnTo>
                    <a:lnTo>
                      <a:pt x="322764" y="116081"/>
                    </a:lnTo>
                    <a:lnTo>
                      <a:pt x="322764" y="214313"/>
                    </a:lnTo>
                    <a:close/>
                    <a:moveTo>
                      <a:pt x="322764" y="223237"/>
                    </a:moveTo>
                    <a:lnTo>
                      <a:pt x="322764" y="321469"/>
                    </a:lnTo>
                    <a:lnTo>
                      <a:pt x="224533" y="321469"/>
                    </a:lnTo>
                    <a:lnTo>
                      <a:pt x="224533" y="223237"/>
                    </a:lnTo>
                    <a:lnTo>
                      <a:pt x="322764" y="223237"/>
                    </a:lnTo>
                    <a:close/>
                    <a:moveTo>
                      <a:pt x="215608" y="321469"/>
                    </a:moveTo>
                    <a:lnTo>
                      <a:pt x="117377" y="321469"/>
                    </a:lnTo>
                    <a:lnTo>
                      <a:pt x="117377" y="223237"/>
                    </a:lnTo>
                    <a:lnTo>
                      <a:pt x="215608" y="223237"/>
                    </a:lnTo>
                    <a:lnTo>
                      <a:pt x="215608" y="321469"/>
                    </a:lnTo>
                    <a:close/>
                    <a:moveTo>
                      <a:pt x="215608" y="330394"/>
                    </a:moveTo>
                    <a:lnTo>
                      <a:pt x="215608" y="428625"/>
                    </a:lnTo>
                    <a:lnTo>
                      <a:pt x="117377" y="428625"/>
                    </a:lnTo>
                    <a:lnTo>
                      <a:pt x="117377" y="330394"/>
                    </a:lnTo>
                    <a:lnTo>
                      <a:pt x="215608" y="330394"/>
                    </a:lnTo>
                    <a:close/>
                    <a:moveTo>
                      <a:pt x="215608" y="437550"/>
                    </a:moveTo>
                    <a:lnTo>
                      <a:pt x="215608" y="535781"/>
                    </a:lnTo>
                    <a:lnTo>
                      <a:pt x="117377" y="535781"/>
                    </a:lnTo>
                    <a:lnTo>
                      <a:pt x="117377" y="437550"/>
                    </a:lnTo>
                    <a:lnTo>
                      <a:pt x="215608" y="437550"/>
                    </a:lnTo>
                    <a:close/>
                    <a:moveTo>
                      <a:pt x="215608" y="544706"/>
                    </a:moveTo>
                    <a:lnTo>
                      <a:pt x="215608" y="642938"/>
                    </a:lnTo>
                    <a:lnTo>
                      <a:pt x="117377" y="642938"/>
                    </a:lnTo>
                    <a:lnTo>
                      <a:pt x="117377" y="544706"/>
                    </a:lnTo>
                    <a:lnTo>
                      <a:pt x="215608" y="544706"/>
                    </a:lnTo>
                    <a:close/>
                    <a:moveTo>
                      <a:pt x="215608" y="651862"/>
                    </a:moveTo>
                    <a:lnTo>
                      <a:pt x="215608" y="750094"/>
                    </a:lnTo>
                    <a:lnTo>
                      <a:pt x="117377" y="750094"/>
                    </a:lnTo>
                    <a:lnTo>
                      <a:pt x="117377" y="651862"/>
                    </a:lnTo>
                    <a:lnTo>
                      <a:pt x="215608" y="651862"/>
                    </a:lnTo>
                    <a:close/>
                    <a:moveTo>
                      <a:pt x="215608" y="759019"/>
                    </a:moveTo>
                    <a:lnTo>
                      <a:pt x="215608" y="857250"/>
                    </a:lnTo>
                    <a:lnTo>
                      <a:pt x="117377" y="857250"/>
                    </a:lnTo>
                    <a:lnTo>
                      <a:pt x="117377" y="759019"/>
                    </a:lnTo>
                    <a:lnTo>
                      <a:pt x="215608" y="759019"/>
                    </a:lnTo>
                    <a:close/>
                    <a:moveTo>
                      <a:pt x="215608" y="866175"/>
                    </a:moveTo>
                    <a:lnTo>
                      <a:pt x="215608" y="964406"/>
                    </a:lnTo>
                    <a:lnTo>
                      <a:pt x="117377" y="964406"/>
                    </a:lnTo>
                    <a:lnTo>
                      <a:pt x="117377" y="866175"/>
                    </a:lnTo>
                    <a:lnTo>
                      <a:pt x="215608" y="866175"/>
                    </a:lnTo>
                    <a:close/>
                    <a:moveTo>
                      <a:pt x="215608" y="973331"/>
                    </a:moveTo>
                    <a:lnTo>
                      <a:pt x="215608" y="1071562"/>
                    </a:lnTo>
                    <a:lnTo>
                      <a:pt x="117377" y="1071562"/>
                    </a:lnTo>
                    <a:lnTo>
                      <a:pt x="117377" y="973331"/>
                    </a:lnTo>
                    <a:lnTo>
                      <a:pt x="215608" y="973331"/>
                    </a:lnTo>
                    <a:close/>
                    <a:moveTo>
                      <a:pt x="215608" y="1080487"/>
                    </a:moveTo>
                    <a:lnTo>
                      <a:pt x="215608" y="1178719"/>
                    </a:lnTo>
                    <a:lnTo>
                      <a:pt x="117377" y="1178719"/>
                    </a:lnTo>
                    <a:lnTo>
                      <a:pt x="117377" y="1080487"/>
                    </a:lnTo>
                    <a:lnTo>
                      <a:pt x="215608" y="1080487"/>
                    </a:lnTo>
                    <a:close/>
                    <a:moveTo>
                      <a:pt x="215608" y="1187644"/>
                    </a:moveTo>
                    <a:lnTo>
                      <a:pt x="215608" y="1285875"/>
                    </a:lnTo>
                    <a:lnTo>
                      <a:pt x="117377" y="1285875"/>
                    </a:lnTo>
                    <a:lnTo>
                      <a:pt x="117377" y="1187644"/>
                    </a:lnTo>
                    <a:lnTo>
                      <a:pt x="215608" y="1187644"/>
                    </a:lnTo>
                    <a:close/>
                    <a:moveTo>
                      <a:pt x="215608" y="1294800"/>
                    </a:moveTo>
                    <a:lnTo>
                      <a:pt x="215608" y="1393031"/>
                    </a:lnTo>
                    <a:lnTo>
                      <a:pt x="117377" y="1393031"/>
                    </a:lnTo>
                    <a:lnTo>
                      <a:pt x="117377" y="1294800"/>
                    </a:lnTo>
                    <a:lnTo>
                      <a:pt x="215608" y="1294800"/>
                    </a:lnTo>
                    <a:close/>
                    <a:moveTo>
                      <a:pt x="215608" y="1401956"/>
                    </a:moveTo>
                    <a:lnTo>
                      <a:pt x="215608" y="1500187"/>
                    </a:lnTo>
                    <a:lnTo>
                      <a:pt x="117377" y="1500187"/>
                    </a:lnTo>
                    <a:lnTo>
                      <a:pt x="117377" y="1401956"/>
                    </a:lnTo>
                    <a:lnTo>
                      <a:pt x="215608" y="1401956"/>
                    </a:lnTo>
                    <a:close/>
                    <a:moveTo>
                      <a:pt x="215608" y="1509112"/>
                    </a:moveTo>
                    <a:lnTo>
                      <a:pt x="215608" y="1607344"/>
                    </a:lnTo>
                    <a:lnTo>
                      <a:pt x="117377" y="1607344"/>
                    </a:lnTo>
                    <a:lnTo>
                      <a:pt x="117377" y="1509112"/>
                    </a:lnTo>
                    <a:lnTo>
                      <a:pt x="215608" y="1509112"/>
                    </a:lnTo>
                    <a:close/>
                    <a:moveTo>
                      <a:pt x="215608" y="1616269"/>
                    </a:moveTo>
                    <a:lnTo>
                      <a:pt x="215608" y="1714500"/>
                    </a:lnTo>
                    <a:lnTo>
                      <a:pt x="117377" y="1714500"/>
                    </a:lnTo>
                    <a:lnTo>
                      <a:pt x="117377" y="1616269"/>
                    </a:lnTo>
                    <a:lnTo>
                      <a:pt x="215608" y="1616269"/>
                    </a:lnTo>
                    <a:close/>
                    <a:moveTo>
                      <a:pt x="215608" y="1723425"/>
                    </a:moveTo>
                    <a:lnTo>
                      <a:pt x="215608" y="1821656"/>
                    </a:lnTo>
                    <a:lnTo>
                      <a:pt x="117377" y="1821656"/>
                    </a:lnTo>
                    <a:lnTo>
                      <a:pt x="117377" y="1723425"/>
                    </a:lnTo>
                    <a:lnTo>
                      <a:pt x="215608" y="1723425"/>
                    </a:lnTo>
                    <a:close/>
                    <a:moveTo>
                      <a:pt x="215608" y="1830581"/>
                    </a:moveTo>
                    <a:lnTo>
                      <a:pt x="215608" y="1928812"/>
                    </a:lnTo>
                    <a:lnTo>
                      <a:pt x="117377" y="1928812"/>
                    </a:lnTo>
                    <a:lnTo>
                      <a:pt x="117377" y="1830581"/>
                    </a:lnTo>
                    <a:lnTo>
                      <a:pt x="215608" y="1830581"/>
                    </a:lnTo>
                    <a:close/>
                    <a:moveTo>
                      <a:pt x="215608" y="1937737"/>
                    </a:moveTo>
                    <a:lnTo>
                      <a:pt x="215608" y="2035969"/>
                    </a:lnTo>
                    <a:lnTo>
                      <a:pt x="117377" y="2035969"/>
                    </a:lnTo>
                    <a:lnTo>
                      <a:pt x="117377" y="1937737"/>
                    </a:lnTo>
                    <a:lnTo>
                      <a:pt x="215608" y="1937737"/>
                    </a:lnTo>
                    <a:close/>
                    <a:moveTo>
                      <a:pt x="215608" y="2044894"/>
                    </a:moveTo>
                    <a:lnTo>
                      <a:pt x="215608" y="2143125"/>
                    </a:lnTo>
                    <a:lnTo>
                      <a:pt x="117377" y="2143125"/>
                    </a:lnTo>
                    <a:lnTo>
                      <a:pt x="117377" y="2044894"/>
                    </a:lnTo>
                    <a:lnTo>
                      <a:pt x="215608" y="2044894"/>
                    </a:lnTo>
                    <a:close/>
                    <a:moveTo>
                      <a:pt x="224542" y="2044894"/>
                    </a:moveTo>
                    <a:lnTo>
                      <a:pt x="322774" y="2044894"/>
                    </a:lnTo>
                    <a:lnTo>
                      <a:pt x="322774" y="2143125"/>
                    </a:lnTo>
                    <a:lnTo>
                      <a:pt x="224542" y="2143125"/>
                    </a:lnTo>
                    <a:lnTo>
                      <a:pt x="224542" y="2044894"/>
                    </a:lnTo>
                    <a:close/>
                    <a:moveTo>
                      <a:pt x="322764" y="2152050"/>
                    </a:moveTo>
                    <a:lnTo>
                      <a:pt x="322764" y="2250281"/>
                    </a:lnTo>
                    <a:lnTo>
                      <a:pt x="224533" y="2250281"/>
                    </a:lnTo>
                    <a:lnTo>
                      <a:pt x="224533" y="2152050"/>
                    </a:lnTo>
                    <a:lnTo>
                      <a:pt x="322764" y="2152050"/>
                    </a:lnTo>
                    <a:close/>
                    <a:moveTo>
                      <a:pt x="331699" y="2152050"/>
                    </a:moveTo>
                    <a:lnTo>
                      <a:pt x="429930" y="2152050"/>
                    </a:lnTo>
                    <a:lnTo>
                      <a:pt x="429930" y="2250281"/>
                    </a:lnTo>
                    <a:lnTo>
                      <a:pt x="331699" y="2250281"/>
                    </a:lnTo>
                    <a:lnTo>
                      <a:pt x="331699" y="2152050"/>
                    </a:lnTo>
                    <a:close/>
                    <a:moveTo>
                      <a:pt x="438855" y="2152050"/>
                    </a:moveTo>
                    <a:lnTo>
                      <a:pt x="537086" y="2152050"/>
                    </a:lnTo>
                    <a:lnTo>
                      <a:pt x="537086" y="2250281"/>
                    </a:lnTo>
                    <a:lnTo>
                      <a:pt x="438855" y="2250281"/>
                    </a:lnTo>
                    <a:lnTo>
                      <a:pt x="438855" y="2152050"/>
                    </a:lnTo>
                    <a:close/>
                    <a:moveTo>
                      <a:pt x="546011" y="2152050"/>
                    </a:moveTo>
                    <a:lnTo>
                      <a:pt x="644243" y="2152050"/>
                    </a:lnTo>
                    <a:lnTo>
                      <a:pt x="644243" y="2250281"/>
                    </a:lnTo>
                    <a:lnTo>
                      <a:pt x="546011" y="2250281"/>
                    </a:lnTo>
                    <a:lnTo>
                      <a:pt x="546011" y="2152050"/>
                    </a:lnTo>
                    <a:close/>
                    <a:moveTo>
                      <a:pt x="653167" y="2152050"/>
                    </a:moveTo>
                    <a:lnTo>
                      <a:pt x="751399" y="2152050"/>
                    </a:lnTo>
                    <a:lnTo>
                      <a:pt x="751399" y="2250281"/>
                    </a:lnTo>
                    <a:lnTo>
                      <a:pt x="653167" y="2250281"/>
                    </a:lnTo>
                    <a:lnTo>
                      <a:pt x="653167" y="2152050"/>
                    </a:lnTo>
                    <a:close/>
                    <a:moveTo>
                      <a:pt x="760324" y="2152050"/>
                    </a:moveTo>
                    <a:lnTo>
                      <a:pt x="858555" y="2152050"/>
                    </a:lnTo>
                    <a:lnTo>
                      <a:pt x="858555" y="2250281"/>
                    </a:lnTo>
                    <a:lnTo>
                      <a:pt x="760324" y="2250281"/>
                    </a:lnTo>
                    <a:lnTo>
                      <a:pt x="760324" y="2152050"/>
                    </a:lnTo>
                    <a:close/>
                    <a:moveTo>
                      <a:pt x="867480" y="2152050"/>
                    </a:moveTo>
                    <a:lnTo>
                      <a:pt x="965711" y="2152050"/>
                    </a:lnTo>
                    <a:lnTo>
                      <a:pt x="965711" y="2250281"/>
                    </a:lnTo>
                    <a:lnTo>
                      <a:pt x="867480" y="2250281"/>
                    </a:lnTo>
                    <a:lnTo>
                      <a:pt x="867480" y="2152050"/>
                    </a:lnTo>
                    <a:close/>
                    <a:moveTo>
                      <a:pt x="974636" y="2152050"/>
                    </a:moveTo>
                    <a:lnTo>
                      <a:pt x="1072867" y="2152050"/>
                    </a:lnTo>
                    <a:lnTo>
                      <a:pt x="1072867" y="2250281"/>
                    </a:lnTo>
                    <a:lnTo>
                      <a:pt x="974636" y="2250281"/>
                    </a:lnTo>
                    <a:lnTo>
                      <a:pt x="974636" y="2152050"/>
                    </a:lnTo>
                    <a:close/>
                    <a:moveTo>
                      <a:pt x="1081792" y="2152050"/>
                    </a:moveTo>
                    <a:lnTo>
                      <a:pt x="1180024" y="2152050"/>
                    </a:lnTo>
                    <a:lnTo>
                      <a:pt x="1180024" y="2250281"/>
                    </a:lnTo>
                    <a:lnTo>
                      <a:pt x="1081792" y="2250281"/>
                    </a:lnTo>
                    <a:lnTo>
                      <a:pt x="1081792" y="2152050"/>
                    </a:lnTo>
                    <a:close/>
                    <a:moveTo>
                      <a:pt x="1188949" y="2152050"/>
                    </a:moveTo>
                    <a:lnTo>
                      <a:pt x="1287180" y="2152050"/>
                    </a:lnTo>
                    <a:lnTo>
                      <a:pt x="1287180" y="2250281"/>
                    </a:lnTo>
                    <a:lnTo>
                      <a:pt x="1188949" y="2250281"/>
                    </a:lnTo>
                    <a:lnTo>
                      <a:pt x="1188949" y="2152050"/>
                    </a:lnTo>
                    <a:close/>
                    <a:moveTo>
                      <a:pt x="1296105" y="2152050"/>
                    </a:moveTo>
                    <a:lnTo>
                      <a:pt x="1394336" y="2152050"/>
                    </a:lnTo>
                    <a:lnTo>
                      <a:pt x="1394336" y="2250281"/>
                    </a:lnTo>
                    <a:lnTo>
                      <a:pt x="1296105" y="2250281"/>
                    </a:lnTo>
                    <a:lnTo>
                      <a:pt x="1296105" y="2152050"/>
                    </a:lnTo>
                    <a:close/>
                    <a:moveTo>
                      <a:pt x="1403261" y="2152050"/>
                    </a:moveTo>
                    <a:lnTo>
                      <a:pt x="1501492" y="2152050"/>
                    </a:lnTo>
                    <a:lnTo>
                      <a:pt x="1501492" y="2250281"/>
                    </a:lnTo>
                    <a:lnTo>
                      <a:pt x="1403261" y="2250281"/>
                    </a:lnTo>
                    <a:lnTo>
                      <a:pt x="1403261" y="2152050"/>
                    </a:lnTo>
                    <a:close/>
                    <a:moveTo>
                      <a:pt x="1510417" y="2152050"/>
                    </a:moveTo>
                    <a:lnTo>
                      <a:pt x="1608649" y="2152050"/>
                    </a:lnTo>
                    <a:lnTo>
                      <a:pt x="1608649" y="2250281"/>
                    </a:lnTo>
                    <a:lnTo>
                      <a:pt x="1510417" y="2250281"/>
                    </a:lnTo>
                    <a:lnTo>
                      <a:pt x="1510417" y="2152050"/>
                    </a:lnTo>
                    <a:close/>
                    <a:moveTo>
                      <a:pt x="1510417" y="2143125"/>
                    </a:moveTo>
                    <a:lnTo>
                      <a:pt x="1510417" y="2044894"/>
                    </a:lnTo>
                    <a:lnTo>
                      <a:pt x="1608649" y="2044894"/>
                    </a:lnTo>
                    <a:lnTo>
                      <a:pt x="1608649" y="2143125"/>
                    </a:lnTo>
                    <a:lnTo>
                      <a:pt x="1510417" y="2143125"/>
                    </a:lnTo>
                    <a:close/>
                    <a:moveTo>
                      <a:pt x="1617574" y="2044894"/>
                    </a:moveTo>
                    <a:lnTo>
                      <a:pt x="1715805" y="2044894"/>
                    </a:lnTo>
                    <a:lnTo>
                      <a:pt x="1715805" y="2143125"/>
                    </a:lnTo>
                    <a:lnTo>
                      <a:pt x="1617574" y="2143125"/>
                    </a:lnTo>
                    <a:lnTo>
                      <a:pt x="1617574" y="2044894"/>
                    </a:lnTo>
                    <a:close/>
                    <a:moveTo>
                      <a:pt x="1617574" y="2035969"/>
                    </a:moveTo>
                    <a:lnTo>
                      <a:pt x="1617574" y="1937737"/>
                    </a:lnTo>
                    <a:lnTo>
                      <a:pt x="1715805" y="1937737"/>
                    </a:lnTo>
                    <a:lnTo>
                      <a:pt x="1715805" y="2035969"/>
                    </a:lnTo>
                    <a:lnTo>
                      <a:pt x="1617574" y="2035969"/>
                    </a:lnTo>
                    <a:close/>
                    <a:moveTo>
                      <a:pt x="1617574" y="1928812"/>
                    </a:moveTo>
                    <a:lnTo>
                      <a:pt x="1617574" y="1830581"/>
                    </a:lnTo>
                    <a:lnTo>
                      <a:pt x="1715805" y="1830581"/>
                    </a:lnTo>
                    <a:lnTo>
                      <a:pt x="1715805" y="1928812"/>
                    </a:lnTo>
                    <a:lnTo>
                      <a:pt x="1617574" y="1928812"/>
                    </a:lnTo>
                    <a:close/>
                    <a:moveTo>
                      <a:pt x="1617574" y="1821656"/>
                    </a:moveTo>
                    <a:lnTo>
                      <a:pt x="1617574" y="1723425"/>
                    </a:lnTo>
                    <a:lnTo>
                      <a:pt x="1715805" y="1723425"/>
                    </a:lnTo>
                    <a:lnTo>
                      <a:pt x="1715805" y="1821656"/>
                    </a:lnTo>
                    <a:lnTo>
                      <a:pt x="1617574" y="1821656"/>
                    </a:lnTo>
                    <a:close/>
                    <a:moveTo>
                      <a:pt x="1617574" y="1714500"/>
                    </a:moveTo>
                    <a:lnTo>
                      <a:pt x="1617574" y="1616269"/>
                    </a:lnTo>
                    <a:lnTo>
                      <a:pt x="1715805" y="1616269"/>
                    </a:lnTo>
                    <a:lnTo>
                      <a:pt x="1715805" y="1714500"/>
                    </a:lnTo>
                    <a:lnTo>
                      <a:pt x="1617574" y="1714500"/>
                    </a:lnTo>
                    <a:close/>
                    <a:moveTo>
                      <a:pt x="1617574" y="1607344"/>
                    </a:moveTo>
                    <a:lnTo>
                      <a:pt x="1617574" y="1509112"/>
                    </a:lnTo>
                    <a:lnTo>
                      <a:pt x="1715805" y="1509112"/>
                    </a:lnTo>
                    <a:lnTo>
                      <a:pt x="1715805" y="1607344"/>
                    </a:lnTo>
                    <a:lnTo>
                      <a:pt x="1617574" y="1607344"/>
                    </a:lnTo>
                    <a:close/>
                    <a:moveTo>
                      <a:pt x="1617574" y="1500187"/>
                    </a:moveTo>
                    <a:lnTo>
                      <a:pt x="1617574" y="1401956"/>
                    </a:lnTo>
                    <a:lnTo>
                      <a:pt x="1715805" y="1401956"/>
                    </a:lnTo>
                    <a:lnTo>
                      <a:pt x="1715805" y="1500187"/>
                    </a:lnTo>
                    <a:lnTo>
                      <a:pt x="1617574" y="1500187"/>
                    </a:lnTo>
                    <a:close/>
                    <a:moveTo>
                      <a:pt x="1617574" y="1393031"/>
                    </a:moveTo>
                    <a:lnTo>
                      <a:pt x="1617574" y="1294800"/>
                    </a:lnTo>
                    <a:lnTo>
                      <a:pt x="1715805" y="1294800"/>
                    </a:lnTo>
                    <a:lnTo>
                      <a:pt x="1715805" y="1393031"/>
                    </a:lnTo>
                    <a:lnTo>
                      <a:pt x="1617574" y="1393031"/>
                    </a:lnTo>
                    <a:close/>
                    <a:moveTo>
                      <a:pt x="1617574" y="1285875"/>
                    </a:moveTo>
                    <a:lnTo>
                      <a:pt x="1617574" y="1187644"/>
                    </a:lnTo>
                    <a:lnTo>
                      <a:pt x="1715805" y="1187644"/>
                    </a:lnTo>
                    <a:lnTo>
                      <a:pt x="1715805" y="1285875"/>
                    </a:lnTo>
                    <a:lnTo>
                      <a:pt x="1617574" y="1285875"/>
                    </a:lnTo>
                    <a:close/>
                    <a:moveTo>
                      <a:pt x="1617574" y="1178719"/>
                    </a:moveTo>
                    <a:lnTo>
                      <a:pt x="1617574" y="1080487"/>
                    </a:lnTo>
                    <a:lnTo>
                      <a:pt x="1715805" y="1080487"/>
                    </a:lnTo>
                    <a:lnTo>
                      <a:pt x="1715805" y="1178719"/>
                    </a:lnTo>
                    <a:lnTo>
                      <a:pt x="1617574" y="1178719"/>
                    </a:lnTo>
                    <a:close/>
                    <a:moveTo>
                      <a:pt x="1617574" y="1071562"/>
                    </a:moveTo>
                    <a:lnTo>
                      <a:pt x="1617574" y="973331"/>
                    </a:lnTo>
                    <a:lnTo>
                      <a:pt x="1715805" y="973331"/>
                    </a:lnTo>
                    <a:lnTo>
                      <a:pt x="1715805" y="1071562"/>
                    </a:lnTo>
                    <a:lnTo>
                      <a:pt x="1617574" y="1071562"/>
                    </a:lnTo>
                    <a:close/>
                    <a:moveTo>
                      <a:pt x="1617574" y="964406"/>
                    </a:moveTo>
                    <a:lnTo>
                      <a:pt x="1617574" y="866175"/>
                    </a:lnTo>
                    <a:lnTo>
                      <a:pt x="1715805" y="866175"/>
                    </a:lnTo>
                    <a:lnTo>
                      <a:pt x="1715805" y="964406"/>
                    </a:lnTo>
                    <a:lnTo>
                      <a:pt x="1617574" y="964406"/>
                    </a:lnTo>
                    <a:close/>
                    <a:moveTo>
                      <a:pt x="1617574" y="857250"/>
                    </a:moveTo>
                    <a:lnTo>
                      <a:pt x="1617574" y="759019"/>
                    </a:lnTo>
                    <a:lnTo>
                      <a:pt x="1715805" y="759019"/>
                    </a:lnTo>
                    <a:lnTo>
                      <a:pt x="1715805" y="857250"/>
                    </a:lnTo>
                    <a:lnTo>
                      <a:pt x="1617574" y="857250"/>
                    </a:lnTo>
                    <a:close/>
                    <a:moveTo>
                      <a:pt x="1617574" y="750094"/>
                    </a:moveTo>
                    <a:lnTo>
                      <a:pt x="1617574" y="651862"/>
                    </a:lnTo>
                    <a:lnTo>
                      <a:pt x="1715805" y="651862"/>
                    </a:lnTo>
                    <a:lnTo>
                      <a:pt x="1715805" y="750094"/>
                    </a:lnTo>
                    <a:lnTo>
                      <a:pt x="1617574" y="750094"/>
                    </a:lnTo>
                    <a:close/>
                    <a:moveTo>
                      <a:pt x="1617574" y="642938"/>
                    </a:moveTo>
                    <a:lnTo>
                      <a:pt x="1617574" y="544706"/>
                    </a:lnTo>
                    <a:lnTo>
                      <a:pt x="1715805" y="544706"/>
                    </a:lnTo>
                    <a:lnTo>
                      <a:pt x="1715805" y="642938"/>
                    </a:lnTo>
                    <a:lnTo>
                      <a:pt x="1617574" y="642938"/>
                    </a:lnTo>
                    <a:close/>
                    <a:moveTo>
                      <a:pt x="1617574" y="535781"/>
                    </a:moveTo>
                    <a:lnTo>
                      <a:pt x="1617574" y="437550"/>
                    </a:lnTo>
                    <a:lnTo>
                      <a:pt x="1715805" y="437550"/>
                    </a:lnTo>
                    <a:lnTo>
                      <a:pt x="1715805" y="535781"/>
                    </a:lnTo>
                    <a:lnTo>
                      <a:pt x="1617574" y="535781"/>
                    </a:lnTo>
                    <a:close/>
                    <a:moveTo>
                      <a:pt x="1617574" y="428625"/>
                    </a:moveTo>
                    <a:lnTo>
                      <a:pt x="1617574" y="330394"/>
                    </a:lnTo>
                    <a:lnTo>
                      <a:pt x="1715805" y="330394"/>
                    </a:lnTo>
                    <a:lnTo>
                      <a:pt x="1715805" y="428625"/>
                    </a:lnTo>
                    <a:lnTo>
                      <a:pt x="1617574" y="428625"/>
                    </a:lnTo>
                    <a:close/>
                    <a:moveTo>
                      <a:pt x="1617574" y="321469"/>
                    </a:moveTo>
                    <a:lnTo>
                      <a:pt x="1617574" y="223237"/>
                    </a:lnTo>
                    <a:lnTo>
                      <a:pt x="1715805" y="223237"/>
                    </a:lnTo>
                    <a:lnTo>
                      <a:pt x="1715805" y="321469"/>
                    </a:lnTo>
                    <a:lnTo>
                      <a:pt x="1617574" y="321469"/>
                    </a:lnTo>
                    <a:close/>
                    <a:moveTo>
                      <a:pt x="1617574" y="214313"/>
                    </a:moveTo>
                    <a:lnTo>
                      <a:pt x="1617574" y="116081"/>
                    </a:lnTo>
                    <a:lnTo>
                      <a:pt x="1715805" y="116081"/>
                    </a:lnTo>
                    <a:lnTo>
                      <a:pt x="1715805" y="214313"/>
                    </a:lnTo>
                    <a:lnTo>
                      <a:pt x="1617574" y="214313"/>
                    </a:lnTo>
                    <a:close/>
                    <a:moveTo>
                      <a:pt x="1617574" y="107156"/>
                    </a:moveTo>
                    <a:lnTo>
                      <a:pt x="1617574" y="8925"/>
                    </a:lnTo>
                    <a:lnTo>
                      <a:pt x="1715805" y="8925"/>
                    </a:lnTo>
                    <a:lnTo>
                      <a:pt x="1715805" y="107156"/>
                    </a:lnTo>
                    <a:lnTo>
                      <a:pt x="1617574" y="107156"/>
                    </a:lnTo>
                    <a:close/>
                    <a:moveTo>
                      <a:pt x="1608639" y="107156"/>
                    </a:moveTo>
                    <a:lnTo>
                      <a:pt x="1510408" y="107156"/>
                    </a:lnTo>
                    <a:lnTo>
                      <a:pt x="1510408" y="8925"/>
                    </a:lnTo>
                    <a:lnTo>
                      <a:pt x="1608639" y="8925"/>
                    </a:lnTo>
                    <a:lnTo>
                      <a:pt x="1608639" y="107156"/>
                    </a:lnTo>
                    <a:close/>
                    <a:moveTo>
                      <a:pt x="1501483" y="107156"/>
                    </a:moveTo>
                    <a:lnTo>
                      <a:pt x="1403252" y="107156"/>
                    </a:lnTo>
                    <a:lnTo>
                      <a:pt x="1403252" y="8925"/>
                    </a:lnTo>
                    <a:lnTo>
                      <a:pt x="1501483" y="8925"/>
                    </a:lnTo>
                    <a:lnTo>
                      <a:pt x="1501483" y="107156"/>
                    </a:lnTo>
                    <a:close/>
                    <a:moveTo>
                      <a:pt x="1394327" y="107156"/>
                    </a:moveTo>
                    <a:lnTo>
                      <a:pt x="1296095" y="107156"/>
                    </a:lnTo>
                    <a:lnTo>
                      <a:pt x="1296095" y="8925"/>
                    </a:lnTo>
                    <a:lnTo>
                      <a:pt x="1394327" y="8925"/>
                    </a:lnTo>
                    <a:lnTo>
                      <a:pt x="1394327" y="107156"/>
                    </a:lnTo>
                    <a:close/>
                    <a:moveTo>
                      <a:pt x="1287171" y="107156"/>
                    </a:moveTo>
                    <a:lnTo>
                      <a:pt x="1188939" y="107156"/>
                    </a:lnTo>
                    <a:lnTo>
                      <a:pt x="1188939" y="8925"/>
                    </a:lnTo>
                    <a:lnTo>
                      <a:pt x="1287171" y="8925"/>
                    </a:lnTo>
                    <a:lnTo>
                      <a:pt x="1287171" y="107156"/>
                    </a:lnTo>
                    <a:close/>
                    <a:moveTo>
                      <a:pt x="1180014" y="107156"/>
                    </a:moveTo>
                    <a:lnTo>
                      <a:pt x="1081783" y="107156"/>
                    </a:lnTo>
                    <a:lnTo>
                      <a:pt x="1081783" y="8925"/>
                    </a:lnTo>
                    <a:lnTo>
                      <a:pt x="1180014" y="8925"/>
                    </a:lnTo>
                    <a:lnTo>
                      <a:pt x="1180014" y="107156"/>
                    </a:lnTo>
                    <a:close/>
                    <a:moveTo>
                      <a:pt x="1072858" y="107156"/>
                    </a:moveTo>
                    <a:lnTo>
                      <a:pt x="974627" y="107156"/>
                    </a:lnTo>
                    <a:lnTo>
                      <a:pt x="974627" y="8925"/>
                    </a:lnTo>
                    <a:lnTo>
                      <a:pt x="1072858" y="8925"/>
                    </a:lnTo>
                    <a:lnTo>
                      <a:pt x="1072858" y="107156"/>
                    </a:lnTo>
                    <a:close/>
                    <a:moveTo>
                      <a:pt x="965702" y="107156"/>
                    </a:moveTo>
                    <a:lnTo>
                      <a:pt x="867470" y="107156"/>
                    </a:lnTo>
                    <a:lnTo>
                      <a:pt x="867470" y="8925"/>
                    </a:lnTo>
                    <a:lnTo>
                      <a:pt x="965702" y="8925"/>
                    </a:lnTo>
                    <a:lnTo>
                      <a:pt x="965702" y="107156"/>
                    </a:lnTo>
                    <a:close/>
                    <a:moveTo>
                      <a:pt x="858546" y="107156"/>
                    </a:moveTo>
                    <a:lnTo>
                      <a:pt x="760314" y="107156"/>
                    </a:lnTo>
                    <a:lnTo>
                      <a:pt x="760314" y="8925"/>
                    </a:lnTo>
                    <a:lnTo>
                      <a:pt x="858546" y="8925"/>
                    </a:lnTo>
                    <a:lnTo>
                      <a:pt x="858546" y="107156"/>
                    </a:lnTo>
                    <a:close/>
                    <a:moveTo>
                      <a:pt x="751389" y="107156"/>
                    </a:moveTo>
                    <a:lnTo>
                      <a:pt x="653158" y="107156"/>
                    </a:lnTo>
                    <a:lnTo>
                      <a:pt x="653158" y="8925"/>
                    </a:lnTo>
                    <a:lnTo>
                      <a:pt x="751389" y="8925"/>
                    </a:lnTo>
                    <a:lnTo>
                      <a:pt x="751389" y="107156"/>
                    </a:lnTo>
                    <a:close/>
                    <a:moveTo>
                      <a:pt x="644233" y="107156"/>
                    </a:moveTo>
                    <a:lnTo>
                      <a:pt x="546002" y="107156"/>
                    </a:lnTo>
                    <a:lnTo>
                      <a:pt x="546002" y="8925"/>
                    </a:lnTo>
                    <a:lnTo>
                      <a:pt x="644233" y="8925"/>
                    </a:lnTo>
                    <a:lnTo>
                      <a:pt x="644233" y="107156"/>
                    </a:lnTo>
                    <a:close/>
                    <a:moveTo>
                      <a:pt x="537077" y="107156"/>
                    </a:moveTo>
                    <a:lnTo>
                      <a:pt x="438845" y="107156"/>
                    </a:lnTo>
                    <a:lnTo>
                      <a:pt x="438845" y="8925"/>
                    </a:lnTo>
                    <a:lnTo>
                      <a:pt x="537077" y="8925"/>
                    </a:lnTo>
                    <a:lnTo>
                      <a:pt x="537077" y="107156"/>
                    </a:lnTo>
                    <a:close/>
                    <a:moveTo>
                      <a:pt x="429920" y="107156"/>
                    </a:moveTo>
                    <a:lnTo>
                      <a:pt x="331689" y="107156"/>
                    </a:lnTo>
                    <a:lnTo>
                      <a:pt x="331689" y="8925"/>
                    </a:lnTo>
                    <a:lnTo>
                      <a:pt x="429920" y="8925"/>
                    </a:lnTo>
                    <a:lnTo>
                      <a:pt x="429920" y="107156"/>
                    </a:lnTo>
                    <a:close/>
                    <a:moveTo>
                      <a:pt x="322764" y="107156"/>
                    </a:moveTo>
                    <a:lnTo>
                      <a:pt x="224533" y="107156"/>
                    </a:lnTo>
                    <a:lnTo>
                      <a:pt x="224533" y="8925"/>
                    </a:lnTo>
                    <a:lnTo>
                      <a:pt x="322764" y="8925"/>
                    </a:lnTo>
                    <a:lnTo>
                      <a:pt x="322764" y="107156"/>
                    </a:lnTo>
                    <a:close/>
                    <a:moveTo>
                      <a:pt x="215608" y="107156"/>
                    </a:moveTo>
                    <a:lnTo>
                      <a:pt x="117377" y="107156"/>
                    </a:lnTo>
                    <a:lnTo>
                      <a:pt x="117377" y="8925"/>
                    </a:lnTo>
                    <a:lnTo>
                      <a:pt x="215608" y="8925"/>
                    </a:lnTo>
                    <a:lnTo>
                      <a:pt x="215608" y="107156"/>
                    </a:lnTo>
                    <a:close/>
                    <a:moveTo>
                      <a:pt x="215608" y="116081"/>
                    </a:moveTo>
                    <a:lnTo>
                      <a:pt x="215608" y="214313"/>
                    </a:lnTo>
                    <a:lnTo>
                      <a:pt x="117377" y="214313"/>
                    </a:lnTo>
                    <a:lnTo>
                      <a:pt x="117377" y="116081"/>
                    </a:lnTo>
                    <a:lnTo>
                      <a:pt x="215608" y="116081"/>
                    </a:lnTo>
                    <a:close/>
                    <a:moveTo>
                      <a:pt x="108452" y="214313"/>
                    </a:moveTo>
                    <a:lnTo>
                      <a:pt x="8925" y="214313"/>
                    </a:lnTo>
                    <a:lnTo>
                      <a:pt x="8925" y="116081"/>
                    </a:lnTo>
                    <a:lnTo>
                      <a:pt x="108452" y="116081"/>
                    </a:lnTo>
                    <a:lnTo>
                      <a:pt x="108452" y="214313"/>
                    </a:lnTo>
                    <a:close/>
                    <a:moveTo>
                      <a:pt x="8925" y="223237"/>
                    </a:moveTo>
                    <a:lnTo>
                      <a:pt x="108452" y="223237"/>
                    </a:lnTo>
                    <a:lnTo>
                      <a:pt x="108452" y="321469"/>
                    </a:lnTo>
                    <a:lnTo>
                      <a:pt x="8925" y="321469"/>
                    </a:lnTo>
                    <a:lnTo>
                      <a:pt x="8925" y="223237"/>
                    </a:lnTo>
                    <a:close/>
                    <a:moveTo>
                      <a:pt x="108452" y="330394"/>
                    </a:moveTo>
                    <a:lnTo>
                      <a:pt x="108452" y="428625"/>
                    </a:lnTo>
                    <a:lnTo>
                      <a:pt x="8925" y="428625"/>
                    </a:lnTo>
                    <a:lnTo>
                      <a:pt x="8925" y="330394"/>
                    </a:lnTo>
                    <a:lnTo>
                      <a:pt x="108452" y="330394"/>
                    </a:lnTo>
                    <a:close/>
                    <a:moveTo>
                      <a:pt x="8925" y="437550"/>
                    </a:moveTo>
                    <a:lnTo>
                      <a:pt x="108452" y="437550"/>
                    </a:lnTo>
                    <a:lnTo>
                      <a:pt x="108452" y="535781"/>
                    </a:lnTo>
                    <a:lnTo>
                      <a:pt x="8925" y="535781"/>
                    </a:lnTo>
                    <a:lnTo>
                      <a:pt x="8925" y="437550"/>
                    </a:lnTo>
                    <a:close/>
                    <a:moveTo>
                      <a:pt x="108452" y="544706"/>
                    </a:moveTo>
                    <a:lnTo>
                      <a:pt x="108452" y="642938"/>
                    </a:lnTo>
                    <a:lnTo>
                      <a:pt x="8925" y="642938"/>
                    </a:lnTo>
                    <a:lnTo>
                      <a:pt x="8925" y="544706"/>
                    </a:lnTo>
                    <a:lnTo>
                      <a:pt x="108452" y="544706"/>
                    </a:lnTo>
                    <a:close/>
                    <a:moveTo>
                      <a:pt x="8925" y="651862"/>
                    </a:moveTo>
                    <a:lnTo>
                      <a:pt x="108452" y="651862"/>
                    </a:lnTo>
                    <a:lnTo>
                      <a:pt x="108452" y="750094"/>
                    </a:lnTo>
                    <a:lnTo>
                      <a:pt x="8925" y="750094"/>
                    </a:lnTo>
                    <a:lnTo>
                      <a:pt x="8925" y="651862"/>
                    </a:lnTo>
                    <a:close/>
                    <a:moveTo>
                      <a:pt x="108452" y="759019"/>
                    </a:moveTo>
                    <a:lnTo>
                      <a:pt x="108452" y="857250"/>
                    </a:lnTo>
                    <a:lnTo>
                      <a:pt x="8925" y="857250"/>
                    </a:lnTo>
                    <a:lnTo>
                      <a:pt x="8925" y="759019"/>
                    </a:lnTo>
                    <a:lnTo>
                      <a:pt x="108452" y="759019"/>
                    </a:lnTo>
                    <a:close/>
                    <a:moveTo>
                      <a:pt x="8925" y="866175"/>
                    </a:moveTo>
                    <a:lnTo>
                      <a:pt x="108452" y="866175"/>
                    </a:lnTo>
                    <a:lnTo>
                      <a:pt x="108452" y="964406"/>
                    </a:lnTo>
                    <a:lnTo>
                      <a:pt x="8925" y="964406"/>
                    </a:lnTo>
                    <a:lnTo>
                      <a:pt x="8925" y="866175"/>
                    </a:lnTo>
                    <a:close/>
                    <a:moveTo>
                      <a:pt x="108452" y="973331"/>
                    </a:moveTo>
                    <a:lnTo>
                      <a:pt x="108452" y="1071562"/>
                    </a:lnTo>
                    <a:lnTo>
                      <a:pt x="8925" y="1071562"/>
                    </a:lnTo>
                    <a:lnTo>
                      <a:pt x="8925" y="973331"/>
                    </a:lnTo>
                    <a:lnTo>
                      <a:pt x="108452" y="973331"/>
                    </a:lnTo>
                    <a:close/>
                    <a:moveTo>
                      <a:pt x="8925" y="1080487"/>
                    </a:moveTo>
                    <a:lnTo>
                      <a:pt x="108452" y="1080487"/>
                    </a:lnTo>
                    <a:lnTo>
                      <a:pt x="108452" y="1178719"/>
                    </a:lnTo>
                    <a:lnTo>
                      <a:pt x="8925" y="1178719"/>
                    </a:lnTo>
                    <a:lnTo>
                      <a:pt x="8925" y="1080487"/>
                    </a:lnTo>
                    <a:close/>
                    <a:moveTo>
                      <a:pt x="108452" y="1187644"/>
                    </a:moveTo>
                    <a:lnTo>
                      <a:pt x="108452" y="1285875"/>
                    </a:lnTo>
                    <a:lnTo>
                      <a:pt x="8925" y="1285875"/>
                    </a:lnTo>
                    <a:lnTo>
                      <a:pt x="8925" y="1187644"/>
                    </a:lnTo>
                    <a:lnTo>
                      <a:pt x="108452" y="1187644"/>
                    </a:lnTo>
                    <a:close/>
                    <a:moveTo>
                      <a:pt x="8925" y="1294800"/>
                    </a:moveTo>
                    <a:lnTo>
                      <a:pt x="108452" y="1294800"/>
                    </a:lnTo>
                    <a:lnTo>
                      <a:pt x="108452" y="1393031"/>
                    </a:lnTo>
                    <a:lnTo>
                      <a:pt x="8925" y="1393031"/>
                    </a:lnTo>
                    <a:lnTo>
                      <a:pt x="8925" y="1294800"/>
                    </a:lnTo>
                    <a:close/>
                    <a:moveTo>
                      <a:pt x="108452" y="1401956"/>
                    </a:moveTo>
                    <a:lnTo>
                      <a:pt x="108452" y="1500187"/>
                    </a:lnTo>
                    <a:lnTo>
                      <a:pt x="8925" y="1500187"/>
                    </a:lnTo>
                    <a:lnTo>
                      <a:pt x="8925" y="1401956"/>
                    </a:lnTo>
                    <a:lnTo>
                      <a:pt x="108452" y="1401956"/>
                    </a:lnTo>
                    <a:close/>
                    <a:moveTo>
                      <a:pt x="8925" y="1509112"/>
                    </a:moveTo>
                    <a:lnTo>
                      <a:pt x="108452" y="1509112"/>
                    </a:lnTo>
                    <a:lnTo>
                      <a:pt x="108452" y="1607344"/>
                    </a:lnTo>
                    <a:lnTo>
                      <a:pt x="8925" y="1607344"/>
                    </a:lnTo>
                    <a:lnTo>
                      <a:pt x="8925" y="1509112"/>
                    </a:lnTo>
                    <a:close/>
                    <a:moveTo>
                      <a:pt x="108452" y="1616269"/>
                    </a:moveTo>
                    <a:lnTo>
                      <a:pt x="108452" y="1714500"/>
                    </a:lnTo>
                    <a:lnTo>
                      <a:pt x="8925" y="1714500"/>
                    </a:lnTo>
                    <a:lnTo>
                      <a:pt x="8925" y="1616269"/>
                    </a:lnTo>
                    <a:lnTo>
                      <a:pt x="108452" y="1616269"/>
                    </a:lnTo>
                    <a:close/>
                    <a:moveTo>
                      <a:pt x="8925" y="1723425"/>
                    </a:moveTo>
                    <a:lnTo>
                      <a:pt x="108452" y="1723425"/>
                    </a:lnTo>
                    <a:lnTo>
                      <a:pt x="108452" y="1821656"/>
                    </a:lnTo>
                    <a:lnTo>
                      <a:pt x="8925" y="1821656"/>
                    </a:lnTo>
                    <a:lnTo>
                      <a:pt x="8925" y="1723425"/>
                    </a:lnTo>
                    <a:close/>
                    <a:moveTo>
                      <a:pt x="108452" y="1830581"/>
                    </a:moveTo>
                    <a:lnTo>
                      <a:pt x="108452" y="1928812"/>
                    </a:lnTo>
                    <a:lnTo>
                      <a:pt x="8925" y="1928812"/>
                    </a:lnTo>
                    <a:lnTo>
                      <a:pt x="8925" y="1830581"/>
                    </a:lnTo>
                    <a:lnTo>
                      <a:pt x="108452" y="1830581"/>
                    </a:lnTo>
                    <a:close/>
                    <a:moveTo>
                      <a:pt x="8925" y="1937737"/>
                    </a:moveTo>
                    <a:lnTo>
                      <a:pt x="108452" y="1937737"/>
                    </a:lnTo>
                    <a:lnTo>
                      <a:pt x="108452" y="2035969"/>
                    </a:lnTo>
                    <a:lnTo>
                      <a:pt x="8925" y="2035969"/>
                    </a:lnTo>
                    <a:lnTo>
                      <a:pt x="8925" y="1937737"/>
                    </a:lnTo>
                    <a:close/>
                    <a:moveTo>
                      <a:pt x="108452" y="2044894"/>
                    </a:moveTo>
                    <a:lnTo>
                      <a:pt x="108452" y="2143125"/>
                    </a:lnTo>
                    <a:lnTo>
                      <a:pt x="8925" y="2143125"/>
                    </a:lnTo>
                    <a:lnTo>
                      <a:pt x="8925" y="2044894"/>
                    </a:lnTo>
                    <a:lnTo>
                      <a:pt x="108452" y="2044894"/>
                    </a:lnTo>
                    <a:close/>
                    <a:moveTo>
                      <a:pt x="8925" y="2152050"/>
                    </a:moveTo>
                    <a:lnTo>
                      <a:pt x="108452" y="2152050"/>
                    </a:lnTo>
                    <a:lnTo>
                      <a:pt x="108452" y="2250281"/>
                    </a:lnTo>
                    <a:lnTo>
                      <a:pt x="8925" y="2250281"/>
                    </a:lnTo>
                    <a:lnTo>
                      <a:pt x="8925" y="2152050"/>
                    </a:lnTo>
                    <a:close/>
                    <a:moveTo>
                      <a:pt x="117386" y="2152050"/>
                    </a:moveTo>
                    <a:lnTo>
                      <a:pt x="215618" y="2152050"/>
                    </a:lnTo>
                    <a:lnTo>
                      <a:pt x="215618" y="2250281"/>
                    </a:lnTo>
                    <a:lnTo>
                      <a:pt x="117386" y="2250281"/>
                    </a:lnTo>
                    <a:lnTo>
                      <a:pt x="117386" y="2152050"/>
                    </a:lnTo>
                    <a:close/>
                    <a:moveTo>
                      <a:pt x="215608" y="2259206"/>
                    </a:moveTo>
                    <a:lnTo>
                      <a:pt x="215608" y="2357437"/>
                    </a:lnTo>
                    <a:lnTo>
                      <a:pt x="117377" y="2357437"/>
                    </a:lnTo>
                    <a:lnTo>
                      <a:pt x="117377" y="2259206"/>
                    </a:lnTo>
                    <a:lnTo>
                      <a:pt x="215608" y="2259206"/>
                    </a:lnTo>
                    <a:close/>
                    <a:moveTo>
                      <a:pt x="224542" y="2259206"/>
                    </a:moveTo>
                    <a:lnTo>
                      <a:pt x="322774" y="2259206"/>
                    </a:lnTo>
                    <a:lnTo>
                      <a:pt x="322774" y="2357437"/>
                    </a:lnTo>
                    <a:lnTo>
                      <a:pt x="224542" y="2357437"/>
                    </a:lnTo>
                    <a:lnTo>
                      <a:pt x="224542" y="2259206"/>
                    </a:lnTo>
                    <a:close/>
                    <a:moveTo>
                      <a:pt x="331699" y="2259206"/>
                    </a:moveTo>
                    <a:lnTo>
                      <a:pt x="429930" y="2259206"/>
                    </a:lnTo>
                    <a:lnTo>
                      <a:pt x="429930" y="2357437"/>
                    </a:lnTo>
                    <a:lnTo>
                      <a:pt x="331699" y="2357437"/>
                    </a:lnTo>
                    <a:lnTo>
                      <a:pt x="331699" y="2259206"/>
                    </a:lnTo>
                    <a:close/>
                    <a:moveTo>
                      <a:pt x="438855" y="2259206"/>
                    </a:moveTo>
                    <a:lnTo>
                      <a:pt x="537086" y="2259206"/>
                    </a:lnTo>
                    <a:lnTo>
                      <a:pt x="537086" y="2357437"/>
                    </a:lnTo>
                    <a:lnTo>
                      <a:pt x="438855" y="2357437"/>
                    </a:lnTo>
                    <a:lnTo>
                      <a:pt x="438855" y="2259206"/>
                    </a:lnTo>
                    <a:close/>
                    <a:moveTo>
                      <a:pt x="546011" y="2259206"/>
                    </a:moveTo>
                    <a:lnTo>
                      <a:pt x="644243" y="2259206"/>
                    </a:lnTo>
                    <a:lnTo>
                      <a:pt x="644243" y="2357437"/>
                    </a:lnTo>
                    <a:lnTo>
                      <a:pt x="546011" y="2357437"/>
                    </a:lnTo>
                    <a:lnTo>
                      <a:pt x="546011" y="2259206"/>
                    </a:lnTo>
                    <a:close/>
                    <a:moveTo>
                      <a:pt x="653167" y="2259206"/>
                    </a:moveTo>
                    <a:lnTo>
                      <a:pt x="751399" y="2259206"/>
                    </a:lnTo>
                    <a:lnTo>
                      <a:pt x="751399" y="2357437"/>
                    </a:lnTo>
                    <a:lnTo>
                      <a:pt x="653167" y="2357437"/>
                    </a:lnTo>
                    <a:lnTo>
                      <a:pt x="653167" y="2259206"/>
                    </a:lnTo>
                    <a:close/>
                    <a:moveTo>
                      <a:pt x="760324" y="2259206"/>
                    </a:moveTo>
                    <a:lnTo>
                      <a:pt x="858555" y="2259206"/>
                    </a:lnTo>
                    <a:lnTo>
                      <a:pt x="858555" y="2357437"/>
                    </a:lnTo>
                    <a:lnTo>
                      <a:pt x="760324" y="2357437"/>
                    </a:lnTo>
                    <a:lnTo>
                      <a:pt x="760324" y="2259206"/>
                    </a:lnTo>
                    <a:close/>
                    <a:moveTo>
                      <a:pt x="867480" y="2259206"/>
                    </a:moveTo>
                    <a:lnTo>
                      <a:pt x="965711" y="2259206"/>
                    </a:lnTo>
                    <a:lnTo>
                      <a:pt x="965711" y="2357437"/>
                    </a:lnTo>
                    <a:lnTo>
                      <a:pt x="867480" y="2357437"/>
                    </a:lnTo>
                    <a:lnTo>
                      <a:pt x="867480" y="2259206"/>
                    </a:lnTo>
                    <a:close/>
                    <a:moveTo>
                      <a:pt x="974636" y="2259206"/>
                    </a:moveTo>
                    <a:lnTo>
                      <a:pt x="1072867" y="2259206"/>
                    </a:lnTo>
                    <a:lnTo>
                      <a:pt x="1072867" y="2357437"/>
                    </a:lnTo>
                    <a:lnTo>
                      <a:pt x="974636" y="2357437"/>
                    </a:lnTo>
                    <a:lnTo>
                      <a:pt x="974636" y="2259206"/>
                    </a:lnTo>
                    <a:close/>
                    <a:moveTo>
                      <a:pt x="1081792" y="2259206"/>
                    </a:moveTo>
                    <a:lnTo>
                      <a:pt x="1180024" y="2259206"/>
                    </a:lnTo>
                    <a:lnTo>
                      <a:pt x="1180024" y="2357437"/>
                    </a:lnTo>
                    <a:lnTo>
                      <a:pt x="1081792" y="2357437"/>
                    </a:lnTo>
                    <a:lnTo>
                      <a:pt x="1081792" y="2259206"/>
                    </a:lnTo>
                    <a:close/>
                    <a:moveTo>
                      <a:pt x="1188949" y="2259206"/>
                    </a:moveTo>
                    <a:lnTo>
                      <a:pt x="1287180" y="2259206"/>
                    </a:lnTo>
                    <a:lnTo>
                      <a:pt x="1287180" y="2357437"/>
                    </a:lnTo>
                    <a:lnTo>
                      <a:pt x="1188949" y="2357437"/>
                    </a:lnTo>
                    <a:lnTo>
                      <a:pt x="1188949" y="2259206"/>
                    </a:lnTo>
                    <a:close/>
                    <a:moveTo>
                      <a:pt x="1296105" y="2259206"/>
                    </a:moveTo>
                    <a:lnTo>
                      <a:pt x="1394336" y="2259206"/>
                    </a:lnTo>
                    <a:lnTo>
                      <a:pt x="1394336" y="2357437"/>
                    </a:lnTo>
                    <a:lnTo>
                      <a:pt x="1296105" y="2357437"/>
                    </a:lnTo>
                    <a:lnTo>
                      <a:pt x="1296105" y="2259206"/>
                    </a:lnTo>
                    <a:close/>
                    <a:moveTo>
                      <a:pt x="1403261" y="2259206"/>
                    </a:moveTo>
                    <a:lnTo>
                      <a:pt x="1501492" y="2259206"/>
                    </a:lnTo>
                    <a:lnTo>
                      <a:pt x="1501492" y="2357437"/>
                    </a:lnTo>
                    <a:lnTo>
                      <a:pt x="1403261" y="2357437"/>
                    </a:lnTo>
                    <a:lnTo>
                      <a:pt x="1403261" y="2259206"/>
                    </a:lnTo>
                    <a:close/>
                    <a:moveTo>
                      <a:pt x="1510417" y="2259206"/>
                    </a:moveTo>
                    <a:lnTo>
                      <a:pt x="1608649" y="2259206"/>
                    </a:lnTo>
                    <a:lnTo>
                      <a:pt x="1608649" y="2357437"/>
                    </a:lnTo>
                    <a:lnTo>
                      <a:pt x="1510417" y="2357437"/>
                    </a:lnTo>
                    <a:lnTo>
                      <a:pt x="1510417" y="2259206"/>
                    </a:lnTo>
                    <a:close/>
                    <a:moveTo>
                      <a:pt x="1617574" y="2259206"/>
                    </a:moveTo>
                    <a:lnTo>
                      <a:pt x="1715805" y="2259206"/>
                    </a:lnTo>
                    <a:lnTo>
                      <a:pt x="1715805" y="2357437"/>
                    </a:lnTo>
                    <a:lnTo>
                      <a:pt x="1617574" y="2357437"/>
                    </a:lnTo>
                    <a:lnTo>
                      <a:pt x="1617574" y="2259206"/>
                    </a:lnTo>
                    <a:close/>
                    <a:moveTo>
                      <a:pt x="1617574" y="2250281"/>
                    </a:moveTo>
                    <a:lnTo>
                      <a:pt x="1617574" y="2152050"/>
                    </a:lnTo>
                    <a:lnTo>
                      <a:pt x="1715805" y="2152050"/>
                    </a:lnTo>
                    <a:lnTo>
                      <a:pt x="1715805" y="2250281"/>
                    </a:lnTo>
                    <a:lnTo>
                      <a:pt x="1617574" y="2250281"/>
                    </a:lnTo>
                    <a:close/>
                    <a:moveTo>
                      <a:pt x="1724730" y="2152050"/>
                    </a:moveTo>
                    <a:lnTo>
                      <a:pt x="1821656" y="2152050"/>
                    </a:lnTo>
                    <a:lnTo>
                      <a:pt x="1821656" y="2250281"/>
                    </a:lnTo>
                    <a:lnTo>
                      <a:pt x="1724730" y="2250281"/>
                    </a:lnTo>
                    <a:lnTo>
                      <a:pt x="1724730" y="2152050"/>
                    </a:lnTo>
                    <a:close/>
                    <a:moveTo>
                      <a:pt x="1724730" y="2143125"/>
                    </a:moveTo>
                    <a:lnTo>
                      <a:pt x="1724730" y="2044894"/>
                    </a:lnTo>
                    <a:lnTo>
                      <a:pt x="1821656" y="2044894"/>
                    </a:lnTo>
                    <a:lnTo>
                      <a:pt x="1821656" y="2143125"/>
                    </a:lnTo>
                    <a:lnTo>
                      <a:pt x="1724730" y="2143125"/>
                    </a:lnTo>
                    <a:close/>
                    <a:moveTo>
                      <a:pt x="1821656" y="2035969"/>
                    </a:moveTo>
                    <a:lnTo>
                      <a:pt x="1724730" y="2035969"/>
                    </a:lnTo>
                    <a:lnTo>
                      <a:pt x="1724730" y="1937737"/>
                    </a:lnTo>
                    <a:lnTo>
                      <a:pt x="1821656" y="1937737"/>
                    </a:lnTo>
                    <a:lnTo>
                      <a:pt x="1821656" y="2035969"/>
                    </a:lnTo>
                    <a:close/>
                    <a:moveTo>
                      <a:pt x="1724730" y="1928812"/>
                    </a:moveTo>
                    <a:lnTo>
                      <a:pt x="1724730" y="1830581"/>
                    </a:lnTo>
                    <a:lnTo>
                      <a:pt x="1821656" y="1830581"/>
                    </a:lnTo>
                    <a:lnTo>
                      <a:pt x="1821656" y="1928812"/>
                    </a:lnTo>
                    <a:lnTo>
                      <a:pt x="1724730" y="1928812"/>
                    </a:lnTo>
                    <a:close/>
                    <a:moveTo>
                      <a:pt x="1821656" y="1821656"/>
                    </a:moveTo>
                    <a:lnTo>
                      <a:pt x="1724730" y="1821656"/>
                    </a:lnTo>
                    <a:lnTo>
                      <a:pt x="1724730" y="1723425"/>
                    </a:lnTo>
                    <a:lnTo>
                      <a:pt x="1821656" y="1723425"/>
                    </a:lnTo>
                    <a:lnTo>
                      <a:pt x="1821656" y="1821656"/>
                    </a:lnTo>
                    <a:close/>
                    <a:moveTo>
                      <a:pt x="1724730" y="1714500"/>
                    </a:moveTo>
                    <a:lnTo>
                      <a:pt x="1724730" y="1616269"/>
                    </a:lnTo>
                    <a:lnTo>
                      <a:pt x="1821656" y="1616269"/>
                    </a:lnTo>
                    <a:lnTo>
                      <a:pt x="1821656" y="1714500"/>
                    </a:lnTo>
                    <a:lnTo>
                      <a:pt x="1724730" y="1714500"/>
                    </a:lnTo>
                    <a:close/>
                    <a:moveTo>
                      <a:pt x="1821656" y="1607344"/>
                    </a:moveTo>
                    <a:lnTo>
                      <a:pt x="1724730" y="1607344"/>
                    </a:lnTo>
                    <a:lnTo>
                      <a:pt x="1724730" y="1509112"/>
                    </a:lnTo>
                    <a:lnTo>
                      <a:pt x="1821656" y="1509112"/>
                    </a:lnTo>
                    <a:lnTo>
                      <a:pt x="1821656" y="1607344"/>
                    </a:lnTo>
                    <a:close/>
                    <a:moveTo>
                      <a:pt x="1724730" y="1500187"/>
                    </a:moveTo>
                    <a:lnTo>
                      <a:pt x="1724730" y="1401956"/>
                    </a:lnTo>
                    <a:lnTo>
                      <a:pt x="1821656" y="1401956"/>
                    </a:lnTo>
                    <a:lnTo>
                      <a:pt x="1821656" y="1500187"/>
                    </a:lnTo>
                    <a:lnTo>
                      <a:pt x="1724730" y="1500187"/>
                    </a:lnTo>
                    <a:close/>
                    <a:moveTo>
                      <a:pt x="1821656" y="1393031"/>
                    </a:moveTo>
                    <a:lnTo>
                      <a:pt x="1724730" y="1393031"/>
                    </a:lnTo>
                    <a:lnTo>
                      <a:pt x="1724730" y="1294800"/>
                    </a:lnTo>
                    <a:lnTo>
                      <a:pt x="1821656" y="1294800"/>
                    </a:lnTo>
                    <a:lnTo>
                      <a:pt x="1821656" y="1393031"/>
                    </a:lnTo>
                    <a:close/>
                    <a:moveTo>
                      <a:pt x="1724730" y="1285875"/>
                    </a:moveTo>
                    <a:lnTo>
                      <a:pt x="1724730" y="1187644"/>
                    </a:lnTo>
                    <a:lnTo>
                      <a:pt x="1821656" y="1187644"/>
                    </a:lnTo>
                    <a:lnTo>
                      <a:pt x="1821656" y="1285875"/>
                    </a:lnTo>
                    <a:lnTo>
                      <a:pt x="1724730" y="1285875"/>
                    </a:lnTo>
                    <a:close/>
                    <a:moveTo>
                      <a:pt x="1821656" y="1178719"/>
                    </a:moveTo>
                    <a:lnTo>
                      <a:pt x="1724730" y="1178719"/>
                    </a:lnTo>
                    <a:lnTo>
                      <a:pt x="1724730" y="1080487"/>
                    </a:lnTo>
                    <a:lnTo>
                      <a:pt x="1821656" y="1080487"/>
                    </a:lnTo>
                    <a:lnTo>
                      <a:pt x="1821656" y="1178719"/>
                    </a:lnTo>
                    <a:close/>
                    <a:moveTo>
                      <a:pt x="1724730" y="1071562"/>
                    </a:moveTo>
                    <a:lnTo>
                      <a:pt x="1724730" y="973331"/>
                    </a:lnTo>
                    <a:lnTo>
                      <a:pt x="1821656" y="973331"/>
                    </a:lnTo>
                    <a:lnTo>
                      <a:pt x="1821656" y="1071562"/>
                    </a:lnTo>
                    <a:lnTo>
                      <a:pt x="1724730" y="1071562"/>
                    </a:lnTo>
                    <a:close/>
                    <a:moveTo>
                      <a:pt x="1821656" y="964406"/>
                    </a:moveTo>
                    <a:lnTo>
                      <a:pt x="1724730" y="964406"/>
                    </a:lnTo>
                    <a:lnTo>
                      <a:pt x="1724730" y="866175"/>
                    </a:lnTo>
                    <a:lnTo>
                      <a:pt x="1821656" y="866175"/>
                    </a:lnTo>
                    <a:lnTo>
                      <a:pt x="1821656" y="964406"/>
                    </a:lnTo>
                    <a:close/>
                    <a:moveTo>
                      <a:pt x="1724730" y="857250"/>
                    </a:moveTo>
                    <a:lnTo>
                      <a:pt x="1724730" y="759019"/>
                    </a:lnTo>
                    <a:lnTo>
                      <a:pt x="1821656" y="759019"/>
                    </a:lnTo>
                    <a:lnTo>
                      <a:pt x="1821656" y="857250"/>
                    </a:lnTo>
                    <a:lnTo>
                      <a:pt x="1724730" y="857250"/>
                    </a:lnTo>
                    <a:close/>
                    <a:moveTo>
                      <a:pt x="1821656" y="750094"/>
                    </a:moveTo>
                    <a:lnTo>
                      <a:pt x="1724730" y="750094"/>
                    </a:lnTo>
                    <a:lnTo>
                      <a:pt x="1724730" y="651862"/>
                    </a:lnTo>
                    <a:lnTo>
                      <a:pt x="1821656" y="651862"/>
                    </a:lnTo>
                    <a:lnTo>
                      <a:pt x="1821656" y="750094"/>
                    </a:lnTo>
                    <a:close/>
                    <a:moveTo>
                      <a:pt x="1724730" y="642938"/>
                    </a:moveTo>
                    <a:lnTo>
                      <a:pt x="1724730" y="544706"/>
                    </a:lnTo>
                    <a:lnTo>
                      <a:pt x="1821656" y="544706"/>
                    </a:lnTo>
                    <a:lnTo>
                      <a:pt x="1821656" y="642938"/>
                    </a:lnTo>
                    <a:lnTo>
                      <a:pt x="1724730" y="642938"/>
                    </a:lnTo>
                    <a:close/>
                    <a:moveTo>
                      <a:pt x="1821656" y="535781"/>
                    </a:moveTo>
                    <a:lnTo>
                      <a:pt x="1724730" y="535781"/>
                    </a:lnTo>
                    <a:lnTo>
                      <a:pt x="1724730" y="437550"/>
                    </a:lnTo>
                    <a:lnTo>
                      <a:pt x="1821656" y="437550"/>
                    </a:lnTo>
                    <a:lnTo>
                      <a:pt x="1821656" y="535781"/>
                    </a:lnTo>
                    <a:close/>
                    <a:moveTo>
                      <a:pt x="1724730" y="428625"/>
                    </a:moveTo>
                    <a:lnTo>
                      <a:pt x="1724730" y="330394"/>
                    </a:lnTo>
                    <a:lnTo>
                      <a:pt x="1821656" y="330394"/>
                    </a:lnTo>
                    <a:lnTo>
                      <a:pt x="1821656" y="428625"/>
                    </a:lnTo>
                    <a:lnTo>
                      <a:pt x="1724730" y="428625"/>
                    </a:lnTo>
                    <a:close/>
                    <a:moveTo>
                      <a:pt x="1821656" y="321469"/>
                    </a:moveTo>
                    <a:lnTo>
                      <a:pt x="1724730" y="321469"/>
                    </a:lnTo>
                    <a:lnTo>
                      <a:pt x="1724730" y="223237"/>
                    </a:lnTo>
                    <a:lnTo>
                      <a:pt x="1821656" y="223237"/>
                    </a:lnTo>
                    <a:lnTo>
                      <a:pt x="1821656" y="321469"/>
                    </a:lnTo>
                    <a:close/>
                    <a:moveTo>
                      <a:pt x="1724730" y="214313"/>
                    </a:moveTo>
                    <a:lnTo>
                      <a:pt x="1724730" y="116081"/>
                    </a:lnTo>
                    <a:lnTo>
                      <a:pt x="1821656" y="116081"/>
                    </a:lnTo>
                    <a:lnTo>
                      <a:pt x="1821656" y="214313"/>
                    </a:lnTo>
                    <a:lnTo>
                      <a:pt x="1724730" y="214313"/>
                    </a:lnTo>
                    <a:close/>
                    <a:moveTo>
                      <a:pt x="1821656" y="107156"/>
                    </a:moveTo>
                    <a:lnTo>
                      <a:pt x="1724730" y="107156"/>
                    </a:lnTo>
                    <a:lnTo>
                      <a:pt x="1724730" y="8925"/>
                    </a:lnTo>
                    <a:lnTo>
                      <a:pt x="1821656" y="8925"/>
                    </a:lnTo>
                    <a:lnTo>
                      <a:pt x="1821656" y="107156"/>
                    </a:lnTo>
                    <a:close/>
                    <a:moveTo>
                      <a:pt x="108452" y="8925"/>
                    </a:moveTo>
                    <a:lnTo>
                      <a:pt x="108452" y="107156"/>
                    </a:lnTo>
                    <a:lnTo>
                      <a:pt x="8925" y="107156"/>
                    </a:lnTo>
                    <a:lnTo>
                      <a:pt x="8925" y="8925"/>
                    </a:lnTo>
                    <a:lnTo>
                      <a:pt x="108452" y="8925"/>
                    </a:lnTo>
                    <a:close/>
                    <a:moveTo>
                      <a:pt x="8925" y="2259206"/>
                    </a:moveTo>
                    <a:lnTo>
                      <a:pt x="108452" y="2259206"/>
                    </a:lnTo>
                    <a:lnTo>
                      <a:pt x="108452" y="2357437"/>
                    </a:lnTo>
                    <a:lnTo>
                      <a:pt x="8925" y="2357437"/>
                    </a:lnTo>
                    <a:lnTo>
                      <a:pt x="8925" y="2259206"/>
                    </a:lnTo>
                    <a:close/>
                    <a:moveTo>
                      <a:pt x="1724730" y="2357437"/>
                    </a:moveTo>
                    <a:lnTo>
                      <a:pt x="1724730" y="2259206"/>
                    </a:lnTo>
                    <a:lnTo>
                      <a:pt x="1821656" y="2259206"/>
                    </a:lnTo>
                    <a:lnTo>
                      <a:pt x="1821656" y="2357437"/>
                    </a:lnTo>
                    <a:lnTo>
                      <a:pt x="1724730" y="2357437"/>
                    </a:lnTo>
                    <a:close/>
                  </a:path>
                </a:pathLst>
              </a:custGeom>
              <a:solidFill>
                <a:srgbClr val="F2F2F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 dirty="0"/>
              </a:p>
            </p:txBody>
          </p:sp>
          <p:sp>
            <p:nvSpPr>
              <p:cNvPr id="9" name="Volný tvar: obrazec 8">
                <a:extLst>
                  <a:ext uri="{FF2B5EF4-FFF2-40B4-BE49-F238E27FC236}">
                    <a16:creationId xmlns:a16="http://schemas.microsoft.com/office/drawing/2014/main" id="{A7223691-2146-ED4B-D0C3-F8831BB037CB}"/>
                  </a:ext>
                </a:extLst>
              </p:cNvPr>
              <p:cNvSpPr/>
              <p:nvPr/>
            </p:nvSpPr>
            <p:spPr>
              <a:xfrm>
                <a:off x="5118783" y="3045556"/>
                <a:ext cx="2134200" cy="214312"/>
              </a:xfrm>
              <a:custGeom>
                <a:avLst/>
                <a:gdLst>
                  <a:gd name="connsiteX0" fmla="*/ 0 w 2134200"/>
                  <a:gd name="connsiteY0" fmla="*/ 0 h 214312"/>
                  <a:gd name="connsiteX1" fmla="*/ 2134200 w 2134200"/>
                  <a:gd name="connsiteY1" fmla="*/ 0 h 214312"/>
                  <a:gd name="connsiteX2" fmla="*/ 2134200 w 2134200"/>
                  <a:gd name="connsiteY2" fmla="*/ 214313 h 214312"/>
                  <a:gd name="connsiteX3" fmla="*/ 0 w 2134200"/>
                  <a:gd name="connsiteY3" fmla="*/ 214313 h 2143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4200" h="214312">
                    <a:moveTo>
                      <a:pt x="0" y="0"/>
                    </a:moveTo>
                    <a:lnTo>
                      <a:pt x="2134200" y="0"/>
                    </a:lnTo>
                    <a:lnTo>
                      <a:pt x="2134200" y="214313"/>
                    </a:lnTo>
                    <a:lnTo>
                      <a:pt x="0" y="214313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 dirty="0"/>
              </a:p>
            </p:txBody>
          </p:sp>
          <p:sp>
            <p:nvSpPr>
              <p:cNvPr id="10" name="Volný tvar: obrazec 9">
                <a:extLst>
                  <a:ext uri="{FF2B5EF4-FFF2-40B4-BE49-F238E27FC236}">
                    <a16:creationId xmlns:a16="http://schemas.microsoft.com/office/drawing/2014/main" id="{7E7D8721-DBCC-0027-2126-54CBD7CEBE4F}"/>
                  </a:ext>
                </a:extLst>
              </p:cNvPr>
              <p:cNvSpPr/>
              <p:nvPr/>
            </p:nvSpPr>
            <p:spPr>
              <a:xfrm>
                <a:off x="5400066" y="3106411"/>
                <a:ext cx="107156" cy="107156"/>
              </a:xfrm>
              <a:custGeom>
                <a:avLst/>
                <a:gdLst>
                  <a:gd name="connsiteX0" fmla="*/ 107156 w 107156"/>
                  <a:gd name="connsiteY0" fmla="*/ 53578 h 107156"/>
                  <a:gd name="connsiteX1" fmla="*/ 53578 w 107156"/>
                  <a:gd name="connsiteY1" fmla="*/ 107156 h 107156"/>
                  <a:gd name="connsiteX2" fmla="*/ 0 w 107156"/>
                  <a:gd name="connsiteY2" fmla="*/ 53578 h 107156"/>
                  <a:gd name="connsiteX3" fmla="*/ 53578 w 107156"/>
                  <a:gd name="connsiteY3" fmla="*/ 0 h 107156"/>
                  <a:gd name="connsiteX4" fmla="*/ 107156 w 107156"/>
                  <a:gd name="connsiteY4" fmla="*/ 53578 h 107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6" h="107156">
                    <a:moveTo>
                      <a:pt x="107156" y="53578"/>
                    </a:moveTo>
                    <a:cubicBezTo>
                      <a:pt x="107156" y="83169"/>
                      <a:pt x="83168" y="107156"/>
                      <a:pt x="53578" y="107156"/>
                    </a:cubicBezTo>
                    <a:cubicBezTo>
                      <a:pt x="23988" y="107156"/>
                      <a:pt x="0" y="83169"/>
                      <a:pt x="0" y="53578"/>
                    </a:cubicBezTo>
                    <a:cubicBezTo>
                      <a:pt x="0" y="23988"/>
                      <a:pt x="23988" y="0"/>
                      <a:pt x="53578" y="0"/>
                    </a:cubicBezTo>
                    <a:cubicBezTo>
                      <a:pt x="83168" y="0"/>
                      <a:pt x="107156" y="23988"/>
                      <a:pt x="107156" y="5357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 dirty="0"/>
              </a:p>
            </p:txBody>
          </p:sp>
          <p:sp>
            <p:nvSpPr>
              <p:cNvPr id="11" name="Volný tvar: obrazec 10">
                <a:extLst>
                  <a:ext uri="{FF2B5EF4-FFF2-40B4-BE49-F238E27FC236}">
                    <a16:creationId xmlns:a16="http://schemas.microsoft.com/office/drawing/2014/main" id="{033A0849-F404-6D3B-BCA4-166BC573E478}"/>
                  </a:ext>
                </a:extLst>
              </p:cNvPr>
              <p:cNvSpPr/>
              <p:nvPr/>
            </p:nvSpPr>
            <p:spPr>
              <a:xfrm>
                <a:off x="6900253" y="3106411"/>
                <a:ext cx="107156" cy="107156"/>
              </a:xfrm>
              <a:custGeom>
                <a:avLst/>
                <a:gdLst>
                  <a:gd name="connsiteX0" fmla="*/ 107156 w 107156"/>
                  <a:gd name="connsiteY0" fmla="*/ 53578 h 107156"/>
                  <a:gd name="connsiteX1" fmla="*/ 53578 w 107156"/>
                  <a:gd name="connsiteY1" fmla="*/ 107156 h 107156"/>
                  <a:gd name="connsiteX2" fmla="*/ 0 w 107156"/>
                  <a:gd name="connsiteY2" fmla="*/ 53578 h 107156"/>
                  <a:gd name="connsiteX3" fmla="*/ 53578 w 107156"/>
                  <a:gd name="connsiteY3" fmla="*/ 0 h 107156"/>
                  <a:gd name="connsiteX4" fmla="*/ 107156 w 107156"/>
                  <a:gd name="connsiteY4" fmla="*/ 53578 h 1071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7156" h="107156">
                    <a:moveTo>
                      <a:pt x="107156" y="53578"/>
                    </a:moveTo>
                    <a:cubicBezTo>
                      <a:pt x="107156" y="83169"/>
                      <a:pt x="83169" y="107156"/>
                      <a:pt x="53578" y="107156"/>
                    </a:cubicBezTo>
                    <a:cubicBezTo>
                      <a:pt x="23988" y="107156"/>
                      <a:pt x="0" y="83169"/>
                      <a:pt x="0" y="53578"/>
                    </a:cubicBezTo>
                    <a:cubicBezTo>
                      <a:pt x="0" y="23988"/>
                      <a:pt x="23988" y="0"/>
                      <a:pt x="53578" y="0"/>
                    </a:cubicBezTo>
                    <a:cubicBezTo>
                      <a:pt x="83169" y="0"/>
                      <a:pt x="107156" y="23988"/>
                      <a:pt x="107156" y="5357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 dirty="0"/>
              </a:p>
            </p:txBody>
          </p:sp>
        </p:grpSp>
      </p:grpSp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>
                <a:solidFill>
                  <a:srgbClr val="005A75"/>
                </a:solidFill>
                <a:latin typeface="+mj-lt"/>
              </a:rPr>
              <a:t>Dokumentace (II/II)</a:t>
            </a:r>
            <a:endParaRPr kumimoji="0" sz="11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15</a:t>
            </a:fld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12613" y="1045924"/>
            <a:ext cx="11766774" cy="47858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cs-CZ" sz="2000" i="0" u="none" strike="noStrike" baseline="0" dirty="0">
                <a:solidFill>
                  <a:srgbClr val="005A75"/>
                </a:solidFill>
              </a:rPr>
              <a:t>ASISTANČNÍ PLÁN</a:t>
            </a:r>
          </a:p>
          <a:p>
            <a:pPr marL="342900" indent="-342900">
              <a:spcAft>
                <a:spcPts val="600"/>
              </a:spcAft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i="0" u="none" strike="noStrike" baseline="0" dirty="0">
                <a:solidFill>
                  <a:srgbClr val="005A75"/>
                </a:solidFill>
              </a:rPr>
              <a:t>Poskytovatel má povinnost s podporovanou osobou sestavit asistenční plán, a to do </a:t>
            </a:r>
            <a:r>
              <a:rPr lang="cs-CZ" sz="2000" b="1" i="0" u="none" strike="noStrike" baseline="0" dirty="0">
                <a:solidFill>
                  <a:srgbClr val="005A75"/>
                </a:solidFill>
              </a:rPr>
              <a:t>20 pracovních dnů </a:t>
            </a:r>
            <a:r>
              <a:rPr lang="cs-CZ" sz="2000" i="0" u="none" strike="noStrike" baseline="0" dirty="0">
                <a:solidFill>
                  <a:srgbClr val="005A75"/>
                </a:solidFill>
              </a:rPr>
              <a:t>ode dne, kdy smlouva o asistenci nabyla účinnosti.</a:t>
            </a:r>
          </a:p>
          <a:p>
            <a:pPr marL="342900" indent="-342900">
              <a:spcAft>
                <a:spcPts val="600"/>
              </a:spcAft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i="0" u="none" strike="noStrike" baseline="0" dirty="0">
                <a:solidFill>
                  <a:srgbClr val="005A75"/>
                </a:solidFill>
              </a:rPr>
              <a:t>Asistenční plán musí minimálně jednou za 6 měsíců projít revizí </a:t>
            </a:r>
          </a:p>
          <a:p>
            <a:pPr marL="342900" indent="-342900">
              <a:spcAft>
                <a:spcPts val="600"/>
              </a:spcAft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i="0" u="none" strike="noStrike" baseline="0" dirty="0">
                <a:solidFill>
                  <a:srgbClr val="005A75"/>
                </a:solidFill>
              </a:rPr>
              <a:t>Smlouvu o spolupráci, asistenční plán i jeho revize nahrává asistenční služba do Evidence podpory bydlení</a:t>
            </a:r>
          </a:p>
          <a:p>
            <a:pPr>
              <a:spcAft>
                <a:spcPts val="600"/>
              </a:spcAft>
            </a:pPr>
            <a:endParaRPr lang="cs-CZ" sz="2000" dirty="0">
              <a:solidFill>
                <a:srgbClr val="005A75"/>
              </a:solidFill>
            </a:endParaRPr>
          </a:p>
          <a:p>
            <a:pPr>
              <a:spcAft>
                <a:spcPts val="600"/>
              </a:spcAft>
            </a:pPr>
            <a:r>
              <a:rPr lang="cs-CZ" sz="2000" dirty="0">
                <a:solidFill>
                  <a:srgbClr val="005A75"/>
                </a:solidFill>
              </a:rPr>
              <a:t>DOKUMENTACE O POSKYTOVÁNÍ ASISTENCE</a:t>
            </a:r>
          </a:p>
          <a:p>
            <a:pPr marL="342900" indent="-342900">
              <a:spcAft>
                <a:spcPts val="600"/>
              </a:spcAft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5A75"/>
                </a:solidFill>
              </a:rPr>
              <a:t>Záznamy o jednotlivých intervencích asistenční služba zaznamenává do svého vlastního systému. </a:t>
            </a:r>
          </a:p>
          <a:p>
            <a:pPr marL="342900" indent="-342900">
              <a:spcAft>
                <a:spcPts val="600"/>
              </a:spcAft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5A75"/>
                </a:solidFill>
              </a:rPr>
              <a:t>Poskytovatel dokumentaci o poskytování asistence uchovává po dobu </a:t>
            </a:r>
            <a:r>
              <a:rPr lang="cs-CZ" sz="2000" b="1" dirty="0">
                <a:solidFill>
                  <a:srgbClr val="005A75"/>
                </a:solidFill>
              </a:rPr>
              <a:t>5 let od ukončení </a:t>
            </a:r>
            <a:r>
              <a:rPr lang="cs-CZ" sz="2000" dirty="0">
                <a:solidFill>
                  <a:srgbClr val="005A75"/>
                </a:solidFill>
              </a:rPr>
              <a:t>poskytování asistence podporované osobě.</a:t>
            </a:r>
          </a:p>
          <a:p>
            <a:pPr>
              <a:spcAft>
                <a:spcPts val="3000"/>
              </a:spcAft>
            </a:pPr>
            <a:endParaRPr lang="cs-CZ" sz="2000" dirty="0">
              <a:solidFill>
                <a:schemeClr val="tx1"/>
              </a:solidFill>
            </a:endParaRPr>
          </a:p>
        </p:txBody>
      </p:sp>
      <p:grpSp>
        <p:nvGrpSpPr>
          <p:cNvPr id="12" name="Grafický objekt 17" descr="Aplikace Graph a Note Paper s tužkou">
            <a:extLst>
              <a:ext uri="{FF2B5EF4-FFF2-40B4-BE49-F238E27FC236}">
                <a16:creationId xmlns:a16="http://schemas.microsoft.com/office/drawing/2014/main" id="{D451B538-A411-8964-7B3E-4276669D859A}"/>
              </a:ext>
            </a:extLst>
          </p:cNvPr>
          <p:cNvGrpSpPr/>
          <p:nvPr/>
        </p:nvGrpSpPr>
        <p:grpSpPr>
          <a:xfrm rot="7691885">
            <a:off x="9243541" y="238906"/>
            <a:ext cx="1367774" cy="1433250"/>
            <a:chOff x="4806150" y="4512246"/>
            <a:chExt cx="1505915" cy="1578004"/>
          </a:xfrm>
        </p:grpSpPr>
        <p:sp>
          <p:nvSpPr>
            <p:cNvPr id="13" name="Volný tvar: obrazec 12">
              <a:extLst>
                <a:ext uri="{FF2B5EF4-FFF2-40B4-BE49-F238E27FC236}">
                  <a16:creationId xmlns:a16="http://schemas.microsoft.com/office/drawing/2014/main" id="{D9856213-1981-4315-FB5D-2DF27B957E9A}"/>
                </a:ext>
              </a:extLst>
            </p:cNvPr>
            <p:cNvSpPr/>
            <p:nvPr/>
          </p:nvSpPr>
          <p:spPr>
            <a:xfrm>
              <a:off x="4806163" y="4584272"/>
              <a:ext cx="1505902" cy="1505978"/>
            </a:xfrm>
            <a:custGeom>
              <a:avLst/>
              <a:gdLst>
                <a:gd name="connsiteX0" fmla="*/ 1377944 w 1505902"/>
                <a:gd name="connsiteY0" fmla="*/ 1321184 h 1505978"/>
                <a:gd name="connsiteX1" fmla="*/ 1392145 w 1505902"/>
                <a:gd name="connsiteY1" fmla="*/ 1306973 h 1505978"/>
                <a:gd name="connsiteX2" fmla="*/ 1293019 w 1505902"/>
                <a:gd name="connsiteY2" fmla="*/ 1207846 h 1505978"/>
                <a:gd name="connsiteX3" fmla="*/ 1335643 w 1505902"/>
                <a:gd name="connsiteY3" fmla="*/ 1165222 h 1505978"/>
                <a:gd name="connsiteX4" fmla="*/ 937641 w 1505902"/>
                <a:gd name="connsiteY4" fmla="*/ 767220 h 1505978"/>
                <a:gd name="connsiteX5" fmla="*/ 937641 w 1505902"/>
                <a:gd name="connsiteY5" fmla="*/ 824046 h 1505978"/>
                <a:gd name="connsiteX6" fmla="*/ 1278817 w 1505902"/>
                <a:gd name="connsiteY6" fmla="*/ 1165222 h 1505978"/>
                <a:gd name="connsiteX7" fmla="*/ 1264606 w 1505902"/>
                <a:gd name="connsiteY7" fmla="*/ 1179433 h 1505978"/>
                <a:gd name="connsiteX8" fmla="*/ 246250 w 1505902"/>
                <a:gd name="connsiteY8" fmla="*/ 161058 h 1505978"/>
                <a:gd name="connsiteX9" fmla="*/ 51749 w 1505902"/>
                <a:gd name="connsiteY9" fmla="*/ 32852 h 1505978"/>
                <a:gd name="connsiteX10" fmla="*/ 47063 w 1505902"/>
                <a:gd name="connsiteY10" fmla="*/ 37538 h 1505978"/>
                <a:gd name="connsiteX11" fmla="*/ 9525 w 1505902"/>
                <a:gd name="connsiteY11" fmla="*/ 0 h 1505978"/>
                <a:gd name="connsiteX12" fmla="*/ 0 w 1505902"/>
                <a:gd name="connsiteY12" fmla="*/ 9525 h 1505978"/>
                <a:gd name="connsiteX13" fmla="*/ 37538 w 1505902"/>
                <a:gd name="connsiteY13" fmla="*/ 47063 h 1505978"/>
                <a:gd name="connsiteX14" fmla="*/ 32804 w 1505902"/>
                <a:gd name="connsiteY14" fmla="*/ 51797 h 1505978"/>
                <a:gd name="connsiteX15" fmla="*/ 161001 w 1505902"/>
                <a:gd name="connsiteY15" fmla="*/ 246297 h 1505978"/>
                <a:gd name="connsiteX16" fmla="*/ 1306906 w 1505902"/>
                <a:gd name="connsiteY16" fmla="*/ 1392212 h 1505978"/>
                <a:gd name="connsiteX17" fmla="*/ 1321118 w 1505902"/>
                <a:gd name="connsiteY17" fmla="*/ 1378010 h 1505978"/>
                <a:gd name="connsiteX18" fmla="*/ 1449076 w 1505902"/>
                <a:gd name="connsiteY18" fmla="*/ 1505979 h 1505978"/>
                <a:gd name="connsiteX19" fmla="*/ 1505902 w 1505902"/>
                <a:gd name="connsiteY19" fmla="*/ 1449153 h 1505978"/>
                <a:gd name="connsiteX20" fmla="*/ 1377944 w 1505902"/>
                <a:gd name="connsiteY20" fmla="*/ 1321184 h 1505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5902" h="1505978">
                  <a:moveTo>
                    <a:pt x="1377944" y="1321184"/>
                  </a:moveTo>
                  <a:lnTo>
                    <a:pt x="1392145" y="1306973"/>
                  </a:lnTo>
                  <a:lnTo>
                    <a:pt x="1293019" y="1207846"/>
                  </a:lnTo>
                  <a:lnTo>
                    <a:pt x="1335643" y="1165222"/>
                  </a:lnTo>
                  <a:lnTo>
                    <a:pt x="937641" y="767220"/>
                  </a:lnTo>
                  <a:cubicBezTo>
                    <a:pt x="921944" y="782907"/>
                    <a:pt x="921944" y="808358"/>
                    <a:pt x="937641" y="824046"/>
                  </a:cubicBezTo>
                  <a:lnTo>
                    <a:pt x="1278817" y="1165222"/>
                  </a:lnTo>
                  <a:lnTo>
                    <a:pt x="1264606" y="1179433"/>
                  </a:lnTo>
                  <a:lnTo>
                    <a:pt x="246250" y="161058"/>
                  </a:lnTo>
                  <a:lnTo>
                    <a:pt x="51749" y="32852"/>
                  </a:lnTo>
                  <a:lnTo>
                    <a:pt x="47063" y="37538"/>
                  </a:lnTo>
                  <a:lnTo>
                    <a:pt x="9525" y="0"/>
                  </a:lnTo>
                  <a:lnTo>
                    <a:pt x="0" y="9525"/>
                  </a:lnTo>
                  <a:lnTo>
                    <a:pt x="37538" y="47063"/>
                  </a:lnTo>
                  <a:lnTo>
                    <a:pt x="32804" y="51797"/>
                  </a:lnTo>
                  <a:lnTo>
                    <a:pt x="161001" y="246297"/>
                  </a:lnTo>
                  <a:lnTo>
                    <a:pt x="1306906" y="1392212"/>
                  </a:lnTo>
                  <a:lnTo>
                    <a:pt x="1321118" y="1378010"/>
                  </a:lnTo>
                  <a:lnTo>
                    <a:pt x="1449076" y="1505979"/>
                  </a:lnTo>
                  <a:lnTo>
                    <a:pt x="1505902" y="1449153"/>
                  </a:lnTo>
                  <a:lnTo>
                    <a:pt x="1377944" y="1321184"/>
                  </a:lnTo>
                  <a:close/>
                </a:path>
              </a:pathLst>
            </a:custGeom>
            <a:solidFill>
              <a:srgbClr val="D2D2D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 dirty="0"/>
            </a:p>
          </p:txBody>
        </p:sp>
        <p:grpSp>
          <p:nvGrpSpPr>
            <p:cNvPr id="14" name="Grafický objekt 17" descr="Aplikace Graph a Note Paper s tužkou">
              <a:extLst>
                <a:ext uri="{FF2B5EF4-FFF2-40B4-BE49-F238E27FC236}">
                  <a16:creationId xmlns:a16="http://schemas.microsoft.com/office/drawing/2014/main" id="{993525DC-95C0-1D44-4DDC-C6C3499CADB9}"/>
                </a:ext>
              </a:extLst>
            </p:cNvPr>
            <p:cNvGrpSpPr/>
            <p:nvPr/>
          </p:nvGrpSpPr>
          <p:grpSpPr>
            <a:xfrm>
              <a:off x="4806150" y="4512246"/>
              <a:ext cx="1505903" cy="1505931"/>
              <a:chOff x="4806150" y="4512246"/>
              <a:chExt cx="1505903" cy="1505931"/>
            </a:xfrm>
          </p:grpSpPr>
          <p:sp>
            <p:nvSpPr>
              <p:cNvPr id="15" name="Volný tvar: obrazec 14">
                <a:extLst>
                  <a:ext uri="{FF2B5EF4-FFF2-40B4-BE49-F238E27FC236}">
                    <a16:creationId xmlns:a16="http://schemas.microsoft.com/office/drawing/2014/main" id="{5C8946EA-77BD-7E8C-7FE1-E1B12653B668}"/>
                  </a:ext>
                </a:extLst>
              </p:cNvPr>
              <p:cNvSpPr/>
              <p:nvPr/>
            </p:nvSpPr>
            <p:spPr>
              <a:xfrm rot="-2700000">
                <a:off x="4828990" y="4506731"/>
                <a:ext cx="13468" cy="70179"/>
              </a:xfrm>
              <a:custGeom>
                <a:avLst/>
                <a:gdLst>
                  <a:gd name="connsiteX0" fmla="*/ 0 w 13468"/>
                  <a:gd name="connsiteY0" fmla="*/ 0 h 70179"/>
                  <a:gd name="connsiteX1" fmla="*/ 13468 w 13468"/>
                  <a:gd name="connsiteY1" fmla="*/ 0 h 70179"/>
                  <a:gd name="connsiteX2" fmla="*/ 13468 w 13468"/>
                  <a:gd name="connsiteY2" fmla="*/ 70179 h 70179"/>
                  <a:gd name="connsiteX3" fmla="*/ 0 w 13468"/>
                  <a:gd name="connsiteY3" fmla="*/ 70179 h 70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68" h="70179">
                    <a:moveTo>
                      <a:pt x="0" y="0"/>
                    </a:moveTo>
                    <a:lnTo>
                      <a:pt x="13468" y="0"/>
                    </a:lnTo>
                    <a:lnTo>
                      <a:pt x="13468" y="70179"/>
                    </a:lnTo>
                    <a:lnTo>
                      <a:pt x="0" y="70179"/>
                    </a:lnTo>
                    <a:close/>
                  </a:path>
                </a:pathLst>
              </a:custGeom>
              <a:solidFill>
                <a:srgbClr val="505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 dirty="0"/>
              </a:p>
            </p:txBody>
          </p:sp>
          <p:sp>
            <p:nvSpPr>
              <p:cNvPr id="16" name="Volný tvar: obrazec 15">
                <a:extLst>
                  <a:ext uri="{FF2B5EF4-FFF2-40B4-BE49-F238E27FC236}">
                    <a16:creationId xmlns:a16="http://schemas.microsoft.com/office/drawing/2014/main" id="{490F59E4-F6EC-6818-F0DD-05E7F5D29753}"/>
                  </a:ext>
                </a:extLst>
              </p:cNvPr>
              <p:cNvSpPr/>
              <p:nvPr/>
            </p:nvSpPr>
            <p:spPr>
              <a:xfrm rot="-2700000">
                <a:off x="6170882" y="5814561"/>
                <a:ext cx="80371" cy="205261"/>
              </a:xfrm>
              <a:custGeom>
                <a:avLst/>
                <a:gdLst>
                  <a:gd name="connsiteX0" fmla="*/ 0 w 80371"/>
                  <a:gd name="connsiteY0" fmla="*/ 0 h 205261"/>
                  <a:gd name="connsiteX1" fmla="*/ 80371 w 80371"/>
                  <a:gd name="connsiteY1" fmla="*/ 0 h 205261"/>
                  <a:gd name="connsiteX2" fmla="*/ 80371 w 80371"/>
                  <a:gd name="connsiteY2" fmla="*/ 205262 h 205261"/>
                  <a:gd name="connsiteX3" fmla="*/ 0 w 80371"/>
                  <a:gd name="connsiteY3" fmla="*/ 205262 h 205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371" h="205261">
                    <a:moveTo>
                      <a:pt x="0" y="0"/>
                    </a:moveTo>
                    <a:lnTo>
                      <a:pt x="80371" y="0"/>
                    </a:lnTo>
                    <a:lnTo>
                      <a:pt x="80371" y="205262"/>
                    </a:lnTo>
                    <a:lnTo>
                      <a:pt x="0" y="205262"/>
                    </a:lnTo>
                    <a:close/>
                  </a:path>
                </a:pathLst>
              </a:custGeom>
              <a:solidFill>
                <a:srgbClr val="7373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 dirty="0"/>
              </a:p>
            </p:txBody>
          </p:sp>
          <p:sp>
            <p:nvSpPr>
              <p:cNvPr id="17" name="Volný tvar: obrazec 16">
                <a:extLst>
                  <a:ext uri="{FF2B5EF4-FFF2-40B4-BE49-F238E27FC236}">
                    <a16:creationId xmlns:a16="http://schemas.microsoft.com/office/drawing/2014/main" id="{E2555AB4-574D-B79B-C88E-933AACD10B21}"/>
                  </a:ext>
                </a:extLst>
              </p:cNvPr>
              <p:cNvSpPr/>
              <p:nvPr/>
            </p:nvSpPr>
            <p:spPr>
              <a:xfrm>
                <a:off x="4967174" y="4673346"/>
                <a:ext cx="1231144" cy="1231186"/>
              </a:xfrm>
              <a:custGeom>
                <a:avLst/>
                <a:gdLst>
                  <a:gd name="connsiteX0" fmla="*/ 1231145 w 1231144"/>
                  <a:gd name="connsiteY0" fmla="*/ 1145947 h 1231186"/>
                  <a:gd name="connsiteX1" fmla="*/ 1145896 w 1231144"/>
                  <a:gd name="connsiteY1" fmla="*/ 1231187 h 1231186"/>
                  <a:gd name="connsiteX2" fmla="*/ 0 w 1231144"/>
                  <a:gd name="connsiteY2" fmla="*/ 85272 h 1231186"/>
                  <a:gd name="connsiteX3" fmla="*/ 26241 w 1231144"/>
                  <a:gd name="connsiteY3" fmla="*/ 24121 h 1231186"/>
                  <a:gd name="connsiteX4" fmla="*/ 85249 w 1231144"/>
                  <a:gd name="connsiteY4" fmla="*/ 33 h 1231186"/>
                  <a:gd name="connsiteX5" fmla="*/ 1231145 w 1231144"/>
                  <a:gd name="connsiteY5" fmla="*/ 1145947 h 1231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31144" h="1231186">
                    <a:moveTo>
                      <a:pt x="1231145" y="1145947"/>
                    </a:moveTo>
                    <a:lnTo>
                      <a:pt x="1145896" y="1231187"/>
                    </a:lnTo>
                    <a:lnTo>
                      <a:pt x="0" y="85272"/>
                    </a:lnTo>
                    <a:cubicBezTo>
                      <a:pt x="0" y="85272"/>
                      <a:pt x="200" y="50153"/>
                      <a:pt x="26241" y="24121"/>
                    </a:cubicBezTo>
                    <a:cubicBezTo>
                      <a:pt x="52283" y="-1910"/>
                      <a:pt x="85249" y="33"/>
                      <a:pt x="85249" y="33"/>
                    </a:cubicBezTo>
                    <a:lnTo>
                      <a:pt x="1231145" y="1145947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 dirty="0"/>
              </a:p>
            </p:txBody>
          </p:sp>
          <p:sp>
            <p:nvSpPr>
              <p:cNvPr id="18" name="Volný tvar: obrazec 17">
                <a:extLst>
                  <a:ext uri="{FF2B5EF4-FFF2-40B4-BE49-F238E27FC236}">
                    <a16:creationId xmlns:a16="http://schemas.microsoft.com/office/drawing/2014/main" id="{DCA666EE-EDFD-01AA-09B6-4DE2D7307591}"/>
                  </a:ext>
                </a:extLst>
              </p:cNvPr>
              <p:cNvSpPr/>
              <p:nvPr/>
            </p:nvSpPr>
            <p:spPr>
              <a:xfrm>
                <a:off x="4838967" y="4545172"/>
                <a:ext cx="213445" cy="213445"/>
              </a:xfrm>
              <a:custGeom>
                <a:avLst/>
                <a:gdLst>
                  <a:gd name="connsiteX0" fmla="*/ 0 w 213445"/>
                  <a:gd name="connsiteY0" fmla="*/ 18936 h 213445"/>
                  <a:gd name="connsiteX1" fmla="*/ 128206 w 213445"/>
                  <a:gd name="connsiteY1" fmla="*/ 213446 h 213445"/>
                  <a:gd name="connsiteX2" fmla="*/ 213446 w 213445"/>
                  <a:gd name="connsiteY2" fmla="*/ 128206 h 213445"/>
                  <a:gd name="connsiteX3" fmla="*/ 18945 w 213445"/>
                  <a:gd name="connsiteY3" fmla="*/ 0 h 21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445" h="213445">
                    <a:moveTo>
                      <a:pt x="0" y="18936"/>
                    </a:moveTo>
                    <a:lnTo>
                      <a:pt x="128206" y="213446"/>
                    </a:lnTo>
                    <a:lnTo>
                      <a:pt x="213446" y="128206"/>
                    </a:lnTo>
                    <a:lnTo>
                      <a:pt x="18945" y="0"/>
                    </a:lnTo>
                    <a:close/>
                  </a:path>
                </a:pathLst>
              </a:custGeom>
              <a:solidFill>
                <a:srgbClr val="7373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 dirty="0"/>
              </a:p>
            </p:txBody>
          </p:sp>
          <p:sp>
            <p:nvSpPr>
              <p:cNvPr id="19" name="Volný tvar: obrazec 18">
                <a:extLst>
                  <a:ext uri="{FF2B5EF4-FFF2-40B4-BE49-F238E27FC236}">
                    <a16:creationId xmlns:a16="http://schemas.microsoft.com/office/drawing/2014/main" id="{BFC2142D-050D-6239-05B0-0452B5711B0A}"/>
                  </a:ext>
                </a:extLst>
              </p:cNvPr>
              <p:cNvSpPr/>
              <p:nvPr/>
            </p:nvSpPr>
            <p:spPr>
              <a:xfrm>
                <a:off x="5732031" y="5279530"/>
                <a:ext cx="409774" cy="526208"/>
              </a:xfrm>
              <a:custGeom>
                <a:avLst/>
                <a:gdLst>
                  <a:gd name="connsiteX0" fmla="*/ 409775 w 409774"/>
                  <a:gd name="connsiteY0" fmla="*/ 398012 h 526208"/>
                  <a:gd name="connsiteX1" fmla="*/ 11773 w 409774"/>
                  <a:gd name="connsiteY1" fmla="*/ 0 h 526208"/>
                  <a:gd name="connsiteX2" fmla="*/ 11773 w 409774"/>
                  <a:gd name="connsiteY2" fmla="*/ 56826 h 526208"/>
                  <a:gd name="connsiteX3" fmla="*/ 352949 w 409774"/>
                  <a:gd name="connsiteY3" fmla="*/ 398002 h 526208"/>
                  <a:gd name="connsiteX4" fmla="*/ 339233 w 409774"/>
                  <a:gd name="connsiteY4" fmla="*/ 411718 h 526208"/>
                  <a:gd name="connsiteX5" fmla="*/ 310601 w 409774"/>
                  <a:gd name="connsiteY5" fmla="*/ 383086 h 526208"/>
                  <a:gd name="connsiteX6" fmla="*/ 224295 w 409774"/>
                  <a:gd name="connsiteY6" fmla="*/ 469382 h 526208"/>
                  <a:gd name="connsiteX7" fmla="*/ 281121 w 409774"/>
                  <a:gd name="connsiteY7" fmla="*/ 526209 h 526208"/>
                  <a:gd name="connsiteX8" fmla="*/ 409775 w 409774"/>
                  <a:gd name="connsiteY8" fmla="*/ 398012 h 526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9774" h="526208">
                    <a:moveTo>
                      <a:pt x="409775" y="398012"/>
                    </a:moveTo>
                    <a:lnTo>
                      <a:pt x="11773" y="0"/>
                    </a:lnTo>
                    <a:cubicBezTo>
                      <a:pt x="-3924" y="15697"/>
                      <a:pt x="-3924" y="41138"/>
                      <a:pt x="11773" y="56826"/>
                    </a:cubicBezTo>
                    <a:lnTo>
                      <a:pt x="352949" y="398002"/>
                    </a:lnTo>
                    <a:lnTo>
                      <a:pt x="339233" y="411718"/>
                    </a:lnTo>
                    <a:lnTo>
                      <a:pt x="310601" y="383086"/>
                    </a:lnTo>
                    <a:lnTo>
                      <a:pt x="224295" y="469382"/>
                    </a:lnTo>
                    <a:lnTo>
                      <a:pt x="281121" y="526209"/>
                    </a:lnTo>
                    <a:lnTo>
                      <a:pt x="409775" y="398012"/>
                    </a:lnTo>
                    <a:close/>
                  </a:path>
                </a:pathLst>
              </a:custGeom>
              <a:solidFill>
                <a:srgbClr val="7373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348739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 err="1">
                <a:solidFill>
                  <a:srgbClr val="005A75"/>
                </a:solidFill>
                <a:latin typeface="+mj-lt"/>
                <a:ea typeface="Arial"/>
                <a:cs typeface="Arial"/>
                <a:sym typeface="Arial"/>
              </a:rPr>
              <a:t>Předasistence</a:t>
            </a:r>
            <a:r>
              <a:rPr lang="cs-CZ" sz="3600" dirty="0">
                <a:solidFill>
                  <a:srgbClr val="005A75"/>
                </a:solidFill>
                <a:latin typeface="+mj-lt"/>
                <a:ea typeface="Arial"/>
                <a:cs typeface="Arial"/>
                <a:sym typeface="Arial"/>
              </a:rPr>
              <a:t> – pozměňovací návrh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16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356400" y="1048082"/>
            <a:ext cx="11670073" cy="38625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5725" marR="0" lvl="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800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Příspěvek na poskytování asistence „lze začít čerpat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nejdříve 1 měsíc před zahájením poskytování asistence v souvislosti s přípravou osoby“ (ale vykázat si to lze až zpětně,  příspěvek se vyplácí na základě žádosti a uzavřené smlouvy)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, které následně poskytoval asistenci, na nové bydlení, včetně pomoci s:</a:t>
            </a:r>
          </a:p>
          <a:p>
            <a:pPr marL="371475" marR="0" lvl="0" indent="-285750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endParaRPr kumimoji="0" lang="cs-CZ" sz="2000" b="0" i="0" u="none" strike="noStrike" kern="120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Lexend"/>
              <a:ea typeface="Calibri"/>
              <a:cs typeface="Calibri"/>
              <a:sym typeface="Calibri"/>
            </a:endParaRPr>
          </a:p>
          <a:p>
            <a:pPr marL="885825" lvl="1" indent="-342900">
              <a:spcAft>
                <a:spcPts val="60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orientací v systému dávek na bydlení a vytvořením plánu placení nájemného a nákladů na služby,</a:t>
            </a:r>
          </a:p>
          <a:p>
            <a:pPr marL="885825" lvl="1" indent="-342900">
              <a:spcAft>
                <a:spcPts val="60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opatřením platného průkazu totožnosti,</a:t>
            </a:r>
          </a:p>
          <a:p>
            <a:pPr marL="885825" lvl="1" indent="-342900">
              <a:spcAft>
                <a:spcPts val="60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výběrem a převzetím bytu,</a:t>
            </a:r>
          </a:p>
          <a:p>
            <a:pPr marL="885825" lvl="1" indent="-342900">
              <a:spcAft>
                <a:spcPts val="60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opatřením základního vybavení bytu,</a:t>
            </a:r>
          </a:p>
          <a:p>
            <a:pPr marL="885825" lvl="1" indent="-342900">
              <a:spcAft>
                <a:spcPts val="60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komunikací s dalšími osobami, které osobě poskytují služby nebo jinou pomoc nebo podporu.</a:t>
            </a:r>
            <a:endParaRPr kumimoji="0" lang="cs-CZ" sz="1800" b="0" i="0" u="none" strike="noStrike" kern="120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Lexend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7144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>
                <a:solidFill>
                  <a:srgbClr val="005A75"/>
                </a:solidFill>
                <a:latin typeface="+mj-lt"/>
                <a:ea typeface="Arial"/>
                <a:cs typeface="Arial"/>
                <a:sym typeface="Arial"/>
              </a:rPr>
              <a:t>Překlenovací asistence – pozměňovací návrh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17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356400" y="1048082"/>
            <a:ext cx="11670073" cy="424727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71475" marR="0" lvl="0" indent="-285750" defTabSz="914400" rtl="0" eaLnBrk="1" fontAlgn="auto" latinLnBrk="0" hangingPunct="1">
              <a:spcBef>
                <a:spcPts val="0"/>
              </a:spcBef>
              <a:spcAft>
                <a:spcPts val="120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Poskytovatel </a:t>
            </a:r>
            <a:r>
              <a:rPr lang="cs-CZ" sz="2000" dirty="0">
                <a:solidFill>
                  <a:srgbClr val="005A75"/>
                </a:solidFill>
                <a:latin typeface="Lexend"/>
                <a:ea typeface="Calibri"/>
                <a:cs typeface="Calibri"/>
                <a:sym typeface="Calibri"/>
              </a:rPr>
              <a:t>podpůrného opatření asistence 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a podporovaná osoba si mohou ujednat ve smlouvě </a:t>
            </a:r>
            <a:b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</a:b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o asistenci také překlenovací asistenci. </a:t>
            </a:r>
          </a:p>
          <a:p>
            <a:pPr marL="371475" marR="0" lvl="0" indent="-285750" defTabSz="914400" rtl="0" eaLnBrk="1" fontAlgn="auto" latinLnBrk="0" hangingPunct="1">
              <a:spcBef>
                <a:spcPts val="0"/>
              </a:spcBef>
              <a:spcAft>
                <a:spcPts val="120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Pokud tak učiní, neskončí asistence případnou ztrátou vyhovujícího bydlení, ale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poskytovatel bude podporované osobě poskytovat podporu i bezprostředně poté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. </a:t>
            </a:r>
          </a:p>
          <a:p>
            <a:pPr marL="371475" marR="0" lvl="0" indent="-285750" defTabSz="914400" rtl="0" eaLnBrk="1" fontAlgn="auto" latinLnBrk="0" hangingPunct="1">
              <a:spcBef>
                <a:spcPts val="0"/>
              </a:spcBef>
              <a:spcAft>
                <a:spcPts val="120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Poskytování překlenovací asistence je však </a:t>
            </a:r>
            <a:r>
              <a:rPr kumimoji="0" lang="cs-CZ" sz="2000" b="1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omezeno dobou 2 měsíců od ztráty vyhovujícího bydlení</a:t>
            </a: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. Zároveň ji nelze poskytovat, pokud již došlo k vyklizení bytu. </a:t>
            </a:r>
          </a:p>
          <a:p>
            <a:pPr marL="371475" marR="0" lvl="0" indent="-285750" defTabSz="914400" rtl="0" eaLnBrk="1" fontAlgn="auto" latinLnBrk="0" hangingPunct="1">
              <a:spcBef>
                <a:spcPts val="0"/>
              </a:spcBef>
              <a:spcAft>
                <a:spcPts val="120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Překlenovací asistenci tedy nebude možné nadále poskytovat např. na ubytovně, kam se podporovaná osoba uchýlí po vyklizení bytu, v souvislosti s nímž byla předtím poskytována asistence.</a:t>
            </a:r>
          </a:p>
          <a:p>
            <a:pPr marL="371475" marR="0" lvl="0" indent="-285750" defTabSz="914400" rtl="0" eaLnBrk="1" fontAlgn="auto" latinLnBrk="0" hangingPunct="1">
              <a:spcBef>
                <a:spcPts val="0"/>
              </a:spcBef>
              <a:spcAft>
                <a:spcPts val="120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20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Lexend"/>
                <a:ea typeface="Calibri"/>
                <a:cs typeface="Calibri"/>
                <a:sym typeface="Calibri"/>
              </a:rPr>
              <a:t>Poskytovatel asistence například pomůže podporované osobě požádat Úřad práce ČR o mimořádnou okamžitou pomoc, ze které zaplatí tzv. kauci na nový nájem bytu, nebo s podporovanou osobou bude řešit její zadlužení, kvůli kterému je pro ni obtížné získat vyhovující bydlení.</a:t>
            </a:r>
          </a:p>
        </p:txBody>
      </p:sp>
    </p:spTree>
    <p:extLst>
      <p:ext uri="{BB962C8B-B14F-4D97-AF65-F5344CB8AC3E}">
        <p14:creationId xmlns:p14="http://schemas.microsoft.com/office/powerpoint/2010/main" val="17013719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b="1" dirty="0">
                <a:solidFill>
                  <a:srgbClr val="005A75"/>
                </a:solidFill>
                <a:latin typeface="+mj-lt"/>
                <a:cs typeface="Arial"/>
                <a:sym typeface="Arial"/>
              </a:rPr>
              <a:t>Kurz pro poskytovatele podpůrného opatření asistence v bydlení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18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356400" y="1576062"/>
            <a:ext cx="11670073" cy="34778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28625" lvl="0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Vstupní kurz </a:t>
            </a:r>
            <a:r>
              <a:rPr lang="cs-CZ" sz="2000" b="1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povinný</a:t>
            </a: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 pro všechny pracovníky asistence – i pomocné.</a:t>
            </a:r>
          </a:p>
          <a:p>
            <a:pPr marL="428625" lvl="0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cs-CZ" sz="2000" dirty="0">
              <a:solidFill>
                <a:srgbClr val="005A75"/>
              </a:solidFill>
              <a:ea typeface="Calibri"/>
              <a:cs typeface="Calibri"/>
              <a:sym typeface="Calibri"/>
            </a:endParaRPr>
          </a:p>
          <a:p>
            <a:pPr marL="428625" lvl="0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Absolvování nutné </a:t>
            </a:r>
            <a:r>
              <a:rPr lang="cs-CZ" sz="2000" b="1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do dvou měsíců </a:t>
            </a: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od začátku poskytování asistence v bydlení.</a:t>
            </a:r>
          </a:p>
          <a:p>
            <a:pPr marL="428625" lvl="0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cs-CZ" sz="2000" dirty="0">
              <a:solidFill>
                <a:srgbClr val="005A75"/>
              </a:solidFill>
              <a:ea typeface="Calibri"/>
              <a:cs typeface="Calibri"/>
              <a:sym typeface="Calibri"/>
            </a:endParaRPr>
          </a:p>
          <a:p>
            <a:pPr marL="428625" lvl="0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Kurz bude dostupný </a:t>
            </a:r>
            <a:r>
              <a:rPr lang="cs-CZ" sz="2000" b="1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online a zdarma</a:t>
            </a: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, zakončený certifikátem nahrávaným do systému jednotné evidence.</a:t>
            </a:r>
          </a:p>
          <a:p>
            <a:pPr marL="428625" lvl="0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endParaRPr lang="cs-CZ" sz="2000" dirty="0">
              <a:solidFill>
                <a:srgbClr val="005A75"/>
              </a:solidFill>
              <a:ea typeface="Calibri"/>
              <a:cs typeface="Calibri"/>
              <a:sym typeface="Calibri"/>
            </a:endParaRPr>
          </a:p>
          <a:p>
            <a:pPr marL="428625" lvl="0" indent="-342900"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Bude mít </a:t>
            </a:r>
            <a:r>
              <a:rPr lang="cs-CZ" sz="2000" b="1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dvě úrovně a dvě časové dotace</a:t>
            </a: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:</a:t>
            </a:r>
          </a:p>
          <a:p>
            <a:pPr marL="885825" lvl="1" indent="-342900">
              <a:buClr>
                <a:schemeClr val="tx1"/>
              </a:buClr>
              <a:buSzPts val="1800"/>
              <a:buFont typeface="Lexend" pitchFamily="2" charset="-18"/>
              <a:buChar char="‐"/>
              <a:defRPr/>
            </a:pP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kurz pro pracovníky asistence (sociální pracovníky a pracovníky v sociálních službách – časová dotace </a:t>
            </a:r>
            <a:r>
              <a:rPr lang="cs-CZ" sz="2000" b="1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14 hodin</a:t>
            </a: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.</a:t>
            </a:r>
          </a:p>
          <a:p>
            <a:pPr marL="885825" lvl="1" indent="-342900">
              <a:buClr>
                <a:schemeClr val="tx1"/>
              </a:buClr>
              <a:buSzPts val="1800"/>
              <a:buFont typeface="Lexend" pitchFamily="2" charset="-18"/>
              <a:buChar char="‐"/>
              <a:defRPr/>
            </a:pP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kurz pro pomocné pracovníky asistence – časová dotace </a:t>
            </a:r>
            <a:r>
              <a:rPr lang="cs-CZ" sz="2000" b="1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10 hodin</a:t>
            </a:r>
            <a:r>
              <a:rPr lang="cs-CZ" sz="2000" dirty="0">
                <a:solidFill>
                  <a:srgbClr val="005A75"/>
                </a:solidFill>
                <a:ea typeface="Calibri"/>
                <a:cs typeface="Calibri"/>
                <a:sym typeface="Calibri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2183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909281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b="1" dirty="0">
                <a:solidFill>
                  <a:srgbClr val="005A75"/>
                </a:solidFill>
                <a:latin typeface="+mj-lt"/>
              </a:rPr>
              <a:t>Metodika</a:t>
            </a:r>
            <a:r>
              <a:rPr lang="cs-CZ" sz="3600" b="1" dirty="0">
                <a:solidFill>
                  <a:srgbClr val="005A75"/>
                </a:solidFill>
              </a:rPr>
              <a:t> asistence v bydlení – 3 sešity</a:t>
            </a:r>
            <a:endParaRPr kumimoji="0" sz="36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19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" name="Skupina 10">
            <a:extLst>
              <a:ext uri="{FF2B5EF4-FFF2-40B4-BE49-F238E27FC236}">
                <a16:creationId xmlns:a16="http://schemas.microsoft.com/office/drawing/2014/main" id="{17BE02BE-717B-44EC-56BE-1629C0B227CA}"/>
              </a:ext>
            </a:extLst>
          </p:cNvPr>
          <p:cNvGrpSpPr/>
          <p:nvPr/>
        </p:nvGrpSpPr>
        <p:grpSpPr>
          <a:xfrm>
            <a:off x="1003433" y="1203847"/>
            <a:ext cx="2873906" cy="4382408"/>
            <a:chOff x="5368394" y="2029625"/>
            <a:chExt cx="2152059" cy="3281666"/>
          </a:xfrm>
        </p:grpSpPr>
        <p:sp>
          <p:nvSpPr>
            <p:cNvPr id="12" name="Volný tvar: obrazec 11">
              <a:extLst>
                <a:ext uri="{FF2B5EF4-FFF2-40B4-BE49-F238E27FC236}">
                  <a16:creationId xmlns:a16="http://schemas.microsoft.com/office/drawing/2014/main" id="{BBDB8EF0-5D17-B371-A682-17244AA730A5}"/>
                </a:ext>
              </a:extLst>
            </p:cNvPr>
            <p:cNvSpPr/>
            <p:nvPr/>
          </p:nvSpPr>
          <p:spPr>
            <a:xfrm>
              <a:off x="5390711" y="2096604"/>
              <a:ext cx="2125265" cy="3214687"/>
            </a:xfrm>
            <a:custGeom>
              <a:avLst/>
              <a:gdLst>
                <a:gd name="connsiteX0" fmla="*/ 0 w 2125265"/>
                <a:gd name="connsiteY0" fmla="*/ 0 h 3214687"/>
                <a:gd name="connsiteX1" fmla="*/ 2125266 w 2125265"/>
                <a:gd name="connsiteY1" fmla="*/ 0 h 3214687"/>
                <a:gd name="connsiteX2" fmla="*/ 2125266 w 2125265"/>
                <a:gd name="connsiteY2" fmla="*/ 3214688 h 3214687"/>
                <a:gd name="connsiteX3" fmla="*/ 0 w 2125265"/>
                <a:gd name="connsiteY3" fmla="*/ 3214688 h 321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5265" h="3214687">
                  <a:moveTo>
                    <a:pt x="0" y="0"/>
                  </a:moveTo>
                  <a:lnTo>
                    <a:pt x="2125266" y="0"/>
                  </a:lnTo>
                  <a:lnTo>
                    <a:pt x="2125266" y="3214688"/>
                  </a:lnTo>
                  <a:lnTo>
                    <a:pt x="0" y="321468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13" name="Volný tvar: obrazec 12">
              <a:extLst>
                <a:ext uri="{FF2B5EF4-FFF2-40B4-BE49-F238E27FC236}">
                  <a16:creationId xmlns:a16="http://schemas.microsoft.com/office/drawing/2014/main" id="{264B2E30-562F-A29F-2535-FA0593439336}"/>
                </a:ext>
              </a:extLst>
            </p:cNvPr>
            <p:cNvSpPr/>
            <p:nvPr/>
          </p:nvSpPr>
          <p:spPr>
            <a:xfrm>
              <a:off x="5372852" y="2034092"/>
              <a:ext cx="2143125" cy="3214687"/>
            </a:xfrm>
            <a:custGeom>
              <a:avLst/>
              <a:gdLst>
                <a:gd name="connsiteX0" fmla="*/ 0 w 2143125"/>
                <a:gd name="connsiteY0" fmla="*/ 0 h 3214687"/>
                <a:gd name="connsiteX1" fmla="*/ 2143125 w 2143125"/>
                <a:gd name="connsiteY1" fmla="*/ 0 h 3214687"/>
                <a:gd name="connsiteX2" fmla="*/ 2143125 w 2143125"/>
                <a:gd name="connsiteY2" fmla="*/ 3214688 h 3214687"/>
                <a:gd name="connsiteX3" fmla="*/ 0 w 2143125"/>
                <a:gd name="connsiteY3" fmla="*/ 3214688 h 321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3125" h="3214687">
                  <a:moveTo>
                    <a:pt x="0" y="0"/>
                  </a:moveTo>
                  <a:lnTo>
                    <a:pt x="2143125" y="0"/>
                  </a:lnTo>
                  <a:lnTo>
                    <a:pt x="2143125" y="3214688"/>
                  </a:lnTo>
                  <a:lnTo>
                    <a:pt x="0" y="321468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14" name="Volný tvar: obrazec 13">
              <a:extLst>
                <a:ext uri="{FF2B5EF4-FFF2-40B4-BE49-F238E27FC236}">
                  <a16:creationId xmlns:a16="http://schemas.microsoft.com/office/drawing/2014/main" id="{63989C89-3B40-A4D4-4000-8B006E0E8F51}"/>
                </a:ext>
              </a:extLst>
            </p:cNvPr>
            <p:cNvSpPr/>
            <p:nvPr/>
          </p:nvSpPr>
          <p:spPr>
            <a:xfrm>
              <a:off x="5368394" y="2029625"/>
              <a:ext cx="2152059" cy="3223621"/>
            </a:xfrm>
            <a:custGeom>
              <a:avLst/>
              <a:gdLst>
                <a:gd name="connsiteX0" fmla="*/ 2152050 w 2152059"/>
                <a:gd name="connsiteY0" fmla="*/ 3223622 h 3223621"/>
                <a:gd name="connsiteX1" fmla="*/ 0 w 2152059"/>
                <a:gd name="connsiteY1" fmla="*/ 3223622 h 3223621"/>
                <a:gd name="connsiteX2" fmla="*/ 0 w 2152059"/>
                <a:gd name="connsiteY2" fmla="*/ 0 h 3223621"/>
                <a:gd name="connsiteX3" fmla="*/ 2152060 w 2152059"/>
                <a:gd name="connsiteY3" fmla="*/ 0 h 3223621"/>
                <a:gd name="connsiteX4" fmla="*/ 2152060 w 2152059"/>
                <a:gd name="connsiteY4" fmla="*/ 3223622 h 3223621"/>
                <a:gd name="connsiteX5" fmla="*/ 8925 w 2152059"/>
                <a:gd name="connsiteY5" fmla="*/ 3214688 h 3223621"/>
                <a:gd name="connsiteX6" fmla="*/ 2143125 w 2152059"/>
                <a:gd name="connsiteY6" fmla="*/ 3214688 h 3223621"/>
                <a:gd name="connsiteX7" fmla="*/ 2143125 w 2152059"/>
                <a:gd name="connsiteY7" fmla="*/ 8934 h 3223621"/>
                <a:gd name="connsiteX8" fmla="*/ 8934 w 2152059"/>
                <a:gd name="connsiteY8" fmla="*/ 8934 h 3223621"/>
                <a:gd name="connsiteX9" fmla="*/ 8925 w 2152059"/>
                <a:gd name="connsiteY9" fmla="*/ 3214688 h 322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52059" h="3223621">
                  <a:moveTo>
                    <a:pt x="2152050" y="3223622"/>
                  </a:moveTo>
                  <a:lnTo>
                    <a:pt x="0" y="3223622"/>
                  </a:lnTo>
                  <a:lnTo>
                    <a:pt x="0" y="0"/>
                  </a:lnTo>
                  <a:lnTo>
                    <a:pt x="2152060" y="0"/>
                  </a:lnTo>
                  <a:lnTo>
                    <a:pt x="2152060" y="3223622"/>
                  </a:lnTo>
                  <a:close/>
                  <a:moveTo>
                    <a:pt x="8925" y="3214688"/>
                  </a:moveTo>
                  <a:lnTo>
                    <a:pt x="2143125" y="3214688"/>
                  </a:lnTo>
                  <a:lnTo>
                    <a:pt x="2143125" y="8934"/>
                  </a:lnTo>
                  <a:lnTo>
                    <a:pt x="8934" y="8934"/>
                  </a:lnTo>
                  <a:lnTo>
                    <a:pt x="8925" y="321468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15" name="Volný tvar: obrazec 14">
              <a:extLst>
                <a:ext uri="{FF2B5EF4-FFF2-40B4-BE49-F238E27FC236}">
                  <a16:creationId xmlns:a16="http://schemas.microsoft.com/office/drawing/2014/main" id="{C0EC1B2F-22DE-1B3C-E961-19B74BD2CCE3}"/>
                </a:ext>
              </a:extLst>
            </p:cNvPr>
            <p:cNvSpPr/>
            <p:nvPr/>
          </p:nvSpPr>
          <p:spPr>
            <a:xfrm>
              <a:off x="5546988" y="2565415"/>
              <a:ext cx="1830590" cy="2366371"/>
            </a:xfrm>
            <a:custGeom>
              <a:avLst/>
              <a:gdLst>
                <a:gd name="connsiteX0" fmla="*/ 0 w 1830590"/>
                <a:gd name="connsiteY0" fmla="*/ 0 h 2366371"/>
                <a:gd name="connsiteX1" fmla="*/ 0 w 1830590"/>
                <a:gd name="connsiteY1" fmla="*/ 2366372 h 2366371"/>
                <a:gd name="connsiteX2" fmla="*/ 1830591 w 1830590"/>
                <a:gd name="connsiteY2" fmla="*/ 2366372 h 2366371"/>
                <a:gd name="connsiteX3" fmla="*/ 1830591 w 1830590"/>
                <a:gd name="connsiteY3" fmla="*/ 0 h 2366371"/>
                <a:gd name="connsiteX4" fmla="*/ 0 w 1830590"/>
                <a:gd name="connsiteY4" fmla="*/ 0 h 2366371"/>
                <a:gd name="connsiteX5" fmla="*/ 867480 w 1830590"/>
                <a:gd name="connsiteY5" fmla="*/ 1500187 h 2366371"/>
                <a:gd name="connsiteX6" fmla="*/ 867480 w 1830590"/>
                <a:gd name="connsiteY6" fmla="*/ 1401956 h 2366371"/>
                <a:gd name="connsiteX7" fmla="*/ 965711 w 1830590"/>
                <a:gd name="connsiteY7" fmla="*/ 1401956 h 2366371"/>
                <a:gd name="connsiteX8" fmla="*/ 965711 w 1830590"/>
                <a:gd name="connsiteY8" fmla="*/ 1500187 h 2366371"/>
                <a:gd name="connsiteX9" fmla="*/ 867480 w 1830590"/>
                <a:gd name="connsiteY9" fmla="*/ 1500187 h 2366371"/>
                <a:gd name="connsiteX10" fmla="*/ 965702 w 1830590"/>
                <a:gd name="connsiteY10" fmla="*/ 1509112 h 2366371"/>
                <a:gd name="connsiteX11" fmla="*/ 965702 w 1830590"/>
                <a:gd name="connsiteY11" fmla="*/ 1607344 h 2366371"/>
                <a:gd name="connsiteX12" fmla="*/ 867470 w 1830590"/>
                <a:gd name="connsiteY12" fmla="*/ 1607344 h 2366371"/>
                <a:gd name="connsiteX13" fmla="*/ 867470 w 1830590"/>
                <a:gd name="connsiteY13" fmla="*/ 1509112 h 2366371"/>
                <a:gd name="connsiteX14" fmla="*/ 965702 w 1830590"/>
                <a:gd name="connsiteY14" fmla="*/ 1509112 h 2366371"/>
                <a:gd name="connsiteX15" fmla="*/ 965702 w 1830590"/>
                <a:gd name="connsiteY15" fmla="*/ 866175 h 2366371"/>
                <a:gd name="connsiteX16" fmla="*/ 965702 w 1830590"/>
                <a:gd name="connsiteY16" fmla="*/ 964406 h 2366371"/>
                <a:gd name="connsiteX17" fmla="*/ 867470 w 1830590"/>
                <a:gd name="connsiteY17" fmla="*/ 964406 h 2366371"/>
                <a:gd name="connsiteX18" fmla="*/ 867470 w 1830590"/>
                <a:gd name="connsiteY18" fmla="*/ 866175 h 2366371"/>
                <a:gd name="connsiteX19" fmla="*/ 965702 w 1830590"/>
                <a:gd name="connsiteY19" fmla="*/ 866175 h 2366371"/>
                <a:gd name="connsiteX20" fmla="*/ 867480 w 1830590"/>
                <a:gd name="connsiteY20" fmla="*/ 857250 h 2366371"/>
                <a:gd name="connsiteX21" fmla="*/ 867480 w 1830590"/>
                <a:gd name="connsiteY21" fmla="*/ 759019 h 2366371"/>
                <a:gd name="connsiteX22" fmla="*/ 965711 w 1830590"/>
                <a:gd name="connsiteY22" fmla="*/ 759019 h 2366371"/>
                <a:gd name="connsiteX23" fmla="*/ 965711 w 1830590"/>
                <a:gd name="connsiteY23" fmla="*/ 857250 h 2366371"/>
                <a:gd name="connsiteX24" fmla="*/ 867480 w 1830590"/>
                <a:gd name="connsiteY24" fmla="*/ 857250 h 2366371"/>
                <a:gd name="connsiteX25" fmla="*/ 867480 w 1830590"/>
                <a:gd name="connsiteY25" fmla="*/ 1285875 h 2366371"/>
                <a:gd name="connsiteX26" fmla="*/ 867480 w 1830590"/>
                <a:gd name="connsiteY26" fmla="*/ 1187644 h 2366371"/>
                <a:gd name="connsiteX27" fmla="*/ 965711 w 1830590"/>
                <a:gd name="connsiteY27" fmla="*/ 1187644 h 2366371"/>
                <a:gd name="connsiteX28" fmla="*/ 965711 w 1830590"/>
                <a:gd name="connsiteY28" fmla="*/ 1285875 h 2366371"/>
                <a:gd name="connsiteX29" fmla="*/ 867480 w 1830590"/>
                <a:gd name="connsiteY29" fmla="*/ 1285875 h 2366371"/>
                <a:gd name="connsiteX30" fmla="*/ 965702 w 1830590"/>
                <a:gd name="connsiteY30" fmla="*/ 1294800 h 2366371"/>
                <a:gd name="connsiteX31" fmla="*/ 965702 w 1830590"/>
                <a:gd name="connsiteY31" fmla="*/ 1393031 h 2366371"/>
                <a:gd name="connsiteX32" fmla="*/ 867470 w 1830590"/>
                <a:gd name="connsiteY32" fmla="*/ 1393031 h 2366371"/>
                <a:gd name="connsiteX33" fmla="*/ 867470 w 1830590"/>
                <a:gd name="connsiteY33" fmla="*/ 1294800 h 2366371"/>
                <a:gd name="connsiteX34" fmla="*/ 965702 w 1830590"/>
                <a:gd name="connsiteY34" fmla="*/ 1294800 h 2366371"/>
                <a:gd name="connsiteX35" fmla="*/ 867480 w 1830590"/>
                <a:gd name="connsiteY35" fmla="*/ 1178719 h 2366371"/>
                <a:gd name="connsiteX36" fmla="*/ 867480 w 1830590"/>
                <a:gd name="connsiteY36" fmla="*/ 1080487 h 2366371"/>
                <a:gd name="connsiteX37" fmla="*/ 965711 w 1830590"/>
                <a:gd name="connsiteY37" fmla="*/ 1080487 h 2366371"/>
                <a:gd name="connsiteX38" fmla="*/ 965711 w 1830590"/>
                <a:gd name="connsiteY38" fmla="*/ 1178719 h 2366371"/>
                <a:gd name="connsiteX39" fmla="*/ 867480 w 1830590"/>
                <a:gd name="connsiteY39" fmla="*/ 1178719 h 2366371"/>
                <a:gd name="connsiteX40" fmla="*/ 867480 w 1830590"/>
                <a:gd name="connsiteY40" fmla="*/ 1071562 h 2366371"/>
                <a:gd name="connsiteX41" fmla="*/ 867480 w 1830590"/>
                <a:gd name="connsiteY41" fmla="*/ 973331 h 2366371"/>
                <a:gd name="connsiteX42" fmla="*/ 965711 w 1830590"/>
                <a:gd name="connsiteY42" fmla="*/ 973331 h 2366371"/>
                <a:gd name="connsiteX43" fmla="*/ 965711 w 1830590"/>
                <a:gd name="connsiteY43" fmla="*/ 1071562 h 2366371"/>
                <a:gd name="connsiteX44" fmla="*/ 867480 w 1830590"/>
                <a:gd name="connsiteY44" fmla="*/ 1071562 h 2366371"/>
                <a:gd name="connsiteX45" fmla="*/ 858546 w 1830590"/>
                <a:gd name="connsiteY45" fmla="*/ 964406 h 2366371"/>
                <a:gd name="connsiteX46" fmla="*/ 760314 w 1830590"/>
                <a:gd name="connsiteY46" fmla="*/ 964406 h 2366371"/>
                <a:gd name="connsiteX47" fmla="*/ 760314 w 1830590"/>
                <a:gd name="connsiteY47" fmla="*/ 866175 h 2366371"/>
                <a:gd name="connsiteX48" fmla="*/ 858546 w 1830590"/>
                <a:gd name="connsiteY48" fmla="*/ 866175 h 2366371"/>
                <a:gd name="connsiteX49" fmla="*/ 858546 w 1830590"/>
                <a:gd name="connsiteY49" fmla="*/ 964406 h 2366371"/>
                <a:gd name="connsiteX50" fmla="*/ 858546 w 1830590"/>
                <a:gd name="connsiteY50" fmla="*/ 973331 h 2366371"/>
                <a:gd name="connsiteX51" fmla="*/ 858546 w 1830590"/>
                <a:gd name="connsiteY51" fmla="*/ 1071562 h 2366371"/>
                <a:gd name="connsiteX52" fmla="*/ 760314 w 1830590"/>
                <a:gd name="connsiteY52" fmla="*/ 1071562 h 2366371"/>
                <a:gd name="connsiteX53" fmla="*/ 760314 w 1830590"/>
                <a:gd name="connsiteY53" fmla="*/ 973331 h 2366371"/>
                <a:gd name="connsiteX54" fmla="*/ 858546 w 1830590"/>
                <a:gd name="connsiteY54" fmla="*/ 973331 h 2366371"/>
                <a:gd name="connsiteX55" fmla="*/ 858546 w 1830590"/>
                <a:gd name="connsiteY55" fmla="*/ 1080487 h 2366371"/>
                <a:gd name="connsiteX56" fmla="*/ 858546 w 1830590"/>
                <a:gd name="connsiteY56" fmla="*/ 1178719 h 2366371"/>
                <a:gd name="connsiteX57" fmla="*/ 760314 w 1830590"/>
                <a:gd name="connsiteY57" fmla="*/ 1178719 h 2366371"/>
                <a:gd name="connsiteX58" fmla="*/ 760314 w 1830590"/>
                <a:gd name="connsiteY58" fmla="*/ 1080487 h 2366371"/>
                <a:gd name="connsiteX59" fmla="*/ 858546 w 1830590"/>
                <a:gd name="connsiteY59" fmla="*/ 1080487 h 2366371"/>
                <a:gd name="connsiteX60" fmla="*/ 858546 w 1830590"/>
                <a:gd name="connsiteY60" fmla="*/ 1187644 h 2366371"/>
                <a:gd name="connsiteX61" fmla="*/ 858546 w 1830590"/>
                <a:gd name="connsiteY61" fmla="*/ 1285875 h 2366371"/>
                <a:gd name="connsiteX62" fmla="*/ 760314 w 1830590"/>
                <a:gd name="connsiteY62" fmla="*/ 1285875 h 2366371"/>
                <a:gd name="connsiteX63" fmla="*/ 760314 w 1830590"/>
                <a:gd name="connsiteY63" fmla="*/ 1187644 h 2366371"/>
                <a:gd name="connsiteX64" fmla="*/ 858546 w 1830590"/>
                <a:gd name="connsiteY64" fmla="*/ 1187644 h 2366371"/>
                <a:gd name="connsiteX65" fmla="*/ 858546 w 1830590"/>
                <a:gd name="connsiteY65" fmla="*/ 1294800 h 2366371"/>
                <a:gd name="connsiteX66" fmla="*/ 858546 w 1830590"/>
                <a:gd name="connsiteY66" fmla="*/ 1393031 h 2366371"/>
                <a:gd name="connsiteX67" fmla="*/ 760314 w 1830590"/>
                <a:gd name="connsiteY67" fmla="*/ 1393031 h 2366371"/>
                <a:gd name="connsiteX68" fmla="*/ 760314 w 1830590"/>
                <a:gd name="connsiteY68" fmla="*/ 1294800 h 2366371"/>
                <a:gd name="connsiteX69" fmla="*/ 858546 w 1830590"/>
                <a:gd name="connsiteY69" fmla="*/ 1294800 h 2366371"/>
                <a:gd name="connsiteX70" fmla="*/ 858546 w 1830590"/>
                <a:gd name="connsiteY70" fmla="*/ 1401956 h 2366371"/>
                <a:gd name="connsiteX71" fmla="*/ 858546 w 1830590"/>
                <a:gd name="connsiteY71" fmla="*/ 1500187 h 2366371"/>
                <a:gd name="connsiteX72" fmla="*/ 760314 w 1830590"/>
                <a:gd name="connsiteY72" fmla="*/ 1500187 h 2366371"/>
                <a:gd name="connsiteX73" fmla="*/ 760314 w 1830590"/>
                <a:gd name="connsiteY73" fmla="*/ 1401956 h 2366371"/>
                <a:gd name="connsiteX74" fmla="*/ 858546 w 1830590"/>
                <a:gd name="connsiteY74" fmla="*/ 1401956 h 2366371"/>
                <a:gd name="connsiteX75" fmla="*/ 974636 w 1830590"/>
                <a:gd name="connsiteY75" fmla="*/ 1401956 h 2366371"/>
                <a:gd name="connsiteX76" fmla="*/ 1072867 w 1830590"/>
                <a:gd name="connsiteY76" fmla="*/ 1401956 h 2366371"/>
                <a:gd name="connsiteX77" fmla="*/ 1072867 w 1830590"/>
                <a:gd name="connsiteY77" fmla="*/ 1500187 h 2366371"/>
                <a:gd name="connsiteX78" fmla="*/ 974636 w 1830590"/>
                <a:gd name="connsiteY78" fmla="*/ 1500187 h 2366371"/>
                <a:gd name="connsiteX79" fmla="*/ 974636 w 1830590"/>
                <a:gd name="connsiteY79" fmla="*/ 1401956 h 2366371"/>
                <a:gd name="connsiteX80" fmla="*/ 974636 w 1830590"/>
                <a:gd name="connsiteY80" fmla="*/ 1393031 h 2366371"/>
                <a:gd name="connsiteX81" fmla="*/ 974636 w 1830590"/>
                <a:gd name="connsiteY81" fmla="*/ 1294800 h 2366371"/>
                <a:gd name="connsiteX82" fmla="*/ 1072867 w 1830590"/>
                <a:gd name="connsiteY82" fmla="*/ 1294800 h 2366371"/>
                <a:gd name="connsiteX83" fmla="*/ 1072867 w 1830590"/>
                <a:gd name="connsiteY83" fmla="*/ 1393031 h 2366371"/>
                <a:gd name="connsiteX84" fmla="*/ 974636 w 1830590"/>
                <a:gd name="connsiteY84" fmla="*/ 1393031 h 2366371"/>
                <a:gd name="connsiteX85" fmla="*/ 974636 w 1830590"/>
                <a:gd name="connsiteY85" fmla="*/ 1285875 h 2366371"/>
                <a:gd name="connsiteX86" fmla="*/ 974636 w 1830590"/>
                <a:gd name="connsiteY86" fmla="*/ 1187644 h 2366371"/>
                <a:gd name="connsiteX87" fmla="*/ 1072867 w 1830590"/>
                <a:gd name="connsiteY87" fmla="*/ 1187644 h 2366371"/>
                <a:gd name="connsiteX88" fmla="*/ 1072867 w 1830590"/>
                <a:gd name="connsiteY88" fmla="*/ 1285875 h 2366371"/>
                <a:gd name="connsiteX89" fmla="*/ 974636 w 1830590"/>
                <a:gd name="connsiteY89" fmla="*/ 1285875 h 2366371"/>
                <a:gd name="connsiteX90" fmla="*/ 974636 w 1830590"/>
                <a:gd name="connsiteY90" fmla="*/ 1178719 h 2366371"/>
                <a:gd name="connsiteX91" fmla="*/ 974636 w 1830590"/>
                <a:gd name="connsiteY91" fmla="*/ 1080487 h 2366371"/>
                <a:gd name="connsiteX92" fmla="*/ 1072867 w 1830590"/>
                <a:gd name="connsiteY92" fmla="*/ 1080487 h 2366371"/>
                <a:gd name="connsiteX93" fmla="*/ 1072867 w 1830590"/>
                <a:gd name="connsiteY93" fmla="*/ 1178719 h 2366371"/>
                <a:gd name="connsiteX94" fmla="*/ 974636 w 1830590"/>
                <a:gd name="connsiteY94" fmla="*/ 1178719 h 2366371"/>
                <a:gd name="connsiteX95" fmla="*/ 974636 w 1830590"/>
                <a:gd name="connsiteY95" fmla="*/ 1071562 h 2366371"/>
                <a:gd name="connsiteX96" fmla="*/ 974636 w 1830590"/>
                <a:gd name="connsiteY96" fmla="*/ 973331 h 2366371"/>
                <a:gd name="connsiteX97" fmla="*/ 1072867 w 1830590"/>
                <a:gd name="connsiteY97" fmla="*/ 973331 h 2366371"/>
                <a:gd name="connsiteX98" fmla="*/ 1072867 w 1830590"/>
                <a:gd name="connsiteY98" fmla="*/ 1071562 h 2366371"/>
                <a:gd name="connsiteX99" fmla="*/ 974636 w 1830590"/>
                <a:gd name="connsiteY99" fmla="*/ 1071562 h 2366371"/>
                <a:gd name="connsiteX100" fmla="*/ 974636 w 1830590"/>
                <a:gd name="connsiteY100" fmla="*/ 964406 h 2366371"/>
                <a:gd name="connsiteX101" fmla="*/ 974636 w 1830590"/>
                <a:gd name="connsiteY101" fmla="*/ 866175 h 2366371"/>
                <a:gd name="connsiteX102" fmla="*/ 1072867 w 1830590"/>
                <a:gd name="connsiteY102" fmla="*/ 866175 h 2366371"/>
                <a:gd name="connsiteX103" fmla="*/ 1072867 w 1830590"/>
                <a:gd name="connsiteY103" fmla="*/ 964406 h 2366371"/>
                <a:gd name="connsiteX104" fmla="*/ 974636 w 1830590"/>
                <a:gd name="connsiteY104" fmla="*/ 964406 h 2366371"/>
                <a:gd name="connsiteX105" fmla="*/ 974636 w 1830590"/>
                <a:gd name="connsiteY105" fmla="*/ 857250 h 2366371"/>
                <a:gd name="connsiteX106" fmla="*/ 974636 w 1830590"/>
                <a:gd name="connsiteY106" fmla="*/ 759019 h 2366371"/>
                <a:gd name="connsiteX107" fmla="*/ 1072867 w 1830590"/>
                <a:gd name="connsiteY107" fmla="*/ 759019 h 2366371"/>
                <a:gd name="connsiteX108" fmla="*/ 1072867 w 1830590"/>
                <a:gd name="connsiteY108" fmla="*/ 857250 h 2366371"/>
                <a:gd name="connsiteX109" fmla="*/ 974636 w 1830590"/>
                <a:gd name="connsiteY109" fmla="*/ 857250 h 2366371"/>
                <a:gd name="connsiteX110" fmla="*/ 974636 w 1830590"/>
                <a:gd name="connsiteY110" fmla="*/ 750094 h 2366371"/>
                <a:gd name="connsiteX111" fmla="*/ 974636 w 1830590"/>
                <a:gd name="connsiteY111" fmla="*/ 651862 h 2366371"/>
                <a:gd name="connsiteX112" fmla="*/ 1072867 w 1830590"/>
                <a:gd name="connsiteY112" fmla="*/ 651862 h 2366371"/>
                <a:gd name="connsiteX113" fmla="*/ 1072867 w 1830590"/>
                <a:gd name="connsiteY113" fmla="*/ 750094 h 2366371"/>
                <a:gd name="connsiteX114" fmla="*/ 974636 w 1830590"/>
                <a:gd name="connsiteY114" fmla="*/ 750094 h 2366371"/>
                <a:gd name="connsiteX115" fmla="*/ 965702 w 1830590"/>
                <a:gd name="connsiteY115" fmla="*/ 750094 h 2366371"/>
                <a:gd name="connsiteX116" fmla="*/ 867470 w 1830590"/>
                <a:gd name="connsiteY116" fmla="*/ 750094 h 2366371"/>
                <a:gd name="connsiteX117" fmla="*/ 867470 w 1830590"/>
                <a:gd name="connsiteY117" fmla="*/ 651862 h 2366371"/>
                <a:gd name="connsiteX118" fmla="*/ 965702 w 1830590"/>
                <a:gd name="connsiteY118" fmla="*/ 651862 h 2366371"/>
                <a:gd name="connsiteX119" fmla="*/ 965702 w 1830590"/>
                <a:gd name="connsiteY119" fmla="*/ 750094 h 2366371"/>
                <a:gd name="connsiteX120" fmla="*/ 858546 w 1830590"/>
                <a:gd name="connsiteY120" fmla="*/ 750094 h 2366371"/>
                <a:gd name="connsiteX121" fmla="*/ 760314 w 1830590"/>
                <a:gd name="connsiteY121" fmla="*/ 750094 h 2366371"/>
                <a:gd name="connsiteX122" fmla="*/ 760314 w 1830590"/>
                <a:gd name="connsiteY122" fmla="*/ 651862 h 2366371"/>
                <a:gd name="connsiteX123" fmla="*/ 858546 w 1830590"/>
                <a:gd name="connsiteY123" fmla="*/ 651862 h 2366371"/>
                <a:gd name="connsiteX124" fmla="*/ 858546 w 1830590"/>
                <a:gd name="connsiteY124" fmla="*/ 750094 h 2366371"/>
                <a:gd name="connsiteX125" fmla="*/ 858546 w 1830590"/>
                <a:gd name="connsiteY125" fmla="*/ 759019 h 2366371"/>
                <a:gd name="connsiteX126" fmla="*/ 858546 w 1830590"/>
                <a:gd name="connsiteY126" fmla="*/ 857250 h 2366371"/>
                <a:gd name="connsiteX127" fmla="*/ 760314 w 1830590"/>
                <a:gd name="connsiteY127" fmla="*/ 857250 h 2366371"/>
                <a:gd name="connsiteX128" fmla="*/ 760314 w 1830590"/>
                <a:gd name="connsiteY128" fmla="*/ 759019 h 2366371"/>
                <a:gd name="connsiteX129" fmla="*/ 858546 w 1830590"/>
                <a:gd name="connsiteY129" fmla="*/ 759019 h 2366371"/>
                <a:gd name="connsiteX130" fmla="*/ 751389 w 1830590"/>
                <a:gd name="connsiteY130" fmla="*/ 857250 h 2366371"/>
                <a:gd name="connsiteX131" fmla="*/ 653158 w 1830590"/>
                <a:gd name="connsiteY131" fmla="*/ 857250 h 2366371"/>
                <a:gd name="connsiteX132" fmla="*/ 653158 w 1830590"/>
                <a:gd name="connsiteY132" fmla="*/ 759019 h 2366371"/>
                <a:gd name="connsiteX133" fmla="*/ 751389 w 1830590"/>
                <a:gd name="connsiteY133" fmla="*/ 759019 h 2366371"/>
                <a:gd name="connsiteX134" fmla="*/ 751389 w 1830590"/>
                <a:gd name="connsiteY134" fmla="*/ 857250 h 2366371"/>
                <a:gd name="connsiteX135" fmla="*/ 751389 w 1830590"/>
                <a:gd name="connsiteY135" fmla="*/ 866175 h 2366371"/>
                <a:gd name="connsiteX136" fmla="*/ 751389 w 1830590"/>
                <a:gd name="connsiteY136" fmla="*/ 964406 h 2366371"/>
                <a:gd name="connsiteX137" fmla="*/ 653158 w 1830590"/>
                <a:gd name="connsiteY137" fmla="*/ 964406 h 2366371"/>
                <a:gd name="connsiteX138" fmla="*/ 653158 w 1830590"/>
                <a:gd name="connsiteY138" fmla="*/ 866175 h 2366371"/>
                <a:gd name="connsiteX139" fmla="*/ 751389 w 1830590"/>
                <a:gd name="connsiteY139" fmla="*/ 866175 h 2366371"/>
                <a:gd name="connsiteX140" fmla="*/ 751389 w 1830590"/>
                <a:gd name="connsiteY140" fmla="*/ 973331 h 2366371"/>
                <a:gd name="connsiteX141" fmla="*/ 751389 w 1830590"/>
                <a:gd name="connsiteY141" fmla="*/ 1071562 h 2366371"/>
                <a:gd name="connsiteX142" fmla="*/ 653158 w 1830590"/>
                <a:gd name="connsiteY142" fmla="*/ 1071562 h 2366371"/>
                <a:gd name="connsiteX143" fmla="*/ 653158 w 1830590"/>
                <a:gd name="connsiteY143" fmla="*/ 973331 h 2366371"/>
                <a:gd name="connsiteX144" fmla="*/ 751389 w 1830590"/>
                <a:gd name="connsiteY144" fmla="*/ 973331 h 2366371"/>
                <a:gd name="connsiteX145" fmla="*/ 751389 w 1830590"/>
                <a:gd name="connsiteY145" fmla="*/ 1080487 h 2366371"/>
                <a:gd name="connsiteX146" fmla="*/ 751389 w 1830590"/>
                <a:gd name="connsiteY146" fmla="*/ 1178719 h 2366371"/>
                <a:gd name="connsiteX147" fmla="*/ 653158 w 1830590"/>
                <a:gd name="connsiteY147" fmla="*/ 1178719 h 2366371"/>
                <a:gd name="connsiteX148" fmla="*/ 653158 w 1830590"/>
                <a:gd name="connsiteY148" fmla="*/ 1080487 h 2366371"/>
                <a:gd name="connsiteX149" fmla="*/ 751389 w 1830590"/>
                <a:gd name="connsiteY149" fmla="*/ 1080487 h 2366371"/>
                <a:gd name="connsiteX150" fmla="*/ 751389 w 1830590"/>
                <a:gd name="connsiteY150" fmla="*/ 1187644 h 2366371"/>
                <a:gd name="connsiteX151" fmla="*/ 751389 w 1830590"/>
                <a:gd name="connsiteY151" fmla="*/ 1285875 h 2366371"/>
                <a:gd name="connsiteX152" fmla="*/ 653158 w 1830590"/>
                <a:gd name="connsiteY152" fmla="*/ 1285875 h 2366371"/>
                <a:gd name="connsiteX153" fmla="*/ 653158 w 1830590"/>
                <a:gd name="connsiteY153" fmla="*/ 1187644 h 2366371"/>
                <a:gd name="connsiteX154" fmla="*/ 751389 w 1830590"/>
                <a:gd name="connsiteY154" fmla="*/ 1187644 h 2366371"/>
                <a:gd name="connsiteX155" fmla="*/ 751389 w 1830590"/>
                <a:gd name="connsiteY155" fmla="*/ 1294800 h 2366371"/>
                <a:gd name="connsiteX156" fmla="*/ 751389 w 1830590"/>
                <a:gd name="connsiteY156" fmla="*/ 1393031 h 2366371"/>
                <a:gd name="connsiteX157" fmla="*/ 653158 w 1830590"/>
                <a:gd name="connsiteY157" fmla="*/ 1393031 h 2366371"/>
                <a:gd name="connsiteX158" fmla="*/ 653158 w 1830590"/>
                <a:gd name="connsiteY158" fmla="*/ 1294800 h 2366371"/>
                <a:gd name="connsiteX159" fmla="*/ 751389 w 1830590"/>
                <a:gd name="connsiteY159" fmla="*/ 1294800 h 2366371"/>
                <a:gd name="connsiteX160" fmla="*/ 751389 w 1830590"/>
                <a:gd name="connsiteY160" fmla="*/ 1401956 h 2366371"/>
                <a:gd name="connsiteX161" fmla="*/ 751389 w 1830590"/>
                <a:gd name="connsiteY161" fmla="*/ 1500187 h 2366371"/>
                <a:gd name="connsiteX162" fmla="*/ 653158 w 1830590"/>
                <a:gd name="connsiteY162" fmla="*/ 1500187 h 2366371"/>
                <a:gd name="connsiteX163" fmla="*/ 653158 w 1830590"/>
                <a:gd name="connsiteY163" fmla="*/ 1401956 h 2366371"/>
                <a:gd name="connsiteX164" fmla="*/ 751389 w 1830590"/>
                <a:gd name="connsiteY164" fmla="*/ 1401956 h 2366371"/>
                <a:gd name="connsiteX165" fmla="*/ 751389 w 1830590"/>
                <a:gd name="connsiteY165" fmla="*/ 1509112 h 2366371"/>
                <a:gd name="connsiteX166" fmla="*/ 751389 w 1830590"/>
                <a:gd name="connsiteY166" fmla="*/ 1607344 h 2366371"/>
                <a:gd name="connsiteX167" fmla="*/ 653158 w 1830590"/>
                <a:gd name="connsiteY167" fmla="*/ 1607344 h 2366371"/>
                <a:gd name="connsiteX168" fmla="*/ 653158 w 1830590"/>
                <a:gd name="connsiteY168" fmla="*/ 1509112 h 2366371"/>
                <a:gd name="connsiteX169" fmla="*/ 751389 w 1830590"/>
                <a:gd name="connsiteY169" fmla="*/ 1509112 h 2366371"/>
                <a:gd name="connsiteX170" fmla="*/ 760324 w 1830590"/>
                <a:gd name="connsiteY170" fmla="*/ 1509112 h 2366371"/>
                <a:gd name="connsiteX171" fmla="*/ 858555 w 1830590"/>
                <a:gd name="connsiteY171" fmla="*/ 1509112 h 2366371"/>
                <a:gd name="connsiteX172" fmla="*/ 858555 w 1830590"/>
                <a:gd name="connsiteY172" fmla="*/ 1607344 h 2366371"/>
                <a:gd name="connsiteX173" fmla="*/ 760324 w 1830590"/>
                <a:gd name="connsiteY173" fmla="*/ 1607344 h 2366371"/>
                <a:gd name="connsiteX174" fmla="*/ 760324 w 1830590"/>
                <a:gd name="connsiteY174" fmla="*/ 1509112 h 2366371"/>
                <a:gd name="connsiteX175" fmla="*/ 858546 w 1830590"/>
                <a:gd name="connsiteY175" fmla="*/ 1616269 h 2366371"/>
                <a:gd name="connsiteX176" fmla="*/ 858546 w 1830590"/>
                <a:gd name="connsiteY176" fmla="*/ 1714500 h 2366371"/>
                <a:gd name="connsiteX177" fmla="*/ 760314 w 1830590"/>
                <a:gd name="connsiteY177" fmla="*/ 1714500 h 2366371"/>
                <a:gd name="connsiteX178" fmla="*/ 760314 w 1830590"/>
                <a:gd name="connsiteY178" fmla="*/ 1616269 h 2366371"/>
                <a:gd name="connsiteX179" fmla="*/ 858546 w 1830590"/>
                <a:gd name="connsiteY179" fmla="*/ 1616269 h 2366371"/>
                <a:gd name="connsiteX180" fmla="*/ 867480 w 1830590"/>
                <a:gd name="connsiteY180" fmla="*/ 1616269 h 2366371"/>
                <a:gd name="connsiteX181" fmla="*/ 965711 w 1830590"/>
                <a:gd name="connsiteY181" fmla="*/ 1616269 h 2366371"/>
                <a:gd name="connsiteX182" fmla="*/ 965711 w 1830590"/>
                <a:gd name="connsiteY182" fmla="*/ 1714500 h 2366371"/>
                <a:gd name="connsiteX183" fmla="*/ 867480 w 1830590"/>
                <a:gd name="connsiteY183" fmla="*/ 1714500 h 2366371"/>
                <a:gd name="connsiteX184" fmla="*/ 867480 w 1830590"/>
                <a:gd name="connsiteY184" fmla="*/ 1616269 h 2366371"/>
                <a:gd name="connsiteX185" fmla="*/ 974636 w 1830590"/>
                <a:gd name="connsiteY185" fmla="*/ 1616269 h 2366371"/>
                <a:gd name="connsiteX186" fmla="*/ 1072867 w 1830590"/>
                <a:gd name="connsiteY186" fmla="*/ 1616269 h 2366371"/>
                <a:gd name="connsiteX187" fmla="*/ 1072867 w 1830590"/>
                <a:gd name="connsiteY187" fmla="*/ 1714500 h 2366371"/>
                <a:gd name="connsiteX188" fmla="*/ 974636 w 1830590"/>
                <a:gd name="connsiteY188" fmla="*/ 1714500 h 2366371"/>
                <a:gd name="connsiteX189" fmla="*/ 974636 w 1830590"/>
                <a:gd name="connsiteY189" fmla="*/ 1616269 h 2366371"/>
                <a:gd name="connsiteX190" fmla="*/ 974636 w 1830590"/>
                <a:gd name="connsiteY190" fmla="*/ 1607344 h 2366371"/>
                <a:gd name="connsiteX191" fmla="*/ 974636 w 1830590"/>
                <a:gd name="connsiteY191" fmla="*/ 1509112 h 2366371"/>
                <a:gd name="connsiteX192" fmla="*/ 1072867 w 1830590"/>
                <a:gd name="connsiteY192" fmla="*/ 1509112 h 2366371"/>
                <a:gd name="connsiteX193" fmla="*/ 1072867 w 1830590"/>
                <a:gd name="connsiteY193" fmla="*/ 1607344 h 2366371"/>
                <a:gd name="connsiteX194" fmla="*/ 974636 w 1830590"/>
                <a:gd name="connsiteY194" fmla="*/ 1607344 h 2366371"/>
                <a:gd name="connsiteX195" fmla="*/ 1081792 w 1830590"/>
                <a:gd name="connsiteY195" fmla="*/ 1509112 h 2366371"/>
                <a:gd name="connsiteX196" fmla="*/ 1180024 w 1830590"/>
                <a:gd name="connsiteY196" fmla="*/ 1509112 h 2366371"/>
                <a:gd name="connsiteX197" fmla="*/ 1180024 w 1830590"/>
                <a:gd name="connsiteY197" fmla="*/ 1607344 h 2366371"/>
                <a:gd name="connsiteX198" fmla="*/ 1081792 w 1830590"/>
                <a:gd name="connsiteY198" fmla="*/ 1607344 h 2366371"/>
                <a:gd name="connsiteX199" fmla="*/ 1081792 w 1830590"/>
                <a:gd name="connsiteY199" fmla="*/ 1509112 h 2366371"/>
                <a:gd name="connsiteX200" fmla="*/ 1081792 w 1830590"/>
                <a:gd name="connsiteY200" fmla="*/ 1500187 h 2366371"/>
                <a:gd name="connsiteX201" fmla="*/ 1081792 w 1830590"/>
                <a:gd name="connsiteY201" fmla="*/ 1401956 h 2366371"/>
                <a:gd name="connsiteX202" fmla="*/ 1180024 w 1830590"/>
                <a:gd name="connsiteY202" fmla="*/ 1401956 h 2366371"/>
                <a:gd name="connsiteX203" fmla="*/ 1180024 w 1830590"/>
                <a:gd name="connsiteY203" fmla="*/ 1500187 h 2366371"/>
                <a:gd name="connsiteX204" fmla="*/ 1081792 w 1830590"/>
                <a:gd name="connsiteY204" fmla="*/ 1500187 h 2366371"/>
                <a:gd name="connsiteX205" fmla="*/ 1081792 w 1830590"/>
                <a:gd name="connsiteY205" fmla="*/ 1393031 h 2366371"/>
                <a:gd name="connsiteX206" fmla="*/ 1081792 w 1830590"/>
                <a:gd name="connsiteY206" fmla="*/ 1294800 h 2366371"/>
                <a:gd name="connsiteX207" fmla="*/ 1180024 w 1830590"/>
                <a:gd name="connsiteY207" fmla="*/ 1294800 h 2366371"/>
                <a:gd name="connsiteX208" fmla="*/ 1180024 w 1830590"/>
                <a:gd name="connsiteY208" fmla="*/ 1393031 h 2366371"/>
                <a:gd name="connsiteX209" fmla="*/ 1081792 w 1830590"/>
                <a:gd name="connsiteY209" fmla="*/ 1393031 h 2366371"/>
                <a:gd name="connsiteX210" fmla="*/ 1081792 w 1830590"/>
                <a:gd name="connsiteY210" fmla="*/ 1285875 h 2366371"/>
                <a:gd name="connsiteX211" fmla="*/ 1081792 w 1830590"/>
                <a:gd name="connsiteY211" fmla="*/ 1187644 h 2366371"/>
                <a:gd name="connsiteX212" fmla="*/ 1180024 w 1830590"/>
                <a:gd name="connsiteY212" fmla="*/ 1187644 h 2366371"/>
                <a:gd name="connsiteX213" fmla="*/ 1180024 w 1830590"/>
                <a:gd name="connsiteY213" fmla="*/ 1285875 h 2366371"/>
                <a:gd name="connsiteX214" fmla="*/ 1081792 w 1830590"/>
                <a:gd name="connsiteY214" fmla="*/ 1285875 h 2366371"/>
                <a:gd name="connsiteX215" fmla="*/ 1081792 w 1830590"/>
                <a:gd name="connsiteY215" fmla="*/ 1178719 h 2366371"/>
                <a:gd name="connsiteX216" fmla="*/ 1081792 w 1830590"/>
                <a:gd name="connsiteY216" fmla="*/ 1080487 h 2366371"/>
                <a:gd name="connsiteX217" fmla="*/ 1180024 w 1830590"/>
                <a:gd name="connsiteY217" fmla="*/ 1080487 h 2366371"/>
                <a:gd name="connsiteX218" fmla="*/ 1180024 w 1830590"/>
                <a:gd name="connsiteY218" fmla="*/ 1178719 h 2366371"/>
                <a:gd name="connsiteX219" fmla="*/ 1081792 w 1830590"/>
                <a:gd name="connsiteY219" fmla="*/ 1178719 h 2366371"/>
                <a:gd name="connsiteX220" fmla="*/ 1081792 w 1830590"/>
                <a:gd name="connsiteY220" fmla="*/ 1071562 h 2366371"/>
                <a:gd name="connsiteX221" fmla="*/ 1081792 w 1830590"/>
                <a:gd name="connsiteY221" fmla="*/ 973331 h 2366371"/>
                <a:gd name="connsiteX222" fmla="*/ 1180024 w 1830590"/>
                <a:gd name="connsiteY222" fmla="*/ 973331 h 2366371"/>
                <a:gd name="connsiteX223" fmla="*/ 1180024 w 1830590"/>
                <a:gd name="connsiteY223" fmla="*/ 1071562 h 2366371"/>
                <a:gd name="connsiteX224" fmla="*/ 1081792 w 1830590"/>
                <a:gd name="connsiteY224" fmla="*/ 1071562 h 2366371"/>
                <a:gd name="connsiteX225" fmla="*/ 1081792 w 1830590"/>
                <a:gd name="connsiteY225" fmla="*/ 964406 h 2366371"/>
                <a:gd name="connsiteX226" fmla="*/ 1081792 w 1830590"/>
                <a:gd name="connsiteY226" fmla="*/ 866175 h 2366371"/>
                <a:gd name="connsiteX227" fmla="*/ 1180024 w 1830590"/>
                <a:gd name="connsiteY227" fmla="*/ 866175 h 2366371"/>
                <a:gd name="connsiteX228" fmla="*/ 1180024 w 1830590"/>
                <a:gd name="connsiteY228" fmla="*/ 964406 h 2366371"/>
                <a:gd name="connsiteX229" fmla="*/ 1081792 w 1830590"/>
                <a:gd name="connsiteY229" fmla="*/ 964406 h 2366371"/>
                <a:gd name="connsiteX230" fmla="*/ 1081792 w 1830590"/>
                <a:gd name="connsiteY230" fmla="*/ 857250 h 2366371"/>
                <a:gd name="connsiteX231" fmla="*/ 1081792 w 1830590"/>
                <a:gd name="connsiteY231" fmla="*/ 759019 h 2366371"/>
                <a:gd name="connsiteX232" fmla="*/ 1180024 w 1830590"/>
                <a:gd name="connsiteY232" fmla="*/ 759019 h 2366371"/>
                <a:gd name="connsiteX233" fmla="*/ 1180024 w 1830590"/>
                <a:gd name="connsiteY233" fmla="*/ 857250 h 2366371"/>
                <a:gd name="connsiteX234" fmla="*/ 1081792 w 1830590"/>
                <a:gd name="connsiteY234" fmla="*/ 857250 h 2366371"/>
                <a:gd name="connsiteX235" fmla="*/ 1081792 w 1830590"/>
                <a:gd name="connsiteY235" fmla="*/ 750094 h 2366371"/>
                <a:gd name="connsiteX236" fmla="*/ 1081792 w 1830590"/>
                <a:gd name="connsiteY236" fmla="*/ 651862 h 2366371"/>
                <a:gd name="connsiteX237" fmla="*/ 1180024 w 1830590"/>
                <a:gd name="connsiteY237" fmla="*/ 651862 h 2366371"/>
                <a:gd name="connsiteX238" fmla="*/ 1180024 w 1830590"/>
                <a:gd name="connsiteY238" fmla="*/ 750094 h 2366371"/>
                <a:gd name="connsiteX239" fmla="*/ 1081792 w 1830590"/>
                <a:gd name="connsiteY239" fmla="*/ 750094 h 2366371"/>
                <a:gd name="connsiteX240" fmla="*/ 1081792 w 1830590"/>
                <a:gd name="connsiteY240" fmla="*/ 642938 h 2366371"/>
                <a:gd name="connsiteX241" fmla="*/ 1081792 w 1830590"/>
                <a:gd name="connsiteY241" fmla="*/ 544706 h 2366371"/>
                <a:gd name="connsiteX242" fmla="*/ 1180024 w 1830590"/>
                <a:gd name="connsiteY242" fmla="*/ 544706 h 2366371"/>
                <a:gd name="connsiteX243" fmla="*/ 1180024 w 1830590"/>
                <a:gd name="connsiteY243" fmla="*/ 642938 h 2366371"/>
                <a:gd name="connsiteX244" fmla="*/ 1081792 w 1830590"/>
                <a:gd name="connsiteY244" fmla="*/ 642938 h 2366371"/>
                <a:gd name="connsiteX245" fmla="*/ 1072858 w 1830590"/>
                <a:gd name="connsiteY245" fmla="*/ 642938 h 2366371"/>
                <a:gd name="connsiteX246" fmla="*/ 974627 w 1830590"/>
                <a:gd name="connsiteY246" fmla="*/ 642938 h 2366371"/>
                <a:gd name="connsiteX247" fmla="*/ 974627 w 1830590"/>
                <a:gd name="connsiteY247" fmla="*/ 544706 h 2366371"/>
                <a:gd name="connsiteX248" fmla="*/ 1072858 w 1830590"/>
                <a:gd name="connsiteY248" fmla="*/ 544706 h 2366371"/>
                <a:gd name="connsiteX249" fmla="*/ 1072858 w 1830590"/>
                <a:gd name="connsiteY249" fmla="*/ 642938 h 2366371"/>
                <a:gd name="connsiteX250" fmla="*/ 965702 w 1830590"/>
                <a:gd name="connsiteY250" fmla="*/ 642938 h 2366371"/>
                <a:gd name="connsiteX251" fmla="*/ 867470 w 1830590"/>
                <a:gd name="connsiteY251" fmla="*/ 642938 h 2366371"/>
                <a:gd name="connsiteX252" fmla="*/ 867470 w 1830590"/>
                <a:gd name="connsiteY252" fmla="*/ 544706 h 2366371"/>
                <a:gd name="connsiteX253" fmla="*/ 965702 w 1830590"/>
                <a:gd name="connsiteY253" fmla="*/ 544706 h 2366371"/>
                <a:gd name="connsiteX254" fmla="*/ 965702 w 1830590"/>
                <a:gd name="connsiteY254" fmla="*/ 642938 h 2366371"/>
                <a:gd name="connsiteX255" fmla="*/ 858546 w 1830590"/>
                <a:gd name="connsiteY255" fmla="*/ 642938 h 2366371"/>
                <a:gd name="connsiteX256" fmla="*/ 760314 w 1830590"/>
                <a:gd name="connsiteY256" fmla="*/ 642938 h 2366371"/>
                <a:gd name="connsiteX257" fmla="*/ 760314 w 1830590"/>
                <a:gd name="connsiteY257" fmla="*/ 544706 h 2366371"/>
                <a:gd name="connsiteX258" fmla="*/ 858546 w 1830590"/>
                <a:gd name="connsiteY258" fmla="*/ 544706 h 2366371"/>
                <a:gd name="connsiteX259" fmla="*/ 858546 w 1830590"/>
                <a:gd name="connsiteY259" fmla="*/ 642938 h 2366371"/>
                <a:gd name="connsiteX260" fmla="*/ 751389 w 1830590"/>
                <a:gd name="connsiteY260" fmla="*/ 642938 h 2366371"/>
                <a:gd name="connsiteX261" fmla="*/ 653158 w 1830590"/>
                <a:gd name="connsiteY261" fmla="*/ 642938 h 2366371"/>
                <a:gd name="connsiteX262" fmla="*/ 653158 w 1830590"/>
                <a:gd name="connsiteY262" fmla="*/ 544706 h 2366371"/>
                <a:gd name="connsiteX263" fmla="*/ 751389 w 1830590"/>
                <a:gd name="connsiteY263" fmla="*/ 544706 h 2366371"/>
                <a:gd name="connsiteX264" fmla="*/ 751389 w 1830590"/>
                <a:gd name="connsiteY264" fmla="*/ 642938 h 2366371"/>
                <a:gd name="connsiteX265" fmla="*/ 751389 w 1830590"/>
                <a:gd name="connsiteY265" fmla="*/ 651862 h 2366371"/>
                <a:gd name="connsiteX266" fmla="*/ 751389 w 1830590"/>
                <a:gd name="connsiteY266" fmla="*/ 750094 h 2366371"/>
                <a:gd name="connsiteX267" fmla="*/ 653158 w 1830590"/>
                <a:gd name="connsiteY267" fmla="*/ 750094 h 2366371"/>
                <a:gd name="connsiteX268" fmla="*/ 653158 w 1830590"/>
                <a:gd name="connsiteY268" fmla="*/ 651862 h 2366371"/>
                <a:gd name="connsiteX269" fmla="*/ 751389 w 1830590"/>
                <a:gd name="connsiteY269" fmla="*/ 651862 h 2366371"/>
                <a:gd name="connsiteX270" fmla="*/ 644233 w 1830590"/>
                <a:gd name="connsiteY270" fmla="*/ 750094 h 2366371"/>
                <a:gd name="connsiteX271" fmla="*/ 546002 w 1830590"/>
                <a:gd name="connsiteY271" fmla="*/ 750094 h 2366371"/>
                <a:gd name="connsiteX272" fmla="*/ 546002 w 1830590"/>
                <a:gd name="connsiteY272" fmla="*/ 651862 h 2366371"/>
                <a:gd name="connsiteX273" fmla="*/ 644233 w 1830590"/>
                <a:gd name="connsiteY273" fmla="*/ 651862 h 2366371"/>
                <a:gd name="connsiteX274" fmla="*/ 644233 w 1830590"/>
                <a:gd name="connsiteY274" fmla="*/ 750094 h 2366371"/>
                <a:gd name="connsiteX275" fmla="*/ 644233 w 1830590"/>
                <a:gd name="connsiteY275" fmla="*/ 759019 h 2366371"/>
                <a:gd name="connsiteX276" fmla="*/ 644233 w 1830590"/>
                <a:gd name="connsiteY276" fmla="*/ 857250 h 2366371"/>
                <a:gd name="connsiteX277" fmla="*/ 546002 w 1830590"/>
                <a:gd name="connsiteY277" fmla="*/ 857250 h 2366371"/>
                <a:gd name="connsiteX278" fmla="*/ 546002 w 1830590"/>
                <a:gd name="connsiteY278" fmla="*/ 759019 h 2366371"/>
                <a:gd name="connsiteX279" fmla="*/ 644233 w 1830590"/>
                <a:gd name="connsiteY279" fmla="*/ 759019 h 2366371"/>
                <a:gd name="connsiteX280" fmla="*/ 644233 w 1830590"/>
                <a:gd name="connsiteY280" fmla="*/ 866175 h 2366371"/>
                <a:gd name="connsiteX281" fmla="*/ 644233 w 1830590"/>
                <a:gd name="connsiteY281" fmla="*/ 964406 h 2366371"/>
                <a:gd name="connsiteX282" fmla="*/ 546002 w 1830590"/>
                <a:gd name="connsiteY282" fmla="*/ 964406 h 2366371"/>
                <a:gd name="connsiteX283" fmla="*/ 546002 w 1830590"/>
                <a:gd name="connsiteY283" fmla="*/ 866175 h 2366371"/>
                <a:gd name="connsiteX284" fmla="*/ 644233 w 1830590"/>
                <a:gd name="connsiteY284" fmla="*/ 866175 h 2366371"/>
                <a:gd name="connsiteX285" fmla="*/ 644233 w 1830590"/>
                <a:gd name="connsiteY285" fmla="*/ 973331 h 2366371"/>
                <a:gd name="connsiteX286" fmla="*/ 644233 w 1830590"/>
                <a:gd name="connsiteY286" fmla="*/ 1071562 h 2366371"/>
                <a:gd name="connsiteX287" fmla="*/ 546002 w 1830590"/>
                <a:gd name="connsiteY287" fmla="*/ 1071562 h 2366371"/>
                <a:gd name="connsiteX288" fmla="*/ 546002 w 1830590"/>
                <a:gd name="connsiteY288" fmla="*/ 973331 h 2366371"/>
                <a:gd name="connsiteX289" fmla="*/ 644233 w 1830590"/>
                <a:gd name="connsiteY289" fmla="*/ 973331 h 2366371"/>
                <a:gd name="connsiteX290" fmla="*/ 644233 w 1830590"/>
                <a:gd name="connsiteY290" fmla="*/ 1080487 h 2366371"/>
                <a:gd name="connsiteX291" fmla="*/ 644233 w 1830590"/>
                <a:gd name="connsiteY291" fmla="*/ 1178719 h 2366371"/>
                <a:gd name="connsiteX292" fmla="*/ 546002 w 1830590"/>
                <a:gd name="connsiteY292" fmla="*/ 1178719 h 2366371"/>
                <a:gd name="connsiteX293" fmla="*/ 546002 w 1830590"/>
                <a:gd name="connsiteY293" fmla="*/ 1080487 h 2366371"/>
                <a:gd name="connsiteX294" fmla="*/ 644233 w 1830590"/>
                <a:gd name="connsiteY294" fmla="*/ 1080487 h 2366371"/>
                <a:gd name="connsiteX295" fmla="*/ 644233 w 1830590"/>
                <a:gd name="connsiteY295" fmla="*/ 1187644 h 2366371"/>
                <a:gd name="connsiteX296" fmla="*/ 644233 w 1830590"/>
                <a:gd name="connsiteY296" fmla="*/ 1285875 h 2366371"/>
                <a:gd name="connsiteX297" fmla="*/ 546002 w 1830590"/>
                <a:gd name="connsiteY297" fmla="*/ 1285875 h 2366371"/>
                <a:gd name="connsiteX298" fmla="*/ 546002 w 1830590"/>
                <a:gd name="connsiteY298" fmla="*/ 1187644 h 2366371"/>
                <a:gd name="connsiteX299" fmla="*/ 644233 w 1830590"/>
                <a:gd name="connsiteY299" fmla="*/ 1187644 h 2366371"/>
                <a:gd name="connsiteX300" fmla="*/ 644233 w 1830590"/>
                <a:gd name="connsiteY300" fmla="*/ 1294800 h 2366371"/>
                <a:gd name="connsiteX301" fmla="*/ 644233 w 1830590"/>
                <a:gd name="connsiteY301" fmla="*/ 1393031 h 2366371"/>
                <a:gd name="connsiteX302" fmla="*/ 546002 w 1830590"/>
                <a:gd name="connsiteY302" fmla="*/ 1393031 h 2366371"/>
                <a:gd name="connsiteX303" fmla="*/ 546002 w 1830590"/>
                <a:gd name="connsiteY303" fmla="*/ 1294800 h 2366371"/>
                <a:gd name="connsiteX304" fmla="*/ 644233 w 1830590"/>
                <a:gd name="connsiteY304" fmla="*/ 1294800 h 2366371"/>
                <a:gd name="connsiteX305" fmla="*/ 644233 w 1830590"/>
                <a:gd name="connsiteY305" fmla="*/ 1401956 h 2366371"/>
                <a:gd name="connsiteX306" fmla="*/ 644233 w 1830590"/>
                <a:gd name="connsiteY306" fmla="*/ 1500187 h 2366371"/>
                <a:gd name="connsiteX307" fmla="*/ 546002 w 1830590"/>
                <a:gd name="connsiteY307" fmla="*/ 1500187 h 2366371"/>
                <a:gd name="connsiteX308" fmla="*/ 546002 w 1830590"/>
                <a:gd name="connsiteY308" fmla="*/ 1401956 h 2366371"/>
                <a:gd name="connsiteX309" fmla="*/ 644233 w 1830590"/>
                <a:gd name="connsiteY309" fmla="*/ 1401956 h 2366371"/>
                <a:gd name="connsiteX310" fmla="*/ 644233 w 1830590"/>
                <a:gd name="connsiteY310" fmla="*/ 1509112 h 2366371"/>
                <a:gd name="connsiteX311" fmla="*/ 644233 w 1830590"/>
                <a:gd name="connsiteY311" fmla="*/ 1607344 h 2366371"/>
                <a:gd name="connsiteX312" fmla="*/ 546002 w 1830590"/>
                <a:gd name="connsiteY312" fmla="*/ 1607344 h 2366371"/>
                <a:gd name="connsiteX313" fmla="*/ 546002 w 1830590"/>
                <a:gd name="connsiteY313" fmla="*/ 1509112 h 2366371"/>
                <a:gd name="connsiteX314" fmla="*/ 644233 w 1830590"/>
                <a:gd name="connsiteY314" fmla="*/ 1509112 h 2366371"/>
                <a:gd name="connsiteX315" fmla="*/ 644233 w 1830590"/>
                <a:gd name="connsiteY315" fmla="*/ 1616269 h 2366371"/>
                <a:gd name="connsiteX316" fmla="*/ 644233 w 1830590"/>
                <a:gd name="connsiteY316" fmla="*/ 1714500 h 2366371"/>
                <a:gd name="connsiteX317" fmla="*/ 546002 w 1830590"/>
                <a:gd name="connsiteY317" fmla="*/ 1714500 h 2366371"/>
                <a:gd name="connsiteX318" fmla="*/ 546002 w 1830590"/>
                <a:gd name="connsiteY318" fmla="*/ 1616269 h 2366371"/>
                <a:gd name="connsiteX319" fmla="*/ 644233 w 1830590"/>
                <a:gd name="connsiteY319" fmla="*/ 1616269 h 2366371"/>
                <a:gd name="connsiteX320" fmla="*/ 653167 w 1830590"/>
                <a:gd name="connsiteY320" fmla="*/ 1616269 h 2366371"/>
                <a:gd name="connsiteX321" fmla="*/ 751399 w 1830590"/>
                <a:gd name="connsiteY321" fmla="*/ 1616269 h 2366371"/>
                <a:gd name="connsiteX322" fmla="*/ 751399 w 1830590"/>
                <a:gd name="connsiteY322" fmla="*/ 1714500 h 2366371"/>
                <a:gd name="connsiteX323" fmla="*/ 653167 w 1830590"/>
                <a:gd name="connsiteY323" fmla="*/ 1714500 h 2366371"/>
                <a:gd name="connsiteX324" fmla="*/ 653167 w 1830590"/>
                <a:gd name="connsiteY324" fmla="*/ 1616269 h 2366371"/>
                <a:gd name="connsiteX325" fmla="*/ 751389 w 1830590"/>
                <a:gd name="connsiteY325" fmla="*/ 1723425 h 2366371"/>
                <a:gd name="connsiteX326" fmla="*/ 751389 w 1830590"/>
                <a:gd name="connsiteY326" fmla="*/ 1821656 h 2366371"/>
                <a:gd name="connsiteX327" fmla="*/ 653158 w 1830590"/>
                <a:gd name="connsiteY327" fmla="*/ 1821656 h 2366371"/>
                <a:gd name="connsiteX328" fmla="*/ 653158 w 1830590"/>
                <a:gd name="connsiteY328" fmla="*/ 1723425 h 2366371"/>
                <a:gd name="connsiteX329" fmla="*/ 751389 w 1830590"/>
                <a:gd name="connsiteY329" fmla="*/ 1723425 h 2366371"/>
                <a:gd name="connsiteX330" fmla="*/ 760324 w 1830590"/>
                <a:gd name="connsiteY330" fmla="*/ 1723425 h 2366371"/>
                <a:gd name="connsiteX331" fmla="*/ 858555 w 1830590"/>
                <a:gd name="connsiteY331" fmla="*/ 1723425 h 2366371"/>
                <a:gd name="connsiteX332" fmla="*/ 858555 w 1830590"/>
                <a:gd name="connsiteY332" fmla="*/ 1821656 h 2366371"/>
                <a:gd name="connsiteX333" fmla="*/ 760324 w 1830590"/>
                <a:gd name="connsiteY333" fmla="*/ 1821656 h 2366371"/>
                <a:gd name="connsiteX334" fmla="*/ 760324 w 1830590"/>
                <a:gd name="connsiteY334" fmla="*/ 1723425 h 2366371"/>
                <a:gd name="connsiteX335" fmla="*/ 867480 w 1830590"/>
                <a:gd name="connsiteY335" fmla="*/ 1723425 h 2366371"/>
                <a:gd name="connsiteX336" fmla="*/ 965711 w 1830590"/>
                <a:gd name="connsiteY336" fmla="*/ 1723425 h 2366371"/>
                <a:gd name="connsiteX337" fmla="*/ 965711 w 1830590"/>
                <a:gd name="connsiteY337" fmla="*/ 1821656 h 2366371"/>
                <a:gd name="connsiteX338" fmla="*/ 867480 w 1830590"/>
                <a:gd name="connsiteY338" fmla="*/ 1821656 h 2366371"/>
                <a:gd name="connsiteX339" fmla="*/ 867480 w 1830590"/>
                <a:gd name="connsiteY339" fmla="*/ 1723425 h 2366371"/>
                <a:gd name="connsiteX340" fmla="*/ 974636 w 1830590"/>
                <a:gd name="connsiteY340" fmla="*/ 1723425 h 2366371"/>
                <a:gd name="connsiteX341" fmla="*/ 1072867 w 1830590"/>
                <a:gd name="connsiteY341" fmla="*/ 1723425 h 2366371"/>
                <a:gd name="connsiteX342" fmla="*/ 1072867 w 1830590"/>
                <a:gd name="connsiteY342" fmla="*/ 1821656 h 2366371"/>
                <a:gd name="connsiteX343" fmla="*/ 974636 w 1830590"/>
                <a:gd name="connsiteY343" fmla="*/ 1821656 h 2366371"/>
                <a:gd name="connsiteX344" fmla="*/ 974636 w 1830590"/>
                <a:gd name="connsiteY344" fmla="*/ 1723425 h 2366371"/>
                <a:gd name="connsiteX345" fmla="*/ 1081792 w 1830590"/>
                <a:gd name="connsiteY345" fmla="*/ 1723425 h 2366371"/>
                <a:gd name="connsiteX346" fmla="*/ 1180024 w 1830590"/>
                <a:gd name="connsiteY346" fmla="*/ 1723425 h 2366371"/>
                <a:gd name="connsiteX347" fmla="*/ 1180024 w 1830590"/>
                <a:gd name="connsiteY347" fmla="*/ 1821656 h 2366371"/>
                <a:gd name="connsiteX348" fmla="*/ 1081792 w 1830590"/>
                <a:gd name="connsiteY348" fmla="*/ 1821656 h 2366371"/>
                <a:gd name="connsiteX349" fmla="*/ 1081792 w 1830590"/>
                <a:gd name="connsiteY349" fmla="*/ 1723425 h 2366371"/>
                <a:gd name="connsiteX350" fmla="*/ 1081792 w 1830590"/>
                <a:gd name="connsiteY350" fmla="*/ 1714500 h 2366371"/>
                <a:gd name="connsiteX351" fmla="*/ 1081792 w 1830590"/>
                <a:gd name="connsiteY351" fmla="*/ 1616269 h 2366371"/>
                <a:gd name="connsiteX352" fmla="*/ 1180024 w 1830590"/>
                <a:gd name="connsiteY352" fmla="*/ 1616269 h 2366371"/>
                <a:gd name="connsiteX353" fmla="*/ 1180024 w 1830590"/>
                <a:gd name="connsiteY353" fmla="*/ 1714500 h 2366371"/>
                <a:gd name="connsiteX354" fmla="*/ 1081792 w 1830590"/>
                <a:gd name="connsiteY354" fmla="*/ 1714500 h 2366371"/>
                <a:gd name="connsiteX355" fmla="*/ 1188949 w 1830590"/>
                <a:gd name="connsiteY355" fmla="*/ 1616269 h 2366371"/>
                <a:gd name="connsiteX356" fmla="*/ 1287180 w 1830590"/>
                <a:gd name="connsiteY356" fmla="*/ 1616269 h 2366371"/>
                <a:gd name="connsiteX357" fmla="*/ 1287180 w 1830590"/>
                <a:gd name="connsiteY357" fmla="*/ 1714500 h 2366371"/>
                <a:gd name="connsiteX358" fmla="*/ 1188949 w 1830590"/>
                <a:gd name="connsiteY358" fmla="*/ 1714500 h 2366371"/>
                <a:gd name="connsiteX359" fmla="*/ 1188949 w 1830590"/>
                <a:gd name="connsiteY359" fmla="*/ 1616269 h 2366371"/>
                <a:gd name="connsiteX360" fmla="*/ 1188949 w 1830590"/>
                <a:gd name="connsiteY360" fmla="*/ 1607344 h 2366371"/>
                <a:gd name="connsiteX361" fmla="*/ 1188949 w 1830590"/>
                <a:gd name="connsiteY361" fmla="*/ 1509112 h 2366371"/>
                <a:gd name="connsiteX362" fmla="*/ 1287180 w 1830590"/>
                <a:gd name="connsiteY362" fmla="*/ 1509112 h 2366371"/>
                <a:gd name="connsiteX363" fmla="*/ 1287180 w 1830590"/>
                <a:gd name="connsiteY363" fmla="*/ 1607344 h 2366371"/>
                <a:gd name="connsiteX364" fmla="*/ 1188949 w 1830590"/>
                <a:gd name="connsiteY364" fmla="*/ 1607344 h 2366371"/>
                <a:gd name="connsiteX365" fmla="*/ 1188949 w 1830590"/>
                <a:gd name="connsiteY365" fmla="*/ 1500187 h 2366371"/>
                <a:gd name="connsiteX366" fmla="*/ 1188949 w 1830590"/>
                <a:gd name="connsiteY366" fmla="*/ 1401956 h 2366371"/>
                <a:gd name="connsiteX367" fmla="*/ 1287180 w 1830590"/>
                <a:gd name="connsiteY367" fmla="*/ 1401956 h 2366371"/>
                <a:gd name="connsiteX368" fmla="*/ 1287180 w 1830590"/>
                <a:gd name="connsiteY368" fmla="*/ 1500187 h 2366371"/>
                <a:gd name="connsiteX369" fmla="*/ 1188949 w 1830590"/>
                <a:gd name="connsiteY369" fmla="*/ 1500187 h 2366371"/>
                <a:gd name="connsiteX370" fmla="*/ 1188949 w 1830590"/>
                <a:gd name="connsiteY370" fmla="*/ 1393031 h 2366371"/>
                <a:gd name="connsiteX371" fmla="*/ 1188949 w 1830590"/>
                <a:gd name="connsiteY371" fmla="*/ 1294800 h 2366371"/>
                <a:gd name="connsiteX372" fmla="*/ 1287180 w 1830590"/>
                <a:gd name="connsiteY372" fmla="*/ 1294800 h 2366371"/>
                <a:gd name="connsiteX373" fmla="*/ 1287180 w 1830590"/>
                <a:gd name="connsiteY373" fmla="*/ 1393031 h 2366371"/>
                <a:gd name="connsiteX374" fmla="*/ 1188949 w 1830590"/>
                <a:gd name="connsiteY374" fmla="*/ 1393031 h 2366371"/>
                <a:gd name="connsiteX375" fmla="*/ 1188949 w 1830590"/>
                <a:gd name="connsiteY375" fmla="*/ 1285875 h 2366371"/>
                <a:gd name="connsiteX376" fmla="*/ 1188949 w 1830590"/>
                <a:gd name="connsiteY376" fmla="*/ 1187644 h 2366371"/>
                <a:gd name="connsiteX377" fmla="*/ 1287180 w 1830590"/>
                <a:gd name="connsiteY377" fmla="*/ 1187644 h 2366371"/>
                <a:gd name="connsiteX378" fmla="*/ 1287180 w 1830590"/>
                <a:gd name="connsiteY378" fmla="*/ 1285875 h 2366371"/>
                <a:gd name="connsiteX379" fmla="*/ 1188949 w 1830590"/>
                <a:gd name="connsiteY379" fmla="*/ 1285875 h 2366371"/>
                <a:gd name="connsiteX380" fmla="*/ 1188949 w 1830590"/>
                <a:gd name="connsiteY380" fmla="*/ 1178719 h 2366371"/>
                <a:gd name="connsiteX381" fmla="*/ 1188949 w 1830590"/>
                <a:gd name="connsiteY381" fmla="*/ 1080487 h 2366371"/>
                <a:gd name="connsiteX382" fmla="*/ 1287180 w 1830590"/>
                <a:gd name="connsiteY382" fmla="*/ 1080487 h 2366371"/>
                <a:gd name="connsiteX383" fmla="*/ 1287180 w 1830590"/>
                <a:gd name="connsiteY383" fmla="*/ 1178719 h 2366371"/>
                <a:gd name="connsiteX384" fmla="*/ 1188949 w 1830590"/>
                <a:gd name="connsiteY384" fmla="*/ 1178719 h 2366371"/>
                <a:gd name="connsiteX385" fmla="*/ 1188949 w 1830590"/>
                <a:gd name="connsiteY385" fmla="*/ 1071562 h 2366371"/>
                <a:gd name="connsiteX386" fmla="*/ 1188949 w 1830590"/>
                <a:gd name="connsiteY386" fmla="*/ 973331 h 2366371"/>
                <a:gd name="connsiteX387" fmla="*/ 1287180 w 1830590"/>
                <a:gd name="connsiteY387" fmla="*/ 973331 h 2366371"/>
                <a:gd name="connsiteX388" fmla="*/ 1287180 w 1830590"/>
                <a:gd name="connsiteY388" fmla="*/ 1071562 h 2366371"/>
                <a:gd name="connsiteX389" fmla="*/ 1188949 w 1830590"/>
                <a:gd name="connsiteY389" fmla="*/ 1071562 h 2366371"/>
                <a:gd name="connsiteX390" fmla="*/ 1188949 w 1830590"/>
                <a:gd name="connsiteY390" fmla="*/ 964406 h 2366371"/>
                <a:gd name="connsiteX391" fmla="*/ 1188949 w 1830590"/>
                <a:gd name="connsiteY391" fmla="*/ 866175 h 2366371"/>
                <a:gd name="connsiteX392" fmla="*/ 1287180 w 1830590"/>
                <a:gd name="connsiteY392" fmla="*/ 866175 h 2366371"/>
                <a:gd name="connsiteX393" fmla="*/ 1287180 w 1830590"/>
                <a:gd name="connsiteY393" fmla="*/ 964406 h 2366371"/>
                <a:gd name="connsiteX394" fmla="*/ 1188949 w 1830590"/>
                <a:gd name="connsiteY394" fmla="*/ 964406 h 2366371"/>
                <a:gd name="connsiteX395" fmla="*/ 1188949 w 1830590"/>
                <a:gd name="connsiteY395" fmla="*/ 857250 h 2366371"/>
                <a:gd name="connsiteX396" fmla="*/ 1188949 w 1830590"/>
                <a:gd name="connsiteY396" fmla="*/ 759019 h 2366371"/>
                <a:gd name="connsiteX397" fmla="*/ 1287180 w 1830590"/>
                <a:gd name="connsiteY397" fmla="*/ 759019 h 2366371"/>
                <a:gd name="connsiteX398" fmla="*/ 1287180 w 1830590"/>
                <a:gd name="connsiteY398" fmla="*/ 857250 h 2366371"/>
                <a:gd name="connsiteX399" fmla="*/ 1188949 w 1830590"/>
                <a:gd name="connsiteY399" fmla="*/ 857250 h 2366371"/>
                <a:gd name="connsiteX400" fmla="*/ 1188949 w 1830590"/>
                <a:gd name="connsiteY400" fmla="*/ 750094 h 2366371"/>
                <a:gd name="connsiteX401" fmla="*/ 1188949 w 1830590"/>
                <a:gd name="connsiteY401" fmla="*/ 651862 h 2366371"/>
                <a:gd name="connsiteX402" fmla="*/ 1287180 w 1830590"/>
                <a:gd name="connsiteY402" fmla="*/ 651862 h 2366371"/>
                <a:gd name="connsiteX403" fmla="*/ 1287180 w 1830590"/>
                <a:gd name="connsiteY403" fmla="*/ 750094 h 2366371"/>
                <a:gd name="connsiteX404" fmla="*/ 1188949 w 1830590"/>
                <a:gd name="connsiteY404" fmla="*/ 750094 h 2366371"/>
                <a:gd name="connsiteX405" fmla="*/ 1188949 w 1830590"/>
                <a:gd name="connsiteY405" fmla="*/ 642938 h 2366371"/>
                <a:gd name="connsiteX406" fmla="*/ 1188949 w 1830590"/>
                <a:gd name="connsiteY406" fmla="*/ 544706 h 2366371"/>
                <a:gd name="connsiteX407" fmla="*/ 1287180 w 1830590"/>
                <a:gd name="connsiteY407" fmla="*/ 544706 h 2366371"/>
                <a:gd name="connsiteX408" fmla="*/ 1287180 w 1830590"/>
                <a:gd name="connsiteY408" fmla="*/ 642938 h 2366371"/>
                <a:gd name="connsiteX409" fmla="*/ 1188949 w 1830590"/>
                <a:gd name="connsiteY409" fmla="*/ 642938 h 2366371"/>
                <a:gd name="connsiteX410" fmla="*/ 1188949 w 1830590"/>
                <a:gd name="connsiteY410" fmla="*/ 535781 h 2366371"/>
                <a:gd name="connsiteX411" fmla="*/ 1188949 w 1830590"/>
                <a:gd name="connsiteY411" fmla="*/ 437550 h 2366371"/>
                <a:gd name="connsiteX412" fmla="*/ 1287180 w 1830590"/>
                <a:gd name="connsiteY412" fmla="*/ 437550 h 2366371"/>
                <a:gd name="connsiteX413" fmla="*/ 1287180 w 1830590"/>
                <a:gd name="connsiteY413" fmla="*/ 535781 h 2366371"/>
                <a:gd name="connsiteX414" fmla="*/ 1188949 w 1830590"/>
                <a:gd name="connsiteY414" fmla="*/ 535781 h 2366371"/>
                <a:gd name="connsiteX415" fmla="*/ 1180014 w 1830590"/>
                <a:gd name="connsiteY415" fmla="*/ 535781 h 2366371"/>
                <a:gd name="connsiteX416" fmla="*/ 1081783 w 1830590"/>
                <a:gd name="connsiteY416" fmla="*/ 535781 h 2366371"/>
                <a:gd name="connsiteX417" fmla="*/ 1081783 w 1830590"/>
                <a:gd name="connsiteY417" fmla="*/ 437550 h 2366371"/>
                <a:gd name="connsiteX418" fmla="*/ 1180014 w 1830590"/>
                <a:gd name="connsiteY418" fmla="*/ 437550 h 2366371"/>
                <a:gd name="connsiteX419" fmla="*/ 1180014 w 1830590"/>
                <a:gd name="connsiteY419" fmla="*/ 535781 h 2366371"/>
                <a:gd name="connsiteX420" fmla="*/ 1072858 w 1830590"/>
                <a:gd name="connsiteY420" fmla="*/ 535781 h 2366371"/>
                <a:gd name="connsiteX421" fmla="*/ 974627 w 1830590"/>
                <a:gd name="connsiteY421" fmla="*/ 535781 h 2366371"/>
                <a:gd name="connsiteX422" fmla="*/ 974627 w 1830590"/>
                <a:gd name="connsiteY422" fmla="*/ 437550 h 2366371"/>
                <a:gd name="connsiteX423" fmla="*/ 1072858 w 1830590"/>
                <a:gd name="connsiteY423" fmla="*/ 437550 h 2366371"/>
                <a:gd name="connsiteX424" fmla="*/ 1072858 w 1830590"/>
                <a:gd name="connsiteY424" fmla="*/ 535781 h 2366371"/>
                <a:gd name="connsiteX425" fmla="*/ 965702 w 1830590"/>
                <a:gd name="connsiteY425" fmla="*/ 535781 h 2366371"/>
                <a:gd name="connsiteX426" fmla="*/ 867470 w 1830590"/>
                <a:gd name="connsiteY426" fmla="*/ 535781 h 2366371"/>
                <a:gd name="connsiteX427" fmla="*/ 867470 w 1830590"/>
                <a:gd name="connsiteY427" fmla="*/ 437550 h 2366371"/>
                <a:gd name="connsiteX428" fmla="*/ 965702 w 1830590"/>
                <a:gd name="connsiteY428" fmla="*/ 437550 h 2366371"/>
                <a:gd name="connsiteX429" fmla="*/ 965702 w 1830590"/>
                <a:gd name="connsiteY429" fmla="*/ 535781 h 2366371"/>
                <a:gd name="connsiteX430" fmla="*/ 858546 w 1830590"/>
                <a:gd name="connsiteY430" fmla="*/ 535781 h 2366371"/>
                <a:gd name="connsiteX431" fmla="*/ 760314 w 1830590"/>
                <a:gd name="connsiteY431" fmla="*/ 535781 h 2366371"/>
                <a:gd name="connsiteX432" fmla="*/ 760314 w 1830590"/>
                <a:gd name="connsiteY432" fmla="*/ 437550 h 2366371"/>
                <a:gd name="connsiteX433" fmla="*/ 858546 w 1830590"/>
                <a:gd name="connsiteY433" fmla="*/ 437550 h 2366371"/>
                <a:gd name="connsiteX434" fmla="*/ 858546 w 1830590"/>
                <a:gd name="connsiteY434" fmla="*/ 535781 h 2366371"/>
                <a:gd name="connsiteX435" fmla="*/ 751389 w 1830590"/>
                <a:gd name="connsiteY435" fmla="*/ 535781 h 2366371"/>
                <a:gd name="connsiteX436" fmla="*/ 653158 w 1830590"/>
                <a:gd name="connsiteY436" fmla="*/ 535781 h 2366371"/>
                <a:gd name="connsiteX437" fmla="*/ 653158 w 1830590"/>
                <a:gd name="connsiteY437" fmla="*/ 437550 h 2366371"/>
                <a:gd name="connsiteX438" fmla="*/ 751389 w 1830590"/>
                <a:gd name="connsiteY438" fmla="*/ 437550 h 2366371"/>
                <a:gd name="connsiteX439" fmla="*/ 751389 w 1830590"/>
                <a:gd name="connsiteY439" fmla="*/ 535781 h 2366371"/>
                <a:gd name="connsiteX440" fmla="*/ 644233 w 1830590"/>
                <a:gd name="connsiteY440" fmla="*/ 535781 h 2366371"/>
                <a:gd name="connsiteX441" fmla="*/ 546002 w 1830590"/>
                <a:gd name="connsiteY441" fmla="*/ 535781 h 2366371"/>
                <a:gd name="connsiteX442" fmla="*/ 546002 w 1830590"/>
                <a:gd name="connsiteY442" fmla="*/ 437550 h 2366371"/>
                <a:gd name="connsiteX443" fmla="*/ 644233 w 1830590"/>
                <a:gd name="connsiteY443" fmla="*/ 437550 h 2366371"/>
                <a:gd name="connsiteX444" fmla="*/ 644233 w 1830590"/>
                <a:gd name="connsiteY444" fmla="*/ 535781 h 2366371"/>
                <a:gd name="connsiteX445" fmla="*/ 644233 w 1830590"/>
                <a:gd name="connsiteY445" fmla="*/ 544706 h 2366371"/>
                <a:gd name="connsiteX446" fmla="*/ 644233 w 1830590"/>
                <a:gd name="connsiteY446" fmla="*/ 642938 h 2366371"/>
                <a:gd name="connsiteX447" fmla="*/ 546002 w 1830590"/>
                <a:gd name="connsiteY447" fmla="*/ 642938 h 2366371"/>
                <a:gd name="connsiteX448" fmla="*/ 546002 w 1830590"/>
                <a:gd name="connsiteY448" fmla="*/ 544706 h 2366371"/>
                <a:gd name="connsiteX449" fmla="*/ 644233 w 1830590"/>
                <a:gd name="connsiteY449" fmla="*/ 544706 h 2366371"/>
                <a:gd name="connsiteX450" fmla="*/ 537077 w 1830590"/>
                <a:gd name="connsiteY450" fmla="*/ 642938 h 2366371"/>
                <a:gd name="connsiteX451" fmla="*/ 438845 w 1830590"/>
                <a:gd name="connsiteY451" fmla="*/ 642938 h 2366371"/>
                <a:gd name="connsiteX452" fmla="*/ 438845 w 1830590"/>
                <a:gd name="connsiteY452" fmla="*/ 544706 h 2366371"/>
                <a:gd name="connsiteX453" fmla="*/ 537077 w 1830590"/>
                <a:gd name="connsiteY453" fmla="*/ 544706 h 2366371"/>
                <a:gd name="connsiteX454" fmla="*/ 537077 w 1830590"/>
                <a:gd name="connsiteY454" fmla="*/ 642938 h 2366371"/>
                <a:gd name="connsiteX455" fmla="*/ 537077 w 1830590"/>
                <a:gd name="connsiteY455" fmla="*/ 651862 h 2366371"/>
                <a:gd name="connsiteX456" fmla="*/ 537077 w 1830590"/>
                <a:gd name="connsiteY456" fmla="*/ 750094 h 2366371"/>
                <a:gd name="connsiteX457" fmla="*/ 438845 w 1830590"/>
                <a:gd name="connsiteY457" fmla="*/ 750094 h 2366371"/>
                <a:gd name="connsiteX458" fmla="*/ 438845 w 1830590"/>
                <a:gd name="connsiteY458" fmla="*/ 651862 h 2366371"/>
                <a:gd name="connsiteX459" fmla="*/ 537077 w 1830590"/>
                <a:gd name="connsiteY459" fmla="*/ 651862 h 2366371"/>
                <a:gd name="connsiteX460" fmla="*/ 537077 w 1830590"/>
                <a:gd name="connsiteY460" fmla="*/ 759019 h 2366371"/>
                <a:gd name="connsiteX461" fmla="*/ 537077 w 1830590"/>
                <a:gd name="connsiteY461" fmla="*/ 857250 h 2366371"/>
                <a:gd name="connsiteX462" fmla="*/ 438845 w 1830590"/>
                <a:gd name="connsiteY462" fmla="*/ 857250 h 2366371"/>
                <a:gd name="connsiteX463" fmla="*/ 438845 w 1830590"/>
                <a:gd name="connsiteY463" fmla="*/ 759019 h 2366371"/>
                <a:gd name="connsiteX464" fmla="*/ 537077 w 1830590"/>
                <a:gd name="connsiteY464" fmla="*/ 759019 h 2366371"/>
                <a:gd name="connsiteX465" fmla="*/ 537077 w 1830590"/>
                <a:gd name="connsiteY465" fmla="*/ 866175 h 2366371"/>
                <a:gd name="connsiteX466" fmla="*/ 537077 w 1830590"/>
                <a:gd name="connsiteY466" fmla="*/ 964406 h 2366371"/>
                <a:gd name="connsiteX467" fmla="*/ 438845 w 1830590"/>
                <a:gd name="connsiteY467" fmla="*/ 964406 h 2366371"/>
                <a:gd name="connsiteX468" fmla="*/ 438845 w 1830590"/>
                <a:gd name="connsiteY468" fmla="*/ 866175 h 2366371"/>
                <a:gd name="connsiteX469" fmla="*/ 537077 w 1830590"/>
                <a:gd name="connsiteY469" fmla="*/ 866175 h 2366371"/>
                <a:gd name="connsiteX470" fmla="*/ 537077 w 1830590"/>
                <a:gd name="connsiteY470" fmla="*/ 973331 h 2366371"/>
                <a:gd name="connsiteX471" fmla="*/ 537077 w 1830590"/>
                <a:gd name="connsiteY471" fmla="*/ 1071562 h 2366371"/>
                <a:gd name="connsiteX472" fmla="*/ 438845 w 1830590"/>
                <a:gd name="connsiteY472" fmla="*/ 1071562 h 2366371"/>
                <a:gd name="connsiteX473" fmla="*/ 438845 w 1830590"/>
                <a:gd name="connsiteY473" fmla="*/ 973331 h 2366371"/>
                <a:gd name="connsiteX474" fmla="*/ 537077 w 1830590"/>
                <a:gd name="connsiteY474" fmla="*/ 973331 h 2366371"/>
                <a:gd name="connsiteX475" fmla="*/ 537077 w 1830590"/>
                <a:gd name="connsiteY475" fmla="*/ 1080487 h 2366371"/>
                <a:gd name="connsiteX476" fmla="*/ 537077 w 1830590"/>
                <a:gd name="connsiteY476" fmla="*/ 1178719 h 2366371"/>
                <a:gd name="connsiteX477" fmla="*/ 438845 w 1830590"/>
                <a:gd name="connsiteY477" fmla="*/ 1178719 h 2366371"/>
                <a:gd name="connsiteX478" fmla="*/ 438845 w 1830590"/>
                <a:gd name="connsiteY478" fmla="*/ 1080487 h 2366371"/>
                <a:gd name="connsiteX479" fmla="*/ 537077 w 1830590"/>
                <a:gd name="connsiteY479" fmla="*/ 1080487 h 2366371"/>
                <a:gd name="connsiteX480" fmla="*/ 537077 w 1830590"/>
                <a:gd name="connsiteY480" fmla="*/ 1187644 h 2366371"/>
                <a:gd name="connsiteX481" fmla="*/ 537077 w 1830590"/>
                <a:gd name="connsiteY481" fmla="*/ 1285875 h 2366371"/>
                <a:gd name="connsiteX482" fmla="*/ 438845 w 1830590"/>
                <a:gd name="connsiteY482" fmla="*/ 1285875 h 2366371"/>
                <a:gd name="connsiteX483" fmla="*/ 438845 w 1830590"/>
                <a:gd name="connsiteY483" fmla="*/ 1187644 h 2366371"/>
                <a:gd name="connsiteX484" fmla="*/ 537077 w 1830590"/>
                <a:gd name="connsiteY484" fmla="*/ 1187644 h 2366371"/>
                <a:gd name="connsiteX485" fmla="*/ 537077 w 1830590"/>
                <a:gd name="connsiteY485" fmla="*/ 1294800 h 2366371"/>
                <a:gd name="connsiteX486" fmla="*/ 537077 w 1830590"/>
                <a:gd name="connsiteY486" fmla="*/ 1393031 h 2366371"/>
                <a:gd name="connsiteX487" fmla="*/ 438845 w 1830590"/>
                <a:gd name="connsiteY487" fmla="*/ 1393031 h 2366371"/>
                <a:gd name="connsiteX488" fmla="*/ 438845 w 1830590"/>
                <a:gd name="connsiteY488" fmla="*/ 1294800 h 2366371"/>
                <a:gd name="connsiteX489" fmla="*/ 537077 w 1830590"/>
                <a:gd name="connsiteY489" fmla="*/ 1294800 h 2366371"/>
                <a:gd name="connsiteX490" fmla="*/ 537077 w 1830590"/>
                <a:gd name="connsiteY490" fmla="*/ 1401956 h 2366371"/>
                <a:gd name="connsiteX491" fmla="*/ 537077 w 1830590"/>
                <a:gd name="connsiteY491" fmla="*/ 1500187 h 2366371"/>
                <a:gd name="connsiteX492" fmla="*/ 438845 w 1830590"/>
                <a:gd name="connsiteY492" fmla="*/ 1500187 h 2366371"/>
                <a:gd name="connsiteX493" fmla="*/ 438845 w 1830590"/>
                <a:gd name="connsiteY493" fmla="*/ 1401956 h 2366371"/>
                <a:gd name="connsiteX494" fmla="*/ 537077 w 1830590"/>
                <a:gd name="connsiteY494" fmla="*/ 1401956 h 2366371"/>
                <a:gd name="connsiteX495" fmla="*/ 537077 w 1830590"/>
                <a:gd name="connsiteY495" fmla="*/ 1509112 h 2366371"/>
                <a:gd name="connsiteX496" fmla="*/ 537077 w 1830590"/>
                <a:gd name="connsiteY496" fmla="*/ 1607344 h 2366371"/>
                <a:gd name="connsiteX497" fmla="*/ 438845 w 1830590"/>
                <a:gd name="connsiteY497" fmla="*/ 1607344 h 2366371"/>
                <a:gd name="connsiteX498" fmla="*/ 438845 w 1830590"/>
                <a:gd name="connsiteY498" fmla="*/ 1509112 h 2366371"/>
                <a:gd name="connsiteX499" fmla="*/ 537077 w 1830590"/>
                <a:gd name="connsiteY499" fmla="*/ 1509112 h 2366371"/>
                <a:gd name="connsiteX500" fmla="*/ 537077 w 1830590"/>
                <a:gd name="connsiteY500" fmla="*/ 1616269 h 2366371"/>
                <a:gd name="connsiteX501" fmla="*/ 537077 w 1830590"/>
                <a:gd name="connsiteY501" fmla="*/ 1714500 h 2366371"/>
                <a:gd name="connsiteX502" fmla="*/ 438845 w 1830590"/>
                <a:gd name="connsiteY502" fmla="*/ 1714500 h 2366371"/>
                <a:gd name="connsiteX503" fmla="*/ 438845 w 1830590"/>
                <a:gd name="connsiteY503" fmla="*/ 1616269 h 2366371"/>
                <a:gd name="connsiteX504" fmla="*/ 537077 w 1830590"/>
                <a:gd name="connsiteY504" fmla="*/ 1616269 h 2366371"/>
                <a:gd name="connsiteX505" fmla="*/ 537077 w 1830590"/>
                <a:gd name="connsiteY505" fmla="*/ 1723425 h 2366371"/>
                <a:gd name="connsiteX506" fmla="*/ 537077 w 1830590"/>
                <a:gd name="connsiteY506" fmla="*/ 1821656 h 2366371"/>
                <a:gd name="connsiteX507" fmla="*/ 438845 w 1830590"/>
                <a:gd name="connsiteY507" fmla="*/ 1821656 h 2366371"/>
                <a:gd name="connsiteX508" fmla="*/ 438845 w 1830590"/>
                <a:gd name="connsiteY508" fmla="*/ 1723425 h 2366371"/>
                <a:gd name="connsiteX509" fmla="*/ 537077 w 1830590"/>
                <a:gd name="connsiteY509" fmla="*/ 1723425 h 2366371"/>
                <a:gd name="connsiteX510" fmla="*/ 546011 w 1830590"/>
                <a:gd name="connsiteY510" fmla="*/ 1723425 h 2366371"/>
                <a:gd name="connsiteX511" fmla="*/ 644243 w 1830590"/>
                <a:gd name="connsiteY511" fmla="*/ 1723425 h 2366371"/>
                <a:gd name="connsiteX512" fmla="*/ 644243 w 1830590"/>
                <a:gd name="connsiteY512" fmla="*/ 1821656 h 2366371"/>
                <a:gd name="connsiteX513" fmla="*/ 546011 w 1830590"/>
                <a:gd name="connsiteY513" fmla="*/ 1821656 h 2366371"/>
                <a:gd name="connsiteX514" fmla="*/ 546011 w 1830590"/>
                <a:gd name="connsiteY514" fmla="*/ 1723425 h 2366371"/>
                <a:gd name="connsiteX515" fmla="*/ 644233 w 1830590"/>
                <a:gd name="connsiteY515" fmla="*/ 1830581 h 2366371"/>
                <a:gd name="connsiteX516" fmla="*/ 644233 w 1830590"/>
                <a:gd name="connsiteY516" fmla="*/ 1928812 h 2366371"/>
                <a:gd name="connsiteX517" fmla="*/ 546002 w 1830590"/>
                <a:gd name="connsiteY517" fmla="*/ 1928812 h 2366371"/>
                <a:gd name="connsiteX518" fmla="*/ 546002 w 1830590"/>
                <a:gd name="connsiteY518" fmla="*/ 1830581 h 2366371"/>
                <a:gd name="connsiteX519" fmla="*/ 644233 w 1830590"/>
                <a:gd name="connsiteY519" fmla="*/ 1830581 h 2366371"/>
                <a:gd name="connsiteX520" fmla="*/ 653167 w 1830590"/>
                <a:gd name="connsiteY520" fmla="*/ 1830581 h 2366371"/>
                <a:gd name="connsiteX521" fmla="*/ 751399 w 1830590"/>
                <a:gd name="connsiteY521" fmla="*/ 1830581 h 2366371"/>
                <a:gd name="connsiteX522" fmla="*/ 751399 w 1830590"/>
                <a:gd name="connsiteY522" fmla="*/ 1928812 h 2366371"/>
                <a:gd name="connsiteX523" fmla="*/ 653167 w 1830590"/>
                <a:gd name="connsiteY523" fmla="*/ 1928812 h 2366371"/>
                <a:gd name="connsiteX524" fmla="*/ 653167 w 1830590"/>
                <a:gd name="connsiteY524" fmla="*/ 1830581 h 2366371"/>
                <a:gd name="connsiteX525" fmla="*/ 760324 w 1830590"/>
                <a:gd name="connsiteY525" fmla="*/ 1830581 h 2366371"/>
                <a:gd name="connsiteX526" fmla="*/ 858555 w 1830590"/>
                <a:gd name="connsiteY526" fmla="*/ 1830581 h 2366371"/>
                <a:gd name="connsiteX527" fmla="*/ 858555 w 1830590"/>
                <a:gd name="connsiteY527" fmla="*/ 1928812 h 2366371"/>
                <a:gd name="connsiteX528" fmla="*/ 760324 w 1830590"/>
                <a:gd name="connsiteY528" fmla="*/ 1928812 h 2366371"/>
                <a:gd name="connsiteX529" fmla="*/ 760324 w 1830590"/>
                <a:gd name="connsiteY529" fmla="*/ 1830581 h 2366371"/>
                <a:gd name="connsiteX530" fmla="*/ 867480 w 1830590"/>
                <a:gd name="connsiteY530" fmla="*/ 1830581 h 2366371"/>
                <a:gd name="connsiteX531" fmla="*/ 965711 w 1830590"/>
                <a:gd name="connsiteY531" fmla="*/ 1830581 h 2366371"/>
                <a:gd name="connsiteX532" fmla="*/ 965711 w 1830590"/>
                <a:gd name="connsiteY532" fmla="*/ 1928812 h 2366371"/>
                <a:gd name="connsiteX533" fmla="*/ 867480 w 1830590"/>
                <a:gd name="connsiteY533" fmla="*/ 1928812 h 2366371"/>
                <a:gd name="connsiteX534" fmla="*/ 867480 w 1830590"/>
                <a:gd name="connsiteY534" fmla="*/ 1830581 h 2366371"/>
                <a:gd name="connsiteX535" fmla="*/ 974636 w 1830590"/>
                <a:gd name="connsiteY535" fmla="*/ 1830581 h 2366371"/>
                <a:gd name="connsiteX536" fmla="*/ 1072867 w 1830590"/>
                <a:gd name="connsiteY536" fmla="*/ 1830581 h 2366371"/>
                <a:gd name="connsiteX537" fmla="*/ 1072867 w 1830590"/>
                <a:gd name="connsiteY537" fmla="*/ 1928812 h 2366371"/>
                <a:gd name="connsiteX538" fmla="*/ 974636 w 1830590"/>
                <a:gd name="connsiteY538" fmla="*/ 1928812 h 2366371"/>
                <a:gd name="connsiteX539" fmla="*/ 974636 w 1830590"/>
                <a:gd name="connsiteY539" fmla="*/ 1830581 h 2366371"/>
                <a:gd name="connsiteX540" fmla="*/ 1081792 w 1830590"/>
                <a:gd name="connsiteY540" fmla="*/ 1830581 h 2366371"/>
                <a:gd name="connsiteX541" fmla="*/ 1180024 w 1830590"/>
                <a:gd name="connsiteY541" fmla="*/ 1830581 h 2366371"/>
                <a:gd name="connsiteX542" fmla="*/ 1180024 w 1830590"/>
                <a:gd name="connsiteY542" fmla="*/ 1928812 h 2366371"/>
                <a:gd name="connsiteX543" fmla="*/ 1081792 w 1830590"/>
                <a:gd name="connsiteY543" fmla="*/ 1928812 h 2366371"/>
                <a:gd name="connsiteX544" fmla="*/ 1081792 w 1830590"/>
                <a:gd name="connsiteY544" fmla="*/ 1830581 h 2366371"/>
                <a:gd name="connsiteX545" fmla="*/ 1188949 w 1830590"/>
                <a:gd name="connsiteY545" fmla="*/ 1830581 h 2366371"/>
                <a:gd name="connsiteX546" fmla="*/ 1287180 w 1830590"/>
                <a:gd name="connsiteY546" fmla="*/ 1830581 h 2366371"/>
                <a:gd name="connsiteX547" fmla="*/ 1287180 w 1830590"/>
                <a:gd name="connsiteY547" fmla="*/ 1928812 h 2366371"/>
                <a:gd name="connsiteX548" fmla="*/ 1188949 w 1830590"/>
                <a:gd name="connsiteY548" fmla="*/ 1928812 h 2366371"/>
                <a:gd name="connsiteX549" fmla="*/ 1188949 w 1830590"/>
                <a:gd name="connsiteY549" fmla="*/ 1830581 h 2366371"/>
                <a:gd name="connsiteX550" fmla="*/ 1188949 w 1830590"/>
                <a:gd name="connsiteY550" fmla="*/ 1821656 h 2366371"/>
                <a:gd name="connsiteX551" fmla="*/ 1188949 w 1830590"/>
                <a:gd name="connsiteY551" fmla="*/ 1723425 h 2366371"/>
                <a:gd name="connsiteX552" fmla="*/ 1287180 w 1830590"/>
                <a:gd name="connsiteY552" fmla="*/ 1723425 h 2366371"/>
                <a:gd name="connsiteX553" fmla="*/ 1287180 w 1830590"/>
                <a:gd name="connsiteY553" fmla="*/ 1821656 h 2366371"/>
                <a:gd name="connsiteX554" fmla="*/ 1188949 w 1830590"/>
                <a:gd name="connsiteY554" fmla="*/ 1821656 h 2366371"/>
                <a:gd name="connsiteX555" fmla="*/ 1296105 w 1830590"/>
                <a:gd name="connsiteY555" fmla="*/ 1723425 h 2366371"/>
                <a:gd name="connsiteX556" fmla="*/ 1394336 w 1830590"/>
                <a:gd name="connsiteY556" fmla="*/ 1723425 h 2366371"/>
                <a:gd name="connsiteX557" fmla="*/ 1394336 w 1830590"/>
                <a:gd name="connsiteY557" fmla="*/ 1821656 h 2366371"/>
                <a:gd name="connsiteX558" fmla="*/ 1296105 w 1830590"/>
                <a:gd name="connsiteY558" fmla="*/ 1821656 h 2366371"/>
                <a:gd name="connsiteX559" fmla="*/ 1296105 w 1830590"/>
                <a:gd name="connsiteY559" fmla="*/ 1723425 h 2366371"/>
                <a:gd name="connsiteX560" fmla="*/ 1296105 w 1830590"/>
                <a:gd name="connsiteY560" fmla="*/ 1714500 h 2366371"/>
                <a:gd name="connsiteX561" fmla="*/ 1296105 w 1830590"/>
                <a:gd name="connsiteY561" fmla="*/ 1616269 h 2366371"/>
                <a:gd name="connsiteX562" fmla="*/ 1394336 w 1830590"/>
                <a:gd name="connsiteY562" fmla="*/ 1616269 h 2366371"/>
                <a:gd name="connsiteX563" fmla="*/ 1394336 w 1830590"/>
                <a:gd name="connsiteY563" fmla="*/ 1714500 h 2366371"/>
                <a:gd name="connsiteX564" fmla="*/ 1296105 w 1830590"/>
                <a:gd name="connsiteY564" fmla="*/ 1714500 h 2366371"/>
                <a:gd name="connsiteX565" fmla="*/ 1296105 w 1830590"/>
                <a:gd name="connsiteY565" fmla="*/ 1607344 h 2366371"/>
                <a:gd name="connsiteX566" fmla="*/ 1296105 w 1830590"/>
                <a:gd name="connsiteY566" fmla="*/ 1509112 h 2366371"/>
                <a:gd name="connsiteX567" fmla="*/ 1394336 w 1830590"/>
                <a:gd name="connsiteY567" fmla="*/ 1509112 h 2366371"/>
                <a:gd name="connsiteX568" fmla="*/ 1394336 w 1830590"/>
                <a:gd name="connsiteY568" fmla="*/ 1607344 h 2366371"/>
                <a:gd name="connsiteX569" fmla="*/ 1296105 w 1830590"/>
                <a:gd name="connsiteY569" fmla="*/ 1607344 h 2366371"/>
                <a:gd name="connsiteX570" fmla="*/ 1296105 w 1830590"/>
                <a:gd name="connsiteY570" fmla="*/ 1500187 h 2366371"/>
                <a:gd name="connsiteX571" fmla="*/ 1296105 w 1830590"/>
                <a:gd name="connsiteY571" fmla="*/ 1401956 h 2366371"/>
                <a:gd name="connsiteX572" fmla="*/ 1394336 w 1830590"/>
                <a:gd name="connsiteY572" fmla="*/ 1401956 h 2366371"/>
                <a:gd name="connsiteX573" fmla="*/ 1394336 w 1830590"/>
                <a:gd name="connsiteY573" fmla="*/ 1500187 h 2366371"/>
                <a:gd name="connsiteX574" fmla="*/ 1296105 w 1830590"/>
                <a:gd name="connsiteY574" fmla="*/ 1500187 h 2366371"/>
                <a:gd name="connsiteX575" fmla="*/ 1296105 w 1830590"/>
                <a:gd name="connsiteY575" fmla="*/ 1393031 h 2366371"/>
                <a:gd name="connsiteX576" fmla="*/ 1296105 w 1830590"/>
                <a:gd name="connsiteY576" fmla="*/ 1294800 h 2366371"/>
                <a:gd name="connsiteX577" fmla="*/ 1394336 w 1830590"/>
                <a:gd name="connsiteY577" fmla="*/ 1294800 h 2366371"/>
                <a:gd name="connsiteX578" fmla="*/ 1394336 w 1830590"/>
                <a:gd name="connsiteY578" fmla="*/ 1393031 h 2366371"/>
                <a:gd name="connsiteX579" fmla="*/ 1296105 w 1830590"/>
                <a:gd name="connsiteY579" fmla="*/ 1393031 h 2366371"/>
                <a:gd name="connsiteX580" fmla="*/ 1296105 w 1830590"/>
                <a:gd name="connsiteY580" fmla="*/ 1285875 h 2366371"/>
                <a:gd name="connsiteX581" fmla="*/ 1296105 w 1830590"/>
                <a:gd name="connsiteY581" fmla="*/ 1187644 h 2366371"/>
                <a:gd name="connsiteX582" fmla="*/ 1394336 w 1830590"/>
                <a:gd name="connsiteY582" fmla="*/ 1187644 h 2366371"/>
                <a:gd name="connsiteX583" fmla="*/ 1394336 w 1830590"/>
                <a:gd name="connsiteY583" fmla="*/ 1285875 h 2366371"/>
                <a:gd name="connsiteX584" fmla="*/ 1296105 w 1830590"/>
                <a:gd name="connsiteY584" fmla="*/ 1285875 h 2366371"/>
                <a:gd name="connsiteX585" fmla="*/ 1296105 w 1830590"/>
                <a:gd name="connsiteY585" fmla="*/ 1178719 h 2366371"/>
                <a:gd name="connsiteX586" fmla="*/ 1296105 w 1830590"/>
                <a:gd name="connsiteY586" fmla="*/ 1080487 h 2366371"/>
                <a:gd name="connsiteX587" fmla="*/ 1394336 w 1830590"/>
                <a:gd name="connsiteY587" fmla="*/ 1080487 h 2366371"/>
                <a:gd name="connsiteX588" fmla="*/ 1394336 w 1830590"/>
                <a:gd name="connsiteY588" fmla="*/ 1178719 h 2366371"/>
                <a:gd name="connsiteX589" fmla="*/ 1296105 w 1830590"/>
                <a:gd name="connsiteY589" fmla="*/ 1178719 h 2366371"/>
                <a:gd name="connsiteX590" fmla="*/ 1296105 w 1830590"/>
                <a:gd name="connsiteY590" fmla="*/ 1071562 h 2366371"/>
                <a:gd name="connsiteX591" fmla="*/ 1296105 w 1830590"/>
                <a:gd name="connsiteY591" fmla="*/ 973331 h 2366371"/>
                <a:gd name="connsiteX592" fmla="*/ 1394336 w 1830590"/>
                <a:gd name="connsiteY592" fmla="*/ 973331 h 2366371"/>
                <a:gd name="connsiteX593" fmla="*/ 1394336 w 1830590"/>
                <a:gd name="connsiteY593" fmla="*/ 1071562 h 2366371"/>
                <a:gd name="connsiteX594" fmla="*/ 1296105 w 1830590"/>
                <a:gd name="connsiteY594" fmla="*/ 1071562 h 2366371"/>
                <a:gd name="connsiteX595" fmla="*/ 1296105 w 1830590"/>
                <a:gd name="connsiteY595" fmla="*/ 964406 h 2366371"/>
                <a:gd name="connsiteX596" fmla="*/ 1296105 w 1830590"/>
                <a:gd name="connsiteY596" fmla="*/ 866175 h 2366371"/>
                <a:gd name="connsiteX597" fmla="*/ 1394336 w 1830590"/>
                <a:gd name="connsiteY597" fmla="*/ 866175 h 2366371"/>
                <a:gd name="connsiteX598" fmla="*/ 1394336 w 1830590"/>
                <a:gd name="connsiteY598" fmla="*/ 964406 h 2366371"/>
                <a:gd name="connsiteX599" fmla="*/ 1296105 w 1830590"/>
                <a:gd name="connsiteY599" fmla="*/ 964406 h 2366371"/>
                <a:gd name="connsiteX600" fmla="*/ 1296105 w 1830590"/>
                <a:gd name="connsiteY600" fmla="*/ 857250 h 2366371"/>
                <a:gd name="connsiteX601" fmla="*/ 1296105 w 1830590"/>
                <a:gd name="connsiteY601" fmla="*/ 759019 h 2366371"/>
                <a:gd name="connsiteX602" fmla="*/ 1394336 w 1830590"/>
                <a:gd name="connsiteY602" fmla="*/ 759019 h 2366371"/>
                <a:gd name="connsiteX603" fmla="*/ 1394336 w 1830590"/>
                <a:gd name="connsiteY603" fmla="*/ 857250 h 2366371"/>
                <a:gd name="connsiteX604" fmla="*/ 1296105 w 1830590"/>
                <a:gd name="connsiteY604" fmla="*/ 857250 h 2366371"/>
                <a:gd name="connsiteX605" fmla="*/ 1296105 w 1830590"/>
                <a:gd name="connsiteY605" fmla="*/ 750094 h 2366371"/>
                <a:gd name="connsiteX606" fmla="*/ 1296105 w 1830590"/>
                <a:gd name="connsiteY606" fmla="*/ 651862 h 2366371"/>
                <a:gd name="connsiteX607" fmla="*/ 1394336 w 1830590"/>
                <a:gd name="connsiteY607" fmla="*/ 651862 h 2366371"/>
                <a:gd name="connsiteX608" fmla="*/ 1394336 w 1830590"/>
                <a:gd name="connsiteY608" fmla="*/ 750094 h 2366371"/>
                <a:gd name="connsiteX609" fmla="*/ 1296105 w 1830590"/>
                <a:gd name="connsiteY609" fmla="*/ 750094 h 2366371"/>
                <a:gd name="connsiteX610" fmla="*/ 1296105 w 1830590"/>
                <a:gd name="connsiteY610" fmla="*/ 642938 h 2366371"/>
                <a:gd name="connsiteX611" fmla="*/ 1296105 w 1830590"/>
                <a:gd name="connsiteY611" fmla="*/ 544706 h 2366371"/>
                <a:gd name="connsiteX612" fmla="*/ 1394336 w 1830590"/>
                <a:gd name="connsiteY612" fmla="*/ 544706 h 2366371"/>
                <a:gd name="connsiteX613" fmla="*/ 1394336 w 1830590"/>
                <a:gd name="connsiteY613" fmla="*/ 642938 h 2366371"/>
                <a:gd name="connsiteX614" fmla="*/ 1296105 w 1830590"/>
                <a:gd name="connsiteY614" fmla="*/ 642938 h 2366371"/>
                <a:gd name="connsiteX615" fmla="*/ 1296105 w 1830590"/>
                <a:gd name="connsiteY615" fmla="*/ 535781 h 2366371"/>
                <a:gd name="connsiteX616" fmla="*/ 1296105 w 1830590"/>
                <a:gd name="connsiteY616" fmla="*/ 437550 h 2366371"/>
                <a:gd name="connsiteX617" fmla="*/ 1394336 w 1830590"/>
                <a:gd name="connsiteY617" fmla="*/ 437550 h 2366371"/>
                <a:gd name="connsiteX618" fmla="*/ 1394336 w 1830590"/>
                <a:gd name="connsiteY618" fmla="*/ 535781 h 2366371"/>
                <a:gd name="connsiteX619" fmla="*/ 1296105 w 1830590"/>
                <a:gd name="connsiteY619" fmla="*/ 535781 h 2366371"/>
                <a:gd name="connsiteX620" fmla="*/ 1296105 w 1830590"/>
                <a:gd name="connsiteY620" fmla="*/ 428625 h 2366371"/>
                <a:gd name="connsiteX621" fmla="*/ 1296105 w 1830590"/>
                <a:gd name="connsiteY621" fmla="*/ 330394 h 2366371"/>
                <a:gd name="connsiteX622" fmla="*/ 1394336 w 1830590"/>
                <a:gd name="connsiteY622" fmla="*/ 330394 h 2366371"/>
                <a:gd name="connsiteX623" fmla="*/ 1394336 w 1830590"/>
                <a:gd name="connsiteY623" fmla="*/ 428625 h 2366371"/>
                <a:gd name="connsiteX624" fmla="*/ 1296105 w 1830590"/>
                <a:gd name="connsiteY624" fmla="*/ 428625 h 2366371"/>
                <a:gd name="connsiteX625" fmla="*/ 1287171 w 1830590"/>
                <a:gd name="connsiteY625" fmla="*/ 428625 h 2366371"/>
                <a:gd name="connsiteX626" fmla="*/ 1188939 w 1830590"/>
                <a:gd name="connsiteY626" fmla="*/ 428625 h 2366371"/>
                <a:gd name="connsiteX627" fmla="*/ 1188939 w 1830590"/>
                <a:gd name="connsiteY627" fmla="*/ 330394 h 2366371"/>
                <a:gd name="connsiteX628" fmla="*/ 1287171 w 1830590"/>
                <a:gd name="connsiteY628" fmla="*/ 330394 h 2366371"/>
                <a:gd name="connsiteX629" fmla="*/ 1287171 w 1830590"/>
                <a:gd name="connsiteY629" fmla="*/ 428625 h 2366371"/>
                <a:gd name="connsiteX630" fmla="*/ 1180014 w 1830590"/>
                <a:gd name="connsiteY630" fmla="*/ 428625 h 2366371"/>
                <a:gd name="connsiteX631" fmla="*/ 1081783 w 1830590"/>
                <a:gd name="connsiteY631" fmla="*/ 428625 h 2366371"/>
                <a:gd name="connsiteX632" fmla="*/ 1081783 w 1830590"/>
                <a:gd name="connsiteY632" fmla="*/ 330394 h 2366371"/>
                <a:gd name="connsiteX633" fmla="*/ 1180014 w 1830590"/>
                <a:gd name="connsiteY633" fmla="*/ 330394 h 2366371"/>
                <a:gd name="connsiteX634" fmla="*/ 1180014 w 1830590"/>
                <a:gd name="connsiteY634" fmla="*/ 428625 h 2366371"/>
                <a:gd name="connsiteX635" fmla="*/ 1072858 w 1830590"/>
                <a:gd name="connsiteY635" fmla="*/ 428625 h 2366371"/>
                <a:gd name="connsiteX636" fmla="*/ 974627 w 1830590"/>
                <a:gd name="connsiteY636" fmla="*/ 428625 h 2366371"/>
                <a:gd name="connsiteX637" fmla="*/ 974627 w 1830590"/>
                <a:gd name="connsiteY637" fmla="*/ 330394 h 2366371"/>
                <a:gd name="connsiteX638" fmla="*/ 1072858 w 1830590"/>
                <a:gd name="connsiteY638" fmla="*/ 330394 h 2366371"/>
                <a:gd name="connsiteX639" fmla="*/ 1072858 w 1830590"/>
                <a:gd name="connsiteY639" fmla="*/ 428625 h 2366371"/>
                <a:gd name="connsiteX640" fmla="*/ 965702 w 1830590"/>
                <a:gd name="connsiteY640" fmla="*/ 428625 h 2366371"/>
                <a:gd name="connsiteX641" fmla="*/ 867470 w 1830590"/>
                <a:gd name="connsiteY641" fmla="*/ 428625 h 2366371"/>
                <a:gd name="connsiteX642" fmla="*/ 867470 w 1830590"/>
                <a:gd name="connsiteY642" fmla="*/ 330394 h 2366371"/>
                <a:gd name="connsiteX643" fmla="*/ 965702 w 1830590"/>
                <a:gd name="connsiteY643" fmla="*/ 330394 h 2366371"/>
                <a:gd name="connsiteX644" fmla="*/ 965702 w 1830590"/>
                <a:gd name="connsiteY644" fmla="*/ 428625 h 2366371"/>
                <a:gd name="connsiteX645" fmla="*/ 858546 w 1830590"/>
                <a:gd name="connsiteY645" fmla="*/ 428625 h 2366371"/>
                <a:gd name="connsiteX646" fmla="*/ 760314 w 1830590"/>
                <a:gd name="connsiteY646" fmla="*/ 428625 h 2366371"/>
                <a:gd name="connsiteX647" fmla="*/ 760314 w 1830590"/>
                <a:gd name="connsiteY647" fmla="*/ 330394 h 2366371"/>
                <a:gd name="connsiteX648" fmla="*/ 858546 w 1830590"/>
                <a:gd name="connsiteY648" fmla="*/ 330394 h 2366371"/>
                <a:gd name="connsiteX649" fmla="*/ 858546 w 1830590"/>
                <a:gd name="connsiteY649" fmla="*/ 428625 h 2366371"/>
                <a:gd name="connsiteX650" fmla="*/ 751389 w 1830590"/>
                <a:gd name="connsiteY650" fmla="*/ 428625 h 2366371"/>
                <a:gd name="connsiteX651" fmla="*/ 653158 w 1830590"/>
                <a:gd name="connsiteY651" fmla="*/ 428625 h 2366371"/>
                <a:gd name="connsiteX652" fmla="*/ 653158 w 1830590"/>
                <a:gd name="connsiteY652" fmla="*/ 330394 h 2366371"/>
                <a:gd name="connsiteX653" fmla="*/ 751389 w 1830590"/>
                <a:gd name="connsiteY653" fmla="*/ 330394 h 2366371"/>
                <a:gd name="connsiteX654" fmla="*/ 751389 w 1830590"/>
                <a:gd name="connsiteY654" fmla="*/ 428625 h 2366371"/>
                <a:gd name="connsiteX655" fmla="*/ 644233 w 1830590"/>
                <a:gd name="connsiteY655" fmla="*/ 428625 h 2366371"/>
                <a:gd name="connsiteX656" fmla="*/ 546002 w 1830590"/>
                <a:gd name="connsiteY656" fmla="*/ 428625 h 2366371"/>
                <a:gd name="connsiteX657" fmla="*/ 546002 w 1830590"/>
                <a:gd name="connsiteY657" fmla="*/ 330394 h 2366371"/>
                <a:gd name="connsiteX658" fmla="*/ 644233 w 1830590"/>
                <a:gd name="connsiteY658" fmla="*/ 330394 h 2366371"/>
                <a:gd name="connsiteX659" fmla="*/ 644233 w 1830590"/>
                <a:gd name="connsiteY659" fmla="*/ 428625 h 2366371"/>
                <a:gd name="connsiteX660" fmla="*/ 537077 w 1830590"/>
                <a:gd name="connsiteY660" fmla="*/ 428625 h 2366371"/>
                <a:gd name="connsiteX661" fmla="*/ 438845 w 1830590"/>
                <a:gd name="connsiteY661" fmla="*/ 428625 h 2366371"/>
                <a:gd name="connsiteX662" fmla="*/ 438845 w 1830590"/>
                <a:gd name="connsiteY662" fmla="*/ 330394 h 2366371"/>
                <a:gd name="connsiteX663" fmla="*/ 537077 w 1830590"/>
                <a:gd name="connsiteY663" fmla="*/ 330394 h 2366371"/>
                <a:gd name="connsiteX664" fmla="*/ 537077 w 1830590"/>
                <a:gd name="connsiteY664" fmla="*/ 428625 h 2366371"/>
                <a:gd name="connsiteX665" fmla="*/ 537077 w 1830590"/>
                <a:gd name="connsiteY665" fmla="*/ 437550 h 2366371"/>
                <a:gd name="connsiteX666" fmla="*/ 537077 w 1830590"/>
                <a:gd name="connsiteY666" fmla="*/ 535781 h 2366371"/>
                <a:gd name="connsiteX667" fmla="*/ 438845 w 1830590"/>
                <a:gd name="connsiteY667" fmla="*/ 535781 h 2366371"/>
                <a:gd name="connsiteX668" fmla="*/ 438845 w 1830590"/>
                <a:gd name="connsiteY668" fmla="*/ 437550 h 2366371"/>
                <a:gd name="connsiteX669" fmla="*/ 537077 w 1830590"/>
                <a:gd name="connsiteY669" fmla="*/ 437550 h 2366371"/>
                <a:gd name="connsiteX670" fmla="*/ 429920 w 1830590"/>
                <a:gd name="connsiteY670" fmla="*/ 535781 h 2366371"/>
                <a:gd name="connsiteX671" fmla="*/ 331689 w 1830590"/>
                <a:gd name="connsiteY671" fmla="*/ 535781 h 2366371"/>
                <a:gd name="connsiteX672" fmla="*/ 331689 w 1830590"/>
                <a:gd name="connsiteY672" fmla="*/ 437550 h 2366371"/>
                <a:gd name="connsiteX673" fmla="*/ 429920 w 1830590"/>
                <a:gd name="connsiteY673" fmla="*/ 437550 h 2366371"/>
                <a:gd name="connsiteX674" fmla="*/ 429920 w 1830590"/>
                <a:gd name="connsiteY674" fmla="*/ 535781 h 2366371"/>
                <a:gd name="connsiteX675" fmla="*/ 429920 w 1830590"/>
                <a:gd name="connsiteY675" fmla="*/ 544706 h 2366371"/>
                <a:gd name="connsiteX676" fmla="*/ 429920 w 1830590"/>
                <a:gd name="connsiteY676" fmla="*/ 642938 h 2366371"/>
                <a:gd name="connsiteX677" fmla="*/ 331689 w 1830590"/>
                <a:gd name="connsiteY677" fmla="*/ 642938 h 2366371"/>
                <a:gd name="connsiteX678" fmla="*/ 331689 w 1830590"/>
                <a:gd name="connsiteY678" fmla="*/ 544706 h 2366371"/>
                <a:gd name="connsiteX679" fmla="*/ 429920 w 1830590"/>
                <a:gd name="connsiteY679" fmla="*/ 544706 h 2366371"/>
                <a:gd name="connsiteX680" fmla="*/ 429920 w 1830590"/>
                <a:gd name="connsiteY680" fmla="*/ 651862 h 2366371"/>
                <a:gd name="connsiteX681" fmla="*/ 429920 w 1830590"/>
                <a:gd name="connsiteY681" fmla="*/ 750094 h 2366371"/>
                <a:gd name="connsiteX682" fmla="*/ 331689 w 1830590"/>
                <a:gd name="connsiteY682" fmla="*/ 750094 h 2366371"/>
                <a:gd name="connsiteX683" fmla="*/ 331689 w 1830590"/>
                <a:gd name="connsiteY683" fmla="*/ 651862 h 2366371"/>
                <a:gd name="connsiteX684" fmla="*/ 429920 w 1830590"/>
                <a:gd name="connsiteY684" fmla="*/ 651862 h 2366371"/>
                <a:gd name="connsiteX685" fmla="*/ 429920 w 1830590"/>
                <a:gd name="connsiteY685" fmla="*/ 759019 h 2366371"/>
                <a:gd name="connsiteX686" fmla="*/ 429920 w 1830590"/>
                <a:gd name="connsiteY686" fmla="*/ 857250 h 2366371"/>
                <a:gd name="connsiteX687" fmla="*/ 331689 w 1830590"/>
                <a:gd name="connsiteY687" fmla="*/ 857250 h 2366371"/>
                <a:gd name="connsiteX688" fmla="*/ 331689 w 1830590"/>
                <a:gd name="connsiteY688" fmla="*/ 759019 h 2366371"/>
                <a:gd name="connsiteX689" fmla="*/ 429920 w 1830590"/>
                <a:gd name="connsiteY689" fmla="*/ 759019 h 2366371"/>
                <a:gd name="connsiteX690" fmla="*/ 429920 w 1830590"/>
                <a:gd name="connsiteY690" fmla="*/ 866175 h 2366371"/>
                <a:gd name="connsiteX691" fmla="*/ 429920 w 1830590"/>
                <a:gd name="connsiteY691" fmla="*/ 964406 h 2366371"/>
                <a:gd name="connsiteX692" fmla="*/ 331689 w 1830590"/>
                <a:gd name="connsiteY692" fmla="*/ 964406 h 2366371"/>
                <a:gd name="connsiteX693" fmla="*/ 331689 w 1830590"/>
                <a:gd name="connsiteY693" fmla="*/ 866175 h 2366371"/>
                <a:gd name="connsiteX694" fmla="*/ 429920 w 1830590"/>
                <a:gd name="connsiteY694" fmla="*/ 866175 h 2366371"/>
                <a:gd name="connsiteX695" fmla="*/ 429920 w 1830590"/>
                <a:gd name="connsiteY695" fmla="*/ 973331 h 2366371"/>
                <a:gd name="connsiteX696" fmla="*/ 429920 w 1830590"/>
                <a:gd name="connsiteY696" fmla="*/ 1071562 h 2366371"/>
                <a:gd name="connsiteX697" fmla="*/ 331689 w 1830590"/>
                <a:gd name="connsiteY697" fmla="*/ 1071562 h 2366371"/>
                <a:gd name="connsiteX698" fmla="*/ 331689 w 1830590"/>
                <a:gd name="connsiteY698" fmla="*/ 973331 h 2366371"/>
                <a:gd name="connsiteX699" fmla="*/ 429920 w 1830590"/>
                <a:gd name="connsiteY699" fmla="*/ 973331 h 2366371"/>
                <a:gd name="connsiteX700" fmla="*/ 429920 w 1830590"/>
                <a:gd name="connsiteY700" fmla="*/ 1080487 h 2366371"/>
                <a:gd name="connsiteX701" fmla="*/ 429920 w 1830590"/>
                <a:gd name="connsiteY701" fmla="*/ 1178719 h 2366371"/>
                <a:gd name="connsiteX702" fmla="*/ 331689 w 1830590"/>
                <a:gd name="connsiteY702" fmla="*/ 1178719 h 2366371"/>
                <a:gd name="connsiteX703" fmla="*/ 331689 w 1830590"/>
                <a:gd name="connsiteY703" fmla="*/ 1080487 h 2366371"/>
                <a:gd name="connsiteX704" fmla="*/ 429920 w 1830590"/>
                <a:gd name="connsiteY704" fmla="*/ 1080487 h 2366371"/>
                <a:gd name="connsiteX705" fmla="*/ 429920 w 1830590"/>
                <a:gd name="connsiteY705" fmla="*/ 1187644 h 2366371"/>
                <a:gd name="connsiteX706" fmla="*/ 429920 w 1830590"/>
                <a:gd name="connsiteY706" fmla="*/ 1285875 h 2366371"/>
                <a:gd name="connsiteX707" fmla="*/ 331689 w 1830590"/>
                <a:gd name="connsiteY707" fmla="*/ 1285875 h 2366371"/>
                <a:gd name="connsiteX708" fmla="*/ 331689 w 1830590"/>
                <a:gd name="connsiteY708" fmla="*/ 1187644 h 2366371"/>
                <a:gd name="connsiteX709" fmla="*/ 429920 w 1830590"/>
                <a:gd name="connsiteY709" fmla="*/ 1187644 h 2366371"/>
                <a:gd name="connsiteX710" fmla="*/ 429920 w 1830590"/>
                <a:gd name="connsiteY710" fmla="*/ 1294800 h 2366371"/>
                <a:gd name="connsiteX711" fmla="*/ 429920 w 1830590"/>
                <a:gd name="connsiteY711" fmla="*/ 1393031 h 2366371"/>
                <a:gd name="connsiteX712" fmla="*/ 331689 w 1830590"/>
                <a:gd name="connsiteY712" fmla="*/ 1393031 h 2366371"/>
                <a:gd name="connsiteX713" fmla="*/ 331689 w 1830590"/>
                <a:gd name="connsiteY713" fmla="*/ 1294800 h 2366371"/>
                <a:gd name="connsiteX714" fmla="*/ 429920 w 1830590"/>
                <a:gd name="connsiteY714" fmla="*/ 1294800 h 2366371"/>
                <a:gd name="connsiteX715" fmla="*/ 429920 w 1830590"/>
                <a:gd name="connsiteY715" fmla="*/ 1401956 h 2366371"/>
                <a:gd name="connsiteX716" fmla="*/ 429920 w 1830590"/>
                <a:gd name="connsiteY716" fmla="*/ 1500187 h 2366371"/>
                <a:gd name="connsiteX717" fmla="*/ 331689 w 1830590"/>
                <a:gd name="connsiteY717" fmla="*/ 1500187 h 2366371"/>
                <a:gd name="connsiteX718" fmla="*/ 331689 w 1830590"/>
                <a:gd name="connsiteY718" fmla="*/ 1401956 h 2366371"/>
                <a:gd name="connsiteX719" fmla="*/ 429920 w 1830590"/>
                <a:gd name="connsiteY719" fmla="*/ 1401956 h 2366371"/>
                <a:gd name="connsiteX720" fmla="*/ 429920 w 1830590"/>
                <a:gd name="connsiteY720" fmla="*/ 1509112 h 2366371"/>
                <a:gd name="connsiteX721" fmla="*/ 429920 w 1830590"/>
                <a:gd name="connsiteY721" fmla="*/ 1607344 h 2366371"/>
                <a:gd name="connsiteX722" fmla="*/ 331689 w 1830590"/>
                <a:gd name="connsiteY722" fmla="*/ 1607344 h 2366371"/>
                <a:gd name="connsiteX723" fmla="*/ 331689 w 1830590"/>
                <a:gd name="connsiteY723" fmla="*/ 1509112 h 2366371"/>
                <a:gd name="connsiteX724" fmla="*/ 429920 w 1830590"/>
                <a:gd name="connsiteY724" fmla="*/ 1509112 h 2366371"/>
                <a:gd name="connsiteX725" fmla="*/ 429920 w 1830590"/>
                <a:gd name="connsiteY725" fmla="*/ 1616269 h 2366371"/>
                <a:gd name="connsiteX726" fmla="*/ 429920 w 1830590"/>
                <a:gd name="connsiteY726" fmla="*/ 1714500 h 2366371"/>
                <a:gd name="connsiteX727" fmla="*/ 331689 w 1830590"/>
                <a:gd name="connsiteY727" fmla="*/ 1714500 h 2366371"/>
                <a:gd name="connsiteX728" fmla="*/ 331689 w 1830590"/>
                <a:gd name="connsiteY728" fmla="*/ 1616269 h 2366371"/>
                <a:gd name="connsiteX729" fmla="*/ 429920 w 1830590"/>
                <a:gd name="connsiteY729" fmla="*/ 1616269 h 2366371"/>
                <a:gd name="connsiteX730" fmla="*/ 429920 w 1830590"/>
                <a:gd name="connsiteY730" fmla="*/ 1723425 h 2366371"/>
                <a:gd name="connsiteX731" fmla="*/ 429920 w 1830590"/>
                <a:gd name="connsiteY731" fmla="*/ 1821656 h 2366371"/>
                <a:gd name="connsiteX732" fmla="*/ 331689 w 1830590"/>
                <a:gd name="connsiteY732" fmla="*/ 1821656 h 2366371"/>
                <a:gd name="connsiteX733" fmla="*/ 331689 w 1830590"/>
                <a:gd name="connsiteY733" fmla="*/ 1723425 h 2366371"/>
                <a:gd name="connsiteX734" fmla="*/ 429920 w 1830590"/>
                <a:gd name="connsiteY734" fmla="*/ 1723425 h 2366371"/>
                <a:gd name="connsiteX735" fmla="*/ 429920 w 1830590"/>
                <a:gd name="connsiteY735" fmla="*/ 1830581 h 2366371"/>
                <a:gd name="connsiteX736" fmla="*/ 429920 w 1830590"/>
                <a:gd name="connsiteY736" fmla="*/ 1928812 h 2366371"/>
                <a:gd name="connsiteX737" fmla="*/ 331689 w 1830590"/>
                <a:gd name="connsiteY737" fmla="*/ 1928812 h 2366371"/>
                <a:gd name="connsiteX738" fmla="*/ 331689 w 1830590"/>
                <a:gd name="connsiteY738" fmla="*/ 1830581 h 2366371"/>
                <a:gd name="connsiteX739" fmla="*/ 429920 w 1830590"/>
                <a:gd name="connsiteY739" fmla="*/ 1830581 h 2366371"/>
                <a:gd name="connsiteX740" fmla="*/ 438855 w 1830590"/>
                <a:gd name="connsiteY740" fmla="*/ 1830581 h 2366371"/>
                <a:gd name="connsiteX741" fmla="*/ 537086 w 1830590"/>
                <a:gd name="connsiteY741" fmla="*/ 1830581 h 2366371"/>
                <a:gd name="connsiteX742" fmla="*/ 537086 w 1830590"/>
                <a:gd name="connsiteY742" fmla="*/ 1928812 h 2366371"/>
                <a:gd name="connsiteX743" fmla="*/ 438855 w 1830590"/>
                <a:gd name="connsiteY743" fmla="*/ 1928812 h 2366371"/>
                <a:gd name="connsiteX744" fmla="*/ 438855 w 1830590"/>
                <a:gd name="connsiteY744" fmla="*/ 1830581 h 2366371"/>
                <a:gd name="connsiteX745" fmla="*/ 537077 w 1830590"/>
                <a:gd name="connsiteY745" fmla="*/ 1937737 h 2366371"/>
                <a:gd name="connsiteX746" fmla="*/ 537077 w 1830590"/>
                <a:gd name="connsiteY746" fmla="*/ 2035969 h 2366371"/>
                <a:gd name="connsiteX747" fmla="*/ 438845 w 1830590"/>
                <a:gd name="connsiteY747" fmla="*/ 2035969 h 2366371"/>
                <a:gd name="connsiteX748" fmla="*/ 438845 w 1830590"/>
                <a:gd name="connsiteY748" fmla="*/ 1937737 h 2366371"/>
                <a:gd name="connsiteX749" fmla="*/ 537077 w 1830590"/>
                <a:gd name="connsiteY749" fmla="*/ 1937737 h 2366371"/>
                <a:gd name="connsiteX750" fmla="*/ 546011 w 1830590"/>
                <a:gd name="connsiteY750" fmla="*/ 1937737 h 2366371"/>
                <a:gd name="connsiteX751" fmla="*/ 644243 w 1830590"/>
                <a:gd name="connsiteY751" fmla="*/ 1937737 h 2366371"/>
                <a:gd name="connsiteX752" fmla="*/ 644243 w 1830590"/>
                <a:gd name="connsiteY752" fmla="*/ 2035969 h 2366371"/>
                <a:gd name="connsiteX753" fmla="*/ 546011 w 1830590"/>
                <a:gd name="connsiteY753" fmla="*/ 2035969 h 2366371"/>
                <a:gd name="connsiteX754" fmla="*/ 546011 w 1830590"/>
                <a:gd name="connsiteY754" fmla="*/ 1937737 h 2366371"/>
                <a:gd name="connsiteX755" fmla="*/ 653167 w 1830590"/>
                <a:gd name="connsiteY755" fmla="*/ 1937737 h 2366371"/>
                <a:gd name="connsiteX756" fmla="*/ 751399 w 1830590"/>
                <a:gd name="connsiteY756" fmla="*/ 1937737 h 2366371"/>
                <a:gd name="connsiteX757" fmla="*/ 751399 w 1830590"/>
                <a:gd name="connsiteY757" fmla="*/ 2035969 h 2366371"/>
                <a:gd name="connsiteX758" fmla="*/ 653167 w 1830590"/>
                <a:gd name="connsiteY758" fmla="*/ 2035969 h 2366371"/>
                <a:gd name="connsiteX759" fmla="*/ 653167 w 1830590"/>
                <a:gd name="connsiteY759" fmla="*/ 1937737 h 2366371"/>
                <a:gd name="connsiteX760" fmla="*/ 760324 w 1830590"/>
                <a:gd name="connsiteY760" fmla="*/ 1937737 h 2366371"/>
                <a:gd name="connsiteX761" fmla="*/ 858555 w 1830590"/>
                <a:gd name="connsiteY761" fmla="*/ 1937737 h 2366371"/>
                <a:gd name="connsiteX762" fmla="*/ 858555 w 1830590"/>
                <a:gd name="connsiteY762" fmla="*/ 2035969 h 2366371"/>
                <a:gd name="connsiteX763" fmla="*/ 760324 w 1830590"/>
                <a:gd name="connsiteY763" fmla="*/ 2035969 h 2366371"/>
                <a:gd name="connsiteX764" fmla="*/ 760324 w 1830590"/>
                <a:gd name="connsiteY764" fmla="*/ 1937737 h 2366371"/>
                <a:gd name="connsiteX765" fmla="*/ 867480 w 1830590"/>
                <a:gd name="connsiteY765" fmla="*/ 1937737 h 2366371"/>
                <a:gd name="connsiteX766" fmla="*/ 965711 w 1830590"/>
                <a:gd name="connsiteY766" fmla="*/ 1937737 h 2366371"/>
                <a:gd name="connsiteX767" fmla="*/ 965711 w 1830590"/>
                <a:gd name="connsiteY767" fmla="*/ 2035969 h 2366371"/>
                <a:gd name="connsiteX768" fmla="*/ 867480 w 1830590"/>
                <a:gd name="connsiteY768" fmla="*/ 2035969 h 2366371"/>
                <a:gd name="connsiteX769" fmla="*/ 867480 w 1830590"/>
                <a:gd name="connsiteY769" fmla="*/ 1937737 h 2366371"/>
                <a:gd name="connsiteX770" fmla="*/ 974636 w 1830590"/>
                <a:gd name="connsiteY770" fmla="*/ 1937737 h 2366371"/>
                <a:gd name="connsiteX771" fmla="*/ 1072867 w 1830590"/>
                <a:gd name="connsiteY771" fmla="*/ 1937737 h 2366371"/>
                <a:gd name="connsiteX772" fmla="*/ 1072867 w 1830590"/>
                <a:gd name="connsiteY772" fmla="*/ 2035969 h 2366371"/>
                <a:gd name="connsiteX773" fmla="*/ 974636 w 1830590"/>
                <a:gd name="connsiteY773" fmla="*/ 2035969 h 2366371"/>
                <a:gd name="connsiteX774" fmla="*/ 974636 w 1830590"/>
                <a:gd name="connsiteY774" fmla="*/ 1937737 h 2366371"/>
                <a:gd name="connsiteX775" fmla="*/ 1081792 w 1830590"/>
                <a:gd name="connsiteY775" fmla="*/ 1937737 h 2366371"/>
                <a:gd name="connsiteX776" fmla="*/ 1180024 w 1830590"/>
                <a:gd name="connsiteY776" fmla="*/ 1937737 h 2366371"/>
                <a:gd name="connsiteX777" fmla="*/ 1180024 w 1830590"/>
                <a:gd name="connsiteY777" fmla="*/ 2035969 h 2366371"/>
                <a:gd name="connsiteX778" fmla="*/ 1081792 w 1830590"/>
                <a:gd name="connsiteY778" fmla="*/ 2035969 h 2366371"/>
                <a:gd name="connsiteX779" fmla="*/ 1081792 w 1830590"/>
                <a:gd name="connsiteY779" fmla="*/ 1937737 h 2366371"/>
                <a:gd name="connsiteX780" fmla="*/ 1188949 w 1830590"/>
                <a:gd name="connsiteY780" fmla="*/ 1937737 h 2366371"/>
                <a:gd name="connsiteX781" fmla="*/ 1287180 w 1830590"/>
                <a:gd name="connsiteY781" fmla="*/ 1937737 h 2366371"/>
                <a:gd name="connsiteX782" fmla="*/ 1287180 w 1830590"/>
                <a:gd name="connsiteY782" fmla="*/ 2035969 h 2366371"/>
                <a:gd name="connsiteX783" fmla="*/ 1188949 w 1830590"/>
                <a:gd name="connsiteY783" fmla="*/ 2035969 h 2366371"/>
                <a:gd name="connsiteX784" fmla="*/ 1188949 w 1830590"/>
                <a:gd name="connsiteY784" fmla="*/ 1937737 h 2366371"/>
                <a:gd name="connsiteX785" fmla="*/ 1296105 w 1830590"/>
                <a:gd name="connsiteY785" fmla="*/ 1937737 h 2366371"/>
                <a:gd name="connsiteX786" fmla="*/ 1394336 w 1830590"/>
                <a:gd name="connsiteY786" fmla="*/ 1937737 h 2366371"/>
                <a:gd name="connsiteX787" fmla="*/ 1394336 w 1830590"/>
                <a:gd name="connsiteY787" fmla="*/ 2035969 h 2366371"/>
                <a:gd name="connsiteX788" fmla="*/ 1296105 w 1830590"/>
                <a:gd name="connsiteY788" fmla="*/ 2035969 h 2366371"/>
                <a:gd name="connsiteX789" fmla="*/ 1296105 w 1830590"/>
                <a:gd name="connsiteY789" fmla="*/ 1937737 h 2366371"/>
                <a:gd name="connsiteX790" fmla="*/ 1296105 w 1830590"/>
                <a:gd name="connsiteY790" fmla="*/ 1928812 h 2366371"/>
                <a:gd name="connsiteX791" fmla="*/ 1296105 w 1830590"/>
                <a:gd name="connsiteY791" fmla="*/ 1830581 h 2366371"/>
                <a:gd name="connsiteX792" fmla="*/ 1394336 w 1830590"/>
                <a:gd name="connsiteY792" fmla="*/ 1830581 h 2366371"/>
                <a:gd name="connsiteX793" fmla="*/ 1394336 w 1830590"/>
                <a:gd name="connsiteY793" fmla="*/ 1928812 h 2366371"/>
                <a:gd name="connsiteX794" fmla="*/ 1296105 w 1830590"/>
                <a:gd name="connsiteY794" fmla="*/ 1928812 h 2366371"/>
                <a:gd name="connsiteX795" fmla="*/ 1403261 w 1830590"/>
                <a:gd name="connsiteY795" fmla="*/ 1830581 h 2366371"/>
                <a:gd name="connsiteX796" fmla="*/ 1501492 w 1830590"/>
                <a:gd name="connsiteY796" fmla="*/ 1830581 h 2366371"/>
                <a:gd name="connsiteX797" fmla="*/ 1501492 w 1830590"/>
                <a:gd name="connsiteY797" fmla="*/ 1928812 h 2366371"/>
                <a:gd name="connsiteX798" fmla="*/ 1403261 w 1830590"/>
                <a:gd name="connsiteY798" fmla="*/ 1928812 h 2366371"/>
                <a:gd name="connsiteX799" fmla="*/ 1403261 w 1830590"/>
                <a:gd name="connsiteY799" fmla="*/ 1830581 h 2366371"/>
                <a:gd name="connsiteX800" fmla="*/ 1403261 w 1830590"/>
                <a:gd name="connsiteY800" fmla="*/ 1821656 h 2366371"/>
                <a:gd name="connsiteX801" fmla="*/ 1403261 w 1830590"/>
                <a:gd name="connsiteY801" fmla="*/ 1723425 h 2366371"/>
                <a:gd name="connsiteX802" fmla="*/ 1501492 w 1830590"/>
                <a:gd name="connsiteY802" fmla="*/ 1723425 h 2366371"/>
                <a:gd name="connsiteX803" fmla="*/ 1501492 w 1830590"/>
                <a:gd name="connsiteY803" fmla="*/ 1821656 h 2366371"/>
                <a:gd name="connsiteX804" fmla="*/ 1403261 w 1830590"/>
                <a:gd name="connsiteY804" fmla="*/ 1821656 h 2366371"/>
                <a:gd name="connsiteX805" fmla="*/ 1403261 w 1830590"/>
                <a:gd name="connsiteY805" fmla="*/ 1714500 h 2366371"/>
                <a:gd name="connsiteX806" fmla="*/ 1403261 w 1830590"/>
                <a:gd name="connsiteY806" fmla="*/ 1616269 h 2366371"/>
                <a:gd name="connsiteX807" fmla="*/ 1501492 w 1830590"/>
                <a:gd name="connsiteY807" fmla="*/ 1616269 h 2366371"/>
                <a:gd name="connsiteX808" fmla="*/ 1501492 w 1830590"/>
                <a:gd name="connsiteY808" fmla="*/ 1714500 h 2366371"/>
                <a:gd name="connsiteX809" fmla="*/ 1403261 w 1830590"/>
                <a:gd name="connsiteY809" fmla="*/ 1714500 h 2366371"/>
                <a:gd name="connsiteX810" fmla="*/ 1403261 w 1830590"/>
                <a:gd name="connsiteY810" fmla="*/ 1607344 h 2366371"/>
                <a:gd name="connsiteX811" fmla="*/ 1403261 w 1830590"/>
                <a:gd name="connsiteY811" fmla="*/ 1509112 h 2366371"/>
                <a:gd name="connsiteX812" fmla="*/ 1501492 w 1830590"/>
                <a:gd name="connsiteY812" fmla="*/ 1509112 h 2366371"/>
                <a:gd name="connsiteX813" fmla="*/ 1501492 w 1830590"/>
                <a:gd name="connsiteY813" fmla="*/ 1607344 h 2366371"/>
                <a:gd name="connsiteX814" fmla="*/ 1403261 w 1830590"/>
                <a:gd name="connsiteY814" fmla="*/ 1607344 h 2366371"/>
                <a:gd name="connsiteX815" fmla="*/ 1403261 w 1830590"/>
                <a:gd name="connsiteY815" fmla="*/ 1500187 h 2366371"/>
                <a:gd name="connsiteX816" fmla="*/ 1403261 w 1830590"/>
                <a:gd name="connsiteY816" fmla="*/ 1401956 h 2366371"/>
                <a:gd name="connsiteX817" fmla="*/ 1501492 w 1830590"/>
                <a:gd name="connsiteY817" fmla="*/ 1401956 h 2366371"/>
                <a:gd name="connsiteX818" fmla="*/ 1501492 w 1830590"/>
                <a:gd name="connsiteY818" fmla="*/ 1500187 h 2366371"/>
                <a:gd name="connsiteX819" fmla="*/ 1403261 w 1830590"/>
                <a:gd name="connsiteY819" fmla="*/ 1500187 h 2366371"/>
                <a:gd name="connsiteX820" fmla="*/ 1403261 w 1830590"/>
                <a:gd name="connsiteY820" fmla="*/ 1393031 h 2366371"/>
                <a:gd name="connsiteX821" fmla="*/ 1403261 w 1830590"/>
                <a:gd name="connsiteY821" fmla="*/ 1294800 h 2366371"/>
                <a:gd name="connsiteX822" fmla="*/ 1501492 w 1830590"/>
                <a:gd name="connsiteY822" fmla="*/ 1294800 h 2366371"/>
                <a:gd name="connsiteX823" fmla="*/ 1501492 w 1830590"/>
                <a:gd name="connsiteY823" fmla="*/ 1393031 h 2366371"/>
                <a:gd name="connsiteX824" fmla="*/ 1403261 w 1830590"/>
                <a:gd name="connsiteY824" fmla="*/ 1393031 h 2366371"/>
                <a:gd name="connsiteX825" fmla="*/ 1403261 w 1830590"/>
                <a:gd name="connsiteY825" fmla="*/ 1285875 h 2366371"/>
                <a:gd name="connsiteX826" fmla="*/ 1403261 w 1830590"/>
                <a:gd name="connsiteY826" fmla="*/ 1187644 h 2366371"/>
                <a:gd name="connsiteX827" fmla="*/ 1501492 w 1830590"/>
                <a:gd name="connsiteY827" fmla="*/ 1187644 h 2366371"/>
                <a:gd name="connsiteX828" fmla="*/ 1501492 w 1830590"/>
                <a:gd name="connsiteY828" fmla="*/ 1285875 h 2366371"/>
                <a:gd name="connsiteX829" fmla="*/ 1403261 w 1830590"/>
                <a:gd name="connsiteY829" fmla="*/ 1285875 h 2366371"/>
                <a:gd name="connsiteX830" fmla="*/ 1403261 w 1830590"/>
                <a:gd name="connsiteY830" fmla="*/ 1178719 h 2366371"/>
                <a:gd name="connsiteX831" fmla="*/ 1403261 w 1830590"/>
                <a:gd name="connsiteY831" fmla="*/ 1080487 h 2366371"/>
                <a:gd name="connsiteX832" fmla="*/ 1501492 w 1830590"/>
                <a:gd name="connsiteY832" fmla="*/ 1080487 h 2366371"/>
                <a:gd name="connsiteX833" fmla="*/ 1501492 w 1830590"/>
                <a:gd name="connsiteY833" fmla="*/ 1178719 h 2366371"/>
                <a:gd name="connsiteX834" fmla="*/ 1403261 w 1830590"/>
                <a:gd name="connsiteY834" fmla="*/ 1178719 h 2366371"/>
                <a:gd name="connsiteX835" fmla="*/ 1403261 w 1830590"/>
                <a:gd name="connsiteY835" fmla="*/ 1071562 h 2366371"/>
                <a:gd name="connsiteX836" fmla="*/ 1403261 w 1830590"/>
                <a:gd name="connsiteY836" fmla="*/ 973331 h 2366371"/>
                <a:gd name="connsiteX837" fmla="*/ 1501492 w 1830590"/>
                <a:gd name="connsiteY837" fmla="*/ 973331 h 2366371"/>
                <a:gd name="connsiteX838" fmla="*/ 1501492 w 1830590"/>
                <a:gd name="connsiteY838" fmla="*/ 1071562 h 2366371"/>
                <a:gd name="connsiteX839" fmla="*/ 1403261 w 1830590"/>
                <a:gd name="connsiteY839" fmla="*/ 1071562 h 2366371"/>
                <a:gd name="connsiteX840" fmla="*/ 1403261 w 1830590"/>
                <a:gd name="connsiteY840" fmla="*/ 964406 h 2366371"/>
                <a:gd name="connsiteX841" fmla="*/ 1403261 w 1830590"/>
                <a:gd name="connsiteY841" fmla="*/ 866175 h 2366371"/>
                <a:gd name="connsiteX842" fmla="*/ 1501492 w 1830590"/>
                <a:gd name="connsiteY842" fmla="*/ 866175 h 2366371"/>
                <a:gd name="connsiteX843" fmla="*/ 1501492 w 1830590"/>
                <a:gd name="connsiteY843" fmla="*/ 964406 h 2366371"/>
                <a:gd name="connsiteX844" fmla="*/ 1403261 w 1830590"/>
                <a:gd name="connsiteY844" fmla="*/ 964406 h 2366371"/>
                <a:gd name="connsiteX845" fmla="*/ 1403261 w 1830590"/>
                <a:gd name="connsiteY845" fmla="*/ 857250 h 2366371"/>
                <a:gd name="connsiteX846" fmla="*/ 1403261 w 1830590"/>
                <a:gd name="connsiteY846" fmla="*/ 759019 h 2366371"/>
                <a:gd name="connsiteX847" fmla="*/ 1501492 w 1830590"/>
                <a:gd name="connsiteY847" fmla="*/ 759019 h 2366371"/>
                <a:gd name="connsiteX848" fmla="*/ 1501492 w 1830590"/>
                <a:gd name="connsiteY848" fmla="*/ 857250 h 2366371"/>
                <a:gd name="connsiteX849" fmla="*/ 1403261 w 1830590"/>
                <a:gd name="connsiteY849" fmla="*/ 857250 h 2366371"/>
                <a:gd name="connsiteX850" fmla="*/ 1403261 w 1830590"/>
                <a:gd name="connsiteY850" fmla="*/ 750094 h 2366371"/>
                <a:gd name="connsiteX851" fmla="*/ 1403261 w 1830590"/>
                <a:gd name="connsiteY851" fmla="*/ 651862 h 2366371"/>
                <a:gd name="connsiteX852" fmla="*/ 1501492 w 1830590"/>
                <a:gd name="connsiteY852" fmla="*/ 651862 h 2366371"/>
                <a:gd name="connsiteX853" fmla="*/ 1501492 w 1830590"/>
                <a:gd name="connsiteY853" fmla="*/ 750094 h 2366371"/>
                <a:gd name="connsiteX854" fmla="*/ 1403261 w 1830590"/>
                <a:gd name="connsiteY854" fmla="*/ 750094 h 2366371"/>
                <a:gd name="connsiteX855" fmla="*/ 1403261 w 1830590"/>
                <a:gd name="connsiteY855" fmla="*/ 642938 h 2366371"/>
                <a:gd name="connsiteX856" fmla="*/ 1403261 w 1830590"/>
                <a:gd name="connsiteY856" fmla="*/ 544706 h 2366371"/>
                <a:gd name="connsiteX857" fmla="*/ 1501492 w 1830590"/>
                <a:gd name="connsiteY857" fmla="*/ 544706 h 2366371"/>
                <a:gd name="connsiteX858" fmla="*/ 1501492 w 1830590"/>
                <a:gd name="connsiteY858" fmla="*/ 642938 h 2366371"/>
                <a:gd name="connsiteX859" fmla="*/ 1403261 w 1830590"/>
                <a:gd name="connsiteY859" fmla="*/ 642938 h 2366371"/>
                <a:gd name="connsiteX860" fmla="*/ 1403261 w 1830590"/>
                <a:gd name="connsiteY860" fmla="*/ 535781 h 2366371"/>
                <a:gd name="connsiteX861" fmla="*/ 1403261 w 1830590"/>
                <a:gd name="connsiteY861" fmla="*/ 437550 h 2366371"/>
                <a:gd name="connsiteX862" fmla="*/ 1501492 w 1830590"/>
                <a:gd name="connsiteY862" fmla="*/ 437550 h 2366371"/>
                <a:gd name="connsiteX863" fmla="*/ 1501492 w 1830590"/>
                <a:gd name="connsiteY863" fmla="*/ 535781 h 2366371"/>
                <a:gd name="connsiteX864" fmla="*/ 1403261 w 1830590"/>
                <a:gd name="connsiteY864" fmla="*/ 535781 h 2366371"/>
                <a:gd name="connsiteX865" fmla="*/ 1403261 w 1830590"/>
                <a:gd name="connsiteY865" fmla="*/ 428625 h 2366371"/>
                <a:gd name="connsiteX866" fmla="*/ 1403261 w 1830590"/>
                <a:gd name="connsiteY866" fmla="*/ 330394 h 2366371"/>
                <a:gd name="connsiteX867" fmla="*/ 1501492 w 1830590"/>
                <a:gd name="connsiteY867" fmla="*/ 330394 h 2366371"/>
                <a:gd name="connsiteX868" fmla="*/ 1501492 w 1830590"/>
                <a:gd name="connsiteY868" fmla="*/ 428625 h 2366371"/>
                <a:gd name="connsiteX869" fmla="*/ 1403261 w 1830590"/>
                <a:gd name="connsiteY869" fmla="*/ 428625 h 2366371"/>
                <a:gd name="connsiteX870" fmla="*/ 1403261 w 1830590"/>
                <a:gd name="connsiteY870" fmla="*/ 321469 h 2366371"/>
                <a:gd name="connsiteX871" fmla="*/ 1403261 w 1830590"/>
                <a:gd name="connsiteY871" fmla="*/ 223237 h 2366371"/>
                <a:gd name="connsiteX872" fmla="*/ 1501492 w 1830590"/>
                <a:gd name="connsiteY872" fmla="*/ 223237 h 2366371"/>
                <a:gd name="connsiteX873" fmla="*/ 1501492 w 1830590"/>
                <a:gd name="connsiteY873" fmla="*/ 321469 h 2366371"/>
                <a:gd name="connsiteX874" fmla="*/ 1403261 w 1830590"/>
                <a:gd name="connsiteY874" fmla="*/ 321469 h 2366371"/>
                <a:gd name="connsiteX875" fmla="*/ 1394327 w 1830590"/>
                <a:gd name="connsiteY875" fmla="*/ 321469 h 2366371"/>
                <a:gd name="connsiteX876" fmla="*/ 1296095 w 1830590"/>
                <a:gd name="connsiteY876" fmla="*/ 321469 h 2366371"/>
                <a:gd name="connsiteX877" fmla="*/ 1296095 w 1830590"/>
                <a:gd name="connsiteY877" fmla="*/ 223237 h 2366371"/>
                <a:gd name="connsiteX878" fmla="*/ 1394327 w 1830590"/>
                <a:gd name="connsiteY878" fmla="*/ 223237 h 2366371"/>
                <a:gd name="connsiteX879" fmla="*/ 1394327 w 1830590"/>
                <a:gd name="connsiteY879" fmla="*/ 321469 h 2366371"/>
                <a:gd name="connsiteX880" fmla="*/ 1287171 w 1830590"/>
                <a:gd name="connsiteY880" fmla="*/ 321469 h 2366371"/>
                <a:gd name="connsiteX881" fmla="*/ 1188939 w 1830590"/>
                <a:gd name="connsiteY881" fmla="*/ 321469 h 2366371"/>
                <a:gd name="connsiteX882" fmla="*/ 1188939 w 1830590"/>
                <a:gd name="connsiteY882" fmla="*/ 223237 h 2366371"/>
                <a:gd name="connsiteX883" fmla="*/ 1287171 w 1830590"/>
                <a:gd name="connsiteY883" fmla="*/ 223237 h 2366371"/>
                <a:gd name="connsiteX884" fmla="*/ 1287171 w 1830590"/>
                <a:gd name="connsiteY884" fmla="*/ 321469 h 2366371"/>
                <a:gd name="connsiteX885" fmla="*/ 1180014 w 1830590"/>
                <a:gd name="connsiteY885" fmla="*/ 321469 h 2366371"/>
                <a:gd name="connsiteX886" fmla="*/ 1081783 w 1830590"/>
                <a:gd name="connsiteY886" fmla="*/ 321469 h 2366371"/>
                <a:gd name="connsiteX887" fmla="*/ 1081783 w 1830590"/>
                <a:gd name="connsiteY887" fmla="*/ 223237 h 2366371"/>
                <a:gd name="connsiteX888" fmla="*/ 1180014 w 1830590"/>
                <a:gd name="connsiteY888" fmla="*/ 223237 h 2366371"/>
                <a:gd name="connsiteX889" fmla="*/ 1180014 w 1830590"/>
                <a:gd name="connsiteY889" fmla="*/ 321469 h 2366371"/>
                <a:gd name="connsiteX890" fmla="*/ 1072858 w 1830590"/>
                <a:gd name="connsiteY890" fmla="*/ 321469 h 2366371"/>
                <a:gd name="connsiteX891" fmla="*/ 974627 w 1830590"/>
                <a:gd name="connsiteY891" fmla="*/ 321469 h 2366371"/>
                <a:gd name="connsiteX892" fmla="*/ 974627 w 1830590"/>
                <a:gd name="connsiteY892" fmla="*/ 223237 h 2366371"/>
                <a:gd name="connsiteX893" fmla="*/ 1072858 w 1830590"/>
                <a:gd name="connsiteY893" fmla="*/ 223237 h 2366371"/>
                <a:gd name="connsiteX894" fmla="*/ 1072858 w 1830590"/>
                <a:gd name="connsiteY894" fmla="*/ 321469 h 2366371"/>
                <a:gd name="connsiteX895" fmla="*/ 965702 w 1830590"/>
                <a:gd name="connsiteY895" fmla="*/ 321469 h 2366371"/>
                <a:gd name="connsiteX896" fmla="*/ 867470 w 1830590"/>
                <a:gd name="connsiteY896" fmla="*/ 321469 h 2366371"/>
                <a:gd name="connsiteX897" fmla="*/ 867470 w 1830590"/>
                <a:gd name="connsiteY897" fmla="*/ 223237 h 2366371"/>
                <a:gd name="connsiteX898" fmla="*/ 965702 w 1830590"/>
                <a:gd name="connsiteY898" fmla="*/ 223237 h 2366371"/>
                <a:gd name="connsiteX899" fmla="*/ 965702 w 1830590"/>
                <a:gd name="connsiteY899" fmla="*/ 321469 h 2366371"/>
                <a:gd name="connsiteX900" fmla="*/ 858546 w 1830590"/>
                <a:gd name="connsiteY900" fmla="*/ 321469 h 2366371"/>
                <a:gd name="connsiteX901" fmla="*/ 760314 w 1830590"/>
                <a:gd name="connsiteY901" fmla="*/ 321469 h 2366371"/>
                <a:gd name="connsiteX902" fmla="*/ 760314 w 1830590"/>
                <a:gd name="connsiteY902" fmla="*/ 223237 h 2366371"/>
                <a:gd name="connsiteX903" fmla="*/ 858546 w 1830590"/>
                <a:gd name="connsiteY903" fmla="*/ 223237 h 2366371"/>
                <a:gd name="connsiteX904" fmla="*/ 858546 w 1830590"/>
                <a:gd name="connsiteY904" fmla="*/ 321469 h 2366371"/>
                <a:gd name="connsiteX905" fmla="*/ 751389 w 1830590"/>
                <a:gd name="connsiteY905" fmla="*/ 321469 h 2366371"/>
                <a:gd name="connsiteX906" fmla="*/ 653158 w 1830590"/>
                <a:gd name="connsiteY906" fmla="*/ 321469 h 2366371"/>
                <a:gd name="connsiteX907" fmla="*/ 653158 w 1830590"/>
                <a:gd name="connsiteY907" fmla="*/ 223237 h 2366371"/>
                <a:gd name="connsiteX908" fmla="*/ 751389 w 1830590"/>
                <a:gd name="connsiteY908" fmla="*/ 223237 h 2366371"/>
                <a:gd name="connsiteX909" fmla="*/ 751389 w 1830590"/>
                <a:gd name="connsiteY909" fmla="*/ 321469 h 2366371"/>
                <a:gd name="connsiteX910" fmla="*/ 644233 w 1830590"/>
                <a:gd name="connsiteY910" fmla="*/ 321469 h 2366371"/>
                <a:gd name="connsiteX911" fmla="*/ 546002 w 1830590"/>
                <a:gd name="connsiteY911" fmla="*/ 321469 h 2366371"/>
                <a:gd name="connsiteX912" fmla="*/ 546002 w 1830590"/>
                <a:gd name="connsiteY912" fmla="*/ 223237 h 2366371"/>
                <a:gd name="connsiteX913" fmla="*/ 644233 w 1830590"/>
                <a:gd name="connsiteY913" fmla="*/ 223237 h 2366371"/>
                <a:gd name="connsiteX914" fmla="*/ 644233 w 1830590"/>
                <a:gd name="connsiteY914" fmla="*/ 321469 h 2366371"/>
                <a:gd name="connsiteX915" fmla="*/ 537077 w 1830590"/>
                <a:gd name="connsiteY915" fmla="*/ 321469 h 2366371"/>
                <a:gd name="connsiteX916" fmla="*/ 438845 w 1830590"/>
                <a:gd name="connsiteY916" fmla="*/ 321469 h 2366371"/>
                <a:gd name="connsiteX917" fmla="*/ 438845 w 1830590"/>
                <a:gd name="connsiteY917" fmla="*/ 223237 h 2366371"/>
                <a:gd name="connsiteX918" fmla="*/ 537077 w 1830590"/>
                <a:gd name="connsiteY918" fmla="*/ 223237 h 2366371"/>
                <a:gd name="connsiteX919" fmla="*/ 537077 w 1830590"/>
                <a:gd name="connsiteY919" fmla="*/ 321469 h 2366371"/>
                <a:gd name="connsiteX920" fmla="*/ 429920 w 1830590"/>
                <a:gd name="connsiteY920" fmla="*/ 321469 h 2366371"/>
                <a:gd name="connsiteX921" fmla="*/ 331689 w 1830590"/>
                <a:gd name="connsiteY921" fmla="*/ 321469 h 2366371"/>
                <a:gd name="connsiteX922" fmla="*/ 331689 w 1830590"/>
                <a:gd name="connsiteY922" fmla="*/ 223237 h 2366371"/>
                <a:gd name="connsiteX923" fmla="*/ 429920 w 1830590"/>
                <a:gd name="connsiteY923" fmla="*/ 223237 h 2366371"/>
                <a:gd name="connsiteX924" fmla="*/ 429920 w 1830590"/>
                <a:gd name="connsiteY924" fmla="*/ 321469 h 2366371"/>
                <a:gd name="connsiteX925" fmla="*/ 429920 w 1830590"/>
                <a:gd name="connsiteY925" fmla="*/ 330394 h 2366371"/>
                <a:gd name="connsiteX926" fmla="*/ 429920 w 1830590"/>
                <a:gd name="connsiteY926" fmla="*/ 428625 h 2366371"/>
                <a:gd name="connsiteX927" fmla="*/ 331689 w 1830590"/>
                <a:gd name="connsiteY927" fmla="*/ 428625 h 2366371"/>
                <a:gd name="connsiteX928" fmla="*/ 331689 w 1830590"/>
                <a:gd name="connsiteY928" fmla="*/ 330394 h 2366371"/>
                <a:gd name="connsiteX929" fmla="*/ 429920 w 1830590"/>
                <a:gd name="connsiteY929" fmla="*/ 330394 h 2366371"/>
                <a:gd name="connsiteX930" fmla="*/ 322764 w 1830590"/>
                <a:gd name="connsiteY930" fmla="*/ 428625 h 2366371"/>
                <a:gd name="connsiteX931" fmla="*/ 224533 w 1830590"/>
                <a:gd name="connsiteY931" fmla="*/ 428625 h 2366371"/>
                <a:gd name="connsiteX932" fmla="*/ 224533 w 1830590"/>
                <a:gd name="connsiteY932" fmla="*/ 330394 h 2366371"/>
                <a:gd name="connsiteX933" fmla="*/ 322764 w 1830590"/>
                <a:gd name="connsiteY933" fmla="*/ 330394 h 2366371"/>
                <a:gd name="connsiteX934" fmla="*/ 322764 w 1830590"/>
                <a:gd name="connsiteY934" fmla="*/ 428625 h 2366371"/>
                <a:gd name="connsiteX935" fmla="*/ 322764 w 1830590"/>
                <a:gd name="connsiteY935" fmla="*/ 437550 h 2366371"/>
                <a:gd name="connsiteX936" fmla="*/ 322764 w 1830590"/>
                <a:gd name="connsiteY936" fmla="*/ 535781 h 2366371"/>
                <a:gd name="connsiteX937" fmla="*/ 224533 w 1830590"/>
                <a:gd name="connsiteY937" fmla="*/ 535781 h 2366371"/>
                <a:gd name="connsiteX938" fmla="*/ 224533 w 1830590"/>
                <a:gd name="connsiteY938" fmla="*/ 437550 h 2366371"/>
                <a:gd name="connsiteX939" fmla="*/ 322764 w 1830590"/>
                <a:gd name="connsiteY939" fmla="*/ 437550 h 2366371"/>
                <a:gd name="connsiteX940" fmla="*/ 322764 w 1830590"/>
                <a:gd name="connsiteY940" fmla="*/ 544706 h 2366371"/>
                <a:gd name="connsiteX941" fmla="*/ 322764 w 1830590"/>
                <a:gd name="connsiteY941" fmla="*/ 642938 h 2366371"/>
                <a:gd name="connsiteX942" fmla="*/ 224533 w 1830590"/>
                <a:gd name="connsiteY942" fmla="*/ 642938 h 2366371"/>
                <a:gd name="connsiteX943" fmla="*/ 224533 w 1830590"/>
                <a:gd name="connsiteY943" fmla="*/ 544706 h 2366371"/>
                <a:gd name="connsiteX944" fmla="*/ 322764 w 1830590"/>
                <a:gd name="connsiteY944" fmla="*/ 544706 h 2366371"/>
                <a:gd name="connsiteX945" fmla="*/ 322764 w 1830590"/>
                <a:gd name="connsiteY945" fmla="*/ 651862 h 2366371"/>
                <a:gd name="connsiteX946" fmla="*/ 322764 w 1830590"/>
                <a:gd name="connsiteY946" fmla="*/ 750094 h 2366371"/>
                <a:gd name="connsiteX947" fmla="*/ 224533 w 1830590"/>
                <a:gd name="connsiteY947" fmla="*/ 750094 h 2366371"/>
                <a:gd name="connsiteX948" fmla="*/ 224533 w 1830590"/>
                <a:gd name="connsiteY948" fmla="*/ 651862 h 2366371"/>
                <a:gd name="connsiteX949" fmla="*/ 322764 w 1830590"/>
                <a:gd name="connsiteY949" fmla="*/ 651862 h 2366371"/>
                <a:gd name="connsiteX950" fmla="*/ 322764 w 1830590"/>
                <a:gd name="connsiteY950" fmla="*/ 759019 h 2366371"/>
                <a:gd name="connsiteX951" fmla="*/ 322764 w 1830590"/>
                <a:gd name="connsiteY951" fmla="*/ 857250 h 2366371"/>
                <a:gd name="connsiteX952" fmla="*/ 224533 w 1830590"/>
                <a:gd name="connsiteY952" fmla="*/ 857250 h 2366371"/>
                <a:gd name="connsiteX953" fmla="*/ 224533 w 1830590"/>
                <a:gd name="connsiteY953" fmla="*/ 759019 h 2366371"/>
                <a:gd name="connsiteX954" fmla="*/ 322764 w 1830590"/>
                <a:gd name="connsiteY954" fmla="*/ 759019 h 2366371"/>
                <a:gd name="connsiteX955" fmla="*/ 322764 w 1830590"/>
                <a:gd name="connsiteY955" fmla="*/ 866175 h 2366371"/>
                <a:gd name="connsiteX956" fmla="*/ 322764 w 1830590"/>
                <a:gd name="connsiteY956" fmla="*/ 964406 h 2366371"/>
                <a:gd name="connsiteX957" fmla="*/ 224533 w 1830590"/>
                <a:gd name="connsiteY957" fmla="*/ 964406 h 2366371"/>
                <a:gd name="connsiteX958" fmla="*/ 224533 w 1830590"/>
                <a:gd name="connsiteY958" fmla="*/ 866175 h 2366371"/>
                <a:gd name="connsiteX959" fmla="*/ 322764 w 1830590"/>
                <a:gd name="connsiteY959" fmla="*/ 866175 h 2366371"/>
                <a:gd name="connsiteX960" fmla="*/ 322764 w 1830590"/>
                <a:gd name="connsiteY960" fmla="*/ 973331 h 2366371"/>
                <a:gd name="connsiteX961" fmla="*/ 322764 w 1830590"/>
                <a:gd name="connsiteY961" fmla="*/ 1071562 h 2366371"/>
                <a:gd name="connsiteX962" fmla="*/ 224533 w 1830590"/>
                <a:gd name="connsiteY962" fmla="*/ 1071562 h 2366371"/>
                <a:gd name="connsiteX963" fmla="*/ 224533 w 1830590"/>
                <a:gd name="connsiteY963" fmla="*/ 973331 h 2366371"/>
                <a:gd name="connsiteX964" fmla="*/ 322764 w 1830590"/>
                <a:gd name="connsiteY964" fmla="*/ 973331 h 2366371"/>
                <a:gd name="connsiteX965" fmla="*/ 322764 w 1830590"/>
                <a:gd name="connsiteY965" fmla="*/ 1080487 h 2366371"/>
                <a:gd name="connsiteX966" fmla="*/ 322764 w 1830590"/>
                <a:gd name="connsiteY966" fmla="*/ 1178719 h 2366371"/>
                <a:gd name="connsiteX967" fmla="*/ 224533 w 1830590"/>
                <a:gd name="connsiteY967" fmla="*/ 1178719 h 2366371"/>
                <a:gd name="connsiteX968" fmla="*/ 224533 w 1830590"/>
                <a:gd name="connsiteY968" fmla="*/ 1080487 h 2366371"/>
                <a:gd name="connsiteX969" fmla="*/ 322764 w 1830590"/>
                <a:gd name="connsiteY969" fmla="*/ 1080487 h 2366371"/>
                <a:gd name="connsiteX970" fmla="*/ 322764 w 1830590"/>
                <a:gd name="connsiteY970" fmla="*/ 1187644 h 2366371"/>
                <a:gd name="connsiteX971" fmla="*/ 322764 w 1830590"/>
                <a:gd name="connsiteY971" fmla="*/ 1285875 h 2366371"/>
                <a:gd name="connsiteX972" fmla="*/ 224533 w 1830590"/>
                <a:gd name="connsiteY972" fmla="*/ 1285875 h 2366371"/>
                <a:gd name="connsiteX973" fmla="*/ 224533 w 1830590"/>
                <a:gd name="connsiteY973" fmla="*/ 1187644 h 2366371"/>
                <a:gd name="connsiteX974" fmla="*/ 322764 w 1830590"/>
                <a:gd name="connsiteY974" fmla="*/ 1187644 h 2366371"/>
                <a:gd name="connsiteX975" fmla="*/ 322764 w 1830590"/>
                <a:gd name="connsiteY975" fmla="*/ 1294800 h 2366371"/>
                <a:gd name="connsiteX976" fmla="*/ 322764 w 1830590"/>
                <a:gd name="connsiteY976" fmla="*/ 1393031 h 2366371"/>
                <a:gd name="connsiteX977" fmla="*/ 224533 w 1830590"/>
                <a:gd name="connsiteY977" fmla="*/ 1393031 h 2366371"/>
                <a:gd name="connsiteX978" fmla="*/ 224533 w 1830590"/>
                <a:gd name="connsiteY978" fmla="*/ 1294800 h 2366371"/>
                <a:gd name="connsiteX979" fmla="*/ 322764 w 1830590"/>
                <a:gd name="connsiteY979" fmla="*/ 1294800 h 2366371"/>
                <a:gd name="connsiteX980" fmla="*/ 322764 w 1830590"/>
                <a:gd name="connsiteY980" fmla="*/ 1401956 h 2366371"/>
                <a:gd name="connsiteX981" fmla="*/ 322764 w 1830590"/>
                <a:gd name="connsiteY981" fmla="*/ 1500187 h 2366371"/>
                <a:gd name="connsiteX982" fmla="*/ 224533 w 1830590"/>
                <a:gd name="connsiteY982" fmla="*/ 1500187 h 2366371"/>
                <a:gd name="connsiteX983" fmla="*/ 224533 w 1830590"/>
                <a:gd name="connsiteY983" fmla="*/ 1401956 h 2366371"/>
                <a:gd name="connsiteX984" fmla="*/ 322764 w 1830590"/>
                <a:gd name="connsiteY984" fmla="*/ 1401956 h 2366371"/>
                <a:gd name="connsiteX985" fmla="*/ 322764 w 1830590"/>
                <a:gd name="connsiteY985" fmla="*/ 1509112 h 2366371"/>
                <a:gd name="connsiteX986" fmla="*/ 322764 w 1830590"/>
                <a:gd name="connsiteY986" fmla="*/ 1607344 h 2366371"/>
                <a:gd name="connsiteX987" fmla="*/ 224533 w 1830590"/>
                <a:gd name="connsiteY987" fmla="*/ 1607344 h 2366371"/>
                <a:gd name="connsiteX988" fmla="*/ 224533 w 1830590"/>
                <a:gd name="connsiteY988" fmla="*/ 1509112 h 2366371"/>
                <a:gd name="connsiteX989" fmla="*/ 322764 w 1830590"/>
                <a:gd name="connsiteY989" fmla="*/ 1509112 h 2366371"/>
                <a:gd name="connsiteX990" fmla="*/ 322764 w 1830590"/>
                <a:gd name="connsiteY990" fmla="*/ 1616269 h 2366371"/>
                <a:gd name="connsiteX991" fmla="*/ 322764 w 1830590"/>
                <a:gd name="connsiteY991" fmla="*/ 1714500 h 2366371"/>
                <a:gd name="connsiteX992" fmla="*/ 224533 w 1830590"/>
                <a:gd name="connsiteY992" fmla="*/ 1714500 h 2366371"/>
                <a:gd name="connsiteX993" fmla="*/ 224533 w 1830590"/>
                <a:gd name="connsiteY993" fmla="*/ 1616269 h 2366371"/>
                <a:gd name="connsiteX994" fmla="*/ 322764 w 1830590"/>
                <a:gd name="connsiteY994" fmla="*/ 1616269 h 2366371"/>
                <a:gd name="connsiteX995" fmla="*/ 322764 w 1830590"/>
                <a:gd name="connsiteY995" fmla="*/ 1723425 h 2366371"/>
                <a:gd name="connsiteX996" fmla="*/ 322764 w 1830590"/>
                <a:gd name="connsiteY996" fmla="*/ 1821656 h 2366371"/>
                <a:gd name="connsiteX997" fmla="*/ 224533 w 1830590"/>
                <a:gd name="connsiteY997" fmla="*/ 1821656 h 2366371"/>
                <a:gd name="connsiteX998" fmla="*/ 224533 w 1830590"/>
                <a:gd name="connsiteY998" fmla="*/ 1723425 h 2366371"/>
                <a:gd name="connsiteX999" fmla="*/ 322764 w 1830590"/>
                <a:gd name="connsiteY999" fmla="*/ 1723425 h 2366371"/>
                <a:gd name="connsiteX1000" fmla="*/ 322764 w 1830590"/>
                <a:gd name="connsiteY1000" fmla="*/ 1830581 h 2366371"/>
                <a:gd name="connsiteX1001" fmla="*/ 322764 w 1830590"/>
                <a:gd name="connsiteY1001" fmla="*/ 1928812 h 2366371"/>
                <a:gd name="connsiteX1002" fmla="*/ 224533 w 1830590"/>
                <a:gd name="connsiteY1002" fmla="*/ 1928812 h 2366371"/>
                <a:gd name="connsiteX1003" fmla="*/ 224533 w 1830590"/>
                <a:gd name="connsiteY1003" fmla="*/ 1830581 h 2366371"/>
                <a:gd name="connsiteX1004" fmla="*/ 322764 w 1830590"/>
                <a:gd name="connsiteY1004" fmla="*/ 1830581 h 2366371"/>
                <a:gd name="connsiteX1005" fmla="*/ 322764 w 1830590"/>
                <a:gd name="connsiteY1005" fmla="*/ 1937737 h 2366371"/>
                <a:gd name="connsiteX1006" fmla="*/ 322764 w 1830590"/>
                <a:gd name="connsiteY1006" fmla="*/ 2035969 h 2366371"/>
                <a:gd name="connsiteX1007" fmla="*/ 224533 w 1830590"/>
                <a:gd name="connsiteY1007" fmla="*/ 2035969 h 2366371"/>
                <a:gd name="connsiteX1008" fmla="*/ 224533 w 1830590"/>
                <a:gd name="connsiteY1008" fmla="*/ 1937737 h 2366371"/>
                <a:gd name="connsiteX1009" fmla="*/ 322764 w 1830590"/>
                <a:gd name="connsiteY1009" fmla="*/ 1937737 h 2366371"/>
                <a:gd name="connsiteX1010" fmla="*/ 331699 w 1830590"/>
                <a:gd name="connsiteY1010" fmla="*/ 1937737 h 2366371"/>
                <a:gd name="connsiteX1011" fmla="*/ 429930 w 1830590"/>
                <a:gd name="connsiteY1011" fmla="*/ 1937737 h 2366371"/>
                <a:gd name="connsiteX1012" fmla="*/ 429930 w 1830590"/>
                <a:gd name="connsiteY1012" fmla="*/ 2035969 h 2366371"/>
                <a:gd name="connsiteX1013" fmla="*/ 331699 w 1830590"/>
                <a:gd name="connsiteY1013" fmla="*/ 2035969 h 2366371"/>
                <a:gd name="connsiteX1014" fmla="*/ 331699 w 1830590"/>
                <a:gd name="connsiteY1014" fmla="*/ 1937737 h 2366371"/>
                <a:gd name="connsiteX1015" fmla="*/ 429920 w 1830590"/>
                <a:gd name="connsiteY1015" fmla="*/ 2044894 h 2366371"/>
                <a:gd name="connsiteX1016" fmla="*/ 429920 w 1830590"/>
                <a:gd name="connsiteY1016" fmla="*/ 2143125 h 2366371"/>
                <a:gd name="connsiteX1017" fmla="*/ 331689 w 1830590"/>
                <a:gd name="connsiteY1017" fmla="*/ 2143125 h 2366371"/>
                <a:gd name="connsiteX1018" fmla="*/ 331689 w 1830590"/>
                <a:gd name="connsiteY1018" fmla="*/ 2044894 h 2366371"/>
                <a:gd name="connsiteX1019" fmla="*/ 429920 w 1830590"/>
                <a:gd name="connsiteY1019" fmla="*/ 2044894 h 2366371"/>
                <a:gd name="connsiteX1020" fmla="*/ 438855 w 1830590"/>
                <a:gd name="connsiteY1020" fmla="*/ 2044894 h 2366371"/>
                <a:gd name="connsiteX1021" fmla="*/ 537086 w 1830590"/>
                <a:gd name="connsiteY1021" fmla="*/ 2044894 h 2366371"/>
                <a:gd name="connsiteX1022" fmla="*/ 537086 w 1830590"/>
                <a:gd name="connsiteY1022" fmla="*/ 2143125 h 2366371"/>
                <a:gd name="connsiteX1023" fmla="*/ 438855 w 1830590"/>
                <a:gd name="connsiteY1023" fmla="*/ 2143125 h 2366371"/>
                <a:gd name="connsiteX1024" fmla="*/ 438855 w 1830590"/>
                <a:gd name="connsiteY1024" fmla="*/ 2044894 h 2366371"/>
                <a:gd name="connsiteX1025" fmla="*/ 546011 w 1830590"/>
                <a:gd name="connsiteY1025" fmla="*/ 2044894 h 2366371"/>
                <a:gd name="connsiteX1026" fmla="*/ 644243 w 1830590"/>
                <a:gd name="connsiteY1026" fmla="*/ 2044894 h 2366371"/>
                <a:gd name="connsiteX1027" fmla="*/ 644243 w 1830590"/>
                <a:gd name="connsiteY1027" fmla="*/ 2143125 h 2366371"/>
                <a:gd name="connsiteX1028" fmla="*/ 546011 w 1830590"/>
                <a:gd name="connsiteY1028" fmla="*/ 2143125 h 2366371"/>
                <a:gd name="connsiteX1029" fmla="*/ 546011 w 1830590"/>
                <a:gd name="connsiteY1029" fmla="*/ 2044894 h 2366371"/>
                <a:gd name="connsiteX1030" fmla="*/ 653167 w 1830590"/>
                <a:gd name="connsiteY1030" fmla="*/ 2044894 h 2366371"/>
                <a:gd name="connsiteX1031" fmla="*/ 751399 w 1830590"/>
                <a:gd name="connsiteY1031" fmla="*/ 2044894 h 2366371"/>
                <a:gd name="connsiteX1032" fmla="*/ 751399 w 1830590"/>
                <a:gd name="connsiteY1032" fmla="*/ 2143125 h 2366371"/>
                <a:gd name="connsiteX1033" fmla="*/ 653167 w 1830590"/>
                <a:gd name="connsiteY1033" fmla="*/ 2143125 h 2366371"/>
                <a:gd name="connsiteX1034" fmla="*/ 653167 w 1830590"/>
                <a:gd name="connsiteY1034" fmla="*/ 2044894 h 2366371"/>
                <a:gd name="connsiteX1035" fmla="*/ 760324 w 1830590"/>
                <a:gd name="connsiteY1035" fmla="*/ 2044894 h 2366371"/>
                <a:gd name="connsiteX1036" fmla="*/ 858555 w 1830590"/>
                <a:gd name="connsiteY1036" fmla="*/ 2044894 h 2366371"/>
                <a:gd name="connsiteX1037" fmla="*/ 858555 w 1830590"/>
                <a:gd name="connsiteY1037" fmla="*/ 2143125 h 2366371"/>
                <a:gd name="connsiteX1038" fmla="*/ 760324 w 1830590"/>
                <a:gd name="connsiteY1038" fmla="*/ 2143125 h 2366371"/>
                <a:gd name="connsiteX1039" fmla="*/ 760324 w 1830590"/>
                <a:gd name="connsiteY1039" fmla="*/ 2044894 h 2366371"/>
                <a:gd name="connsiteX1040" fmla="*/ 867480 w 1830590"/>
                <a:gd name="connsiteY1040" fmla="*/ 2044894 h 2366371"/>
                <a:gd name="connsiteX1041" fmla="*/ 965711 w 1830590"/>
                <a:gd name="connsiteY1041" fmla="*/ 2044894 h 2366371"/>
                <a:gd name="connsiteX1042" fmla="*/ 965711 w 1830590"/>
                <a:gd name="connsiteY1042" fmla="*/ 2143125 h 2366371"/>
                <a:gd name="connsiteX1043" fmla="*/ 867480 w 1830590"/>
                <a:gd name="connsiteY1043" fmla="*/ 2143125 h 2366371"/>
                <a:gd name="connsiteX1044" fmla="*/ 867480 w 1830590"/>
                <a:gd name="connsiteY1044" fmla="*/ 2044894 h 2366371"/>
                <a:gd name="connsiteX1045" fmla="*/ 974636 w 1830590"/>
                <a:gd name="connsiteY1045" fmla="*/ 2044894 h 2366371"/>
                <a:gd name="connsiteX1046" fmla="*/ 1072867 w 1830590"/>
                <a:gd name="connsiteY1046" fmla="*/ 2044894 h 2366371"/>
                <a:gd name="connsiteX1047" fmla="*/ 1072867 w 1830590"/>
                <a:gd name="connsiteY1047" fmla="*/ 2143125 h 2366371"/>
                <a:gd name="connsiteX1048" fmla="*/ 974636 w 1830590"/>
                <a:gd name="connsiteY1048" fmla="*/ 2143125 h 2366371"/>
                <a:gd name="connsiteX1049" fmla="*/ 974636 w 1830590"/>
                <a:gd name="connsiteY1049" fmla="*/ 2044894 h 2366371"/>
                <a:gd name="connsiteX1050" fmla="*/ 1081792 w 1830590"/>
                <a:gd name="connsiteY1050" fmla="*/ 2044894 h 2366371"/>
                <a:gd name="connsiteX1051" fmla="*/ 1180024 w 1830590"/>
                <a:gd name="connsiteY1051" fmla="*/ 2044894 h 2366371"/>
                <a:gd name="connsiteX1052" fmla="*/ 1180024 w 1830590"/>
                <a:gd name="connsiteY1052" fmla="*/ 2143125 h 2366371"/>
                <a:gd name="connsiteX1053" fmla="*/ 1081792 w 1830590"/>
                <a:gd name="connsiteY1053" fmla="*/ 2143125 h 2366371"/>
                <a:gd name="connsiteX1054" fmla="*/ 1081792 w 1830590"/>
                <a:gd name="connsiteY1054" fmla="*/ 2044894 h 2366371"/>
                <a:gd name="connsiteX1055" fmla="*/ 1188949 w 1830590"/>
                <a:gd name="connsiteY1055" fmla="*/ 2044894 h 2366371"/>
                <a:gd name="connsiteX1056" fmla="*/ 1287180 w 1830590"/>
                <a:gd name="connsiteY1056" fmla="*/ 2044894 h 2366371"/>
                <a:gd name="connsiteX1057" fmla="*/ 1287180 w 1830590"/>
                <a:gd name="connsiteY1057" fmla="*/ 2143125 h 2366371"/>
                <a:gd name="connsiteX1058" fmla="*/ 1188949 w 1830590"/>
                <a:gd name="connsiteY1058" fmla="*/ 2143125 h 2366371"/>
                <a:gd name="connsiteX1059" fmla="*/ 1188949 w 1830590"/>
                <a:gd name="connsiteY1059" fmla="*/ 2044894 h 2366371"/>
                <a:gd name="connsiteX1060" fmla="*/ 1296105 w 1830590"/>
                <a:gd name="connsiteY1060" fmla="*/ 2044894 h 2366371"/>
                <a:gd name="connsiteX1061" fmla="*/ 1394336 w 1830590"/>
                <a:gd name="connsiteY1061" fmla="*/ 2044894 h 2366371"/>
                <a:gd name="connsiteX1062" fmla="*/ 1394336 w 1830590"/>
                <a:gd name="connsiteY1062" fmla="*/ 2143125 h 2366371"/>
                <a:gd name="connsiteX1063" fmla="*/ 1296105 w 1830590"/>
                <a:gd name="connsiteY1063" fmla="*/ 2143125 h 2366371"/>
                <a:gd name="connsiteX1064" fmla="*/ 1296105 w 1830590"/>
                <a:gd name="connsiteY1064" fmla="*/ 2044894 h 2366371"/>
                <a:gd name="connsiteX1065" fmla="*/ 1403261 w 1830590"/>
                <a:gd name="connsiteY1065" fmla="*/ 2044894 h 2366371"/>
                <a:gd name="connsiteX1066" fmla="*/ 1501492 w 1830590"/>
                <a:gd name="connsiteY1066" fmla="*/ 2044894 h 2366371"/>
                <a:gd name="connsiteX1067" fmla="*/ 1501492 w 1830590"/>
                <a:gd name="connsiteY1067" fmla="*/ 2143125 h 2366371"/>
                <a:gd name="connsiteX1068" fmla="*/ 1403261 w 1830590"/>
                <a:gd name="connsiteY1068" fmla="*/ 2143125 h 2366371"/>
                <a:gd name="connsiteX1069" fmla="*/ 1403261 w 1830590"/>
                <a:gd name="connsiteY1069" fmla="*/ 2044894 h 2366371"/>
                <a:gd name="connsiteX1070" fmla="*/ 1403261 w 1830590"/>
                <a:gd name="connsiteY1070" fmla="*/ 2035969 h 2366371"/>
                <a:gd name="connsiteX1071" fmla="*/ 1403261 w 1830590"/>
                <a:gd name="connsiteY1071" fmla="*/ 1937737 h 2366371"/>
                <a:gd name="connsiteX1072" fmla="*/ 1501492 w 1830590"/>
                <a:gd name="connsiteY1072" fmla="*/ 1937737 h 2366371"/>
                <a:gd name="connsiteX1073" fmla="*/ 1501492 w 1830590"/>
                <a:gd name="connsiteY1073" fmla="*/ 2035969 h 2366371"/>
                <a:gd name="connsiteX1074" fmla="*/ 1403261 w 1830590"/>
                <a:gd name="connsiteY1074" fmla="*/ 2035969 h 2366371"/>
                <a:gd name="connsiteX1075" fmla="*/ 1510417 w 1830590"/>
                <a:gd name="connsiteY1075" fmla="*/ 1937737 h 2366371"/>
                <a:gd name="connsiteX1076" fmla="*/ 1608649 w 1830590"/>
                <a:gd name="connsiteY1076" fmla="*/ 1937737 h 2366371"/>
                <a:gd name="connsiteX1077" fmla="*/ 1608649 w 1830590"/>
                <a:gd name="connsiteY1077" fmla="*/ 2035969 h 2366371"/>
                <a:gd name="connsiteX1078" fmla="*/ 1510417 w 1830590"/>
                <a:gd name="connsiteY1078" fmla="*/ 2035969 h 2366371"/>
                <a:gd name="connsiteX1079" fmla="*/ 1510417 w 1830590"/>
                <a:gd name="connsiteY1079" fmla="*/ 1937737 h 2366371"/>
                <a:gd name="connsiteX1080" fmla="*/ 1510417 w 1830590"/>
                <a:gd name="connsiteY1080" fmla="*/ 1928812 h 2366371"/>
                <a:gd name="connsiteX1081" fmla="*/ 1510417 w 1830590"/>
                <a:gd name="connsiteY1081" fmla="*/ 1830581 h 2366371"/>
                <a:gd name="connsiteX1082" fmla="*/ 1608649 w 1830590"/>
                <a:gd name="connsiteY1082" fmla="*/ 1830581 h 2366371"/>
                <a:gd name="connsiteX1083" fmla="*/ 1608649 w 1830590"/>
                <a:gd name="connsiteY1083" fmla="*/ 1928812 h 2366371"/>
                <a:gd name="connsiteX1084" fmla="*/ 1510417 w 1830590"/>
                <a:gd name="connsiteY1084" fmla="*/ 1928812 h 2366371"/>
                <a:gd name="connsiteX1085" fmla="*/ 1510417 w 1830590"/>
                <a:gd name="connsiteY1085" fmla="*/ 1821656 h 2366371"/>
                <a:gd name="connsiteX1086" fmla="*/ 1510417 w 1830590"/>
                <a:gd name="connsiteY1086" fmla="*/ 1723425 h 2366371"/>
                <a:gd name="connsiteX1087" fmla="*/ 1608649 w 1830590"/>
                <a:gd name="connsiteY1087" fmla="*/ 1723425 h 2366371"/>
                <a:gd name="connsiteX1088" fmla="*/ 1608649 w 1830590"/>
                <a:gd name="connsiteY1088" fmla="*/ 1821656 h 2366371"/>
                <a:gd name="connsiteX1089" fmla="*/ 1510417 w 1830590"/>
                <a:gd name="connsiteY1089" fmla="*/ 1821656 h 2366371"/>
                <a:gd name="connsiteX1090" fmla="*/ 1510417 w 1830590"/>
                <a:gd name="connsiteY1090" fmla="*/ 1714500 h 2366371"/>
                <a:gd name="connsiteX1091" fmla="*/ 1510417 w 1830590"/>
                <a:gd name="connsiteY1091" fmla="*/ 1616269 h 2366371"/>
                <a:gd name="connsiteX1092" fmla="*/ 1608649 w 1830590"/>
                <a:gd name="connsiteY1092" fmla="*/ 1616269 h 2366371"/>
                <a:gd name="connsiteX1093" fmla="*/ 1608649 w 1830590"/>
                <a:gd name="connsiteY1093" fmla="*/ 1714500 h 2366371"/>
                <a:gd name="connsiteX1094" fmla="*/ 1510417 w 1830590"/>
                <a:gd name="connsiteY1094" fmla="*/ 1714500 h 2366371"/>
                <a:gd name="connsiteX1095" fmla="*/ 1510417 w 1830590"/>
                <a:gd name="connsiteY1095" fmla="*/ 1607344 h 2366371"/>
                <a:gd name="connsiteX1096" fmla="*/ 1510417 w 1830590"/>
                <a:gd name="connsiteY1096" fmla="*/ 1509112 h 2366371"/>
                <a:gd name="connsiteX1097" fmla="*/ 1608649 w 1830590"/>
                <a:gd name="connsiteY1097" fmla="*/ 1509112 h 2366371"/>
                <a:gd name="connsiteX1098" fmla="*/ 1608649 w 1830590"/>
                <a:gd name="connsiteY1098" fmla="*/ 1607344 h 2366371"/>
                <a:gd name="connsiteX1099" fmla="*/ 1510417 w 1830590"/>
                <a:gd name="connsiteY1099" fmla="*/ 1607344 h 2366371"/>
                <a:gd name="connsiteX1100" fmla="*/ 1510417 w 1830590"/>
                <a:gd name="connsiteY1100" fmla="*/ 1500187 h 2366371"/>
                <a:gd name="connsiteX1101" fmla="*/ 1510417 w 1830590"/>
                <a:gd name="connsiteY1101" fmla="*/ 1401956 h 2366371"/>
                <a:gd name="connsiteX1102" fmla="*/ 1608649 w 1830590"/>
                <a:gd name="connsiteY1102" fmla="*/ 1401956 h 2366371"/>
                <a:gd name="connsiteX1103" fmla="*/ 1608649 w 1830590"/>
                <a:gd name="connsiteY1103" fmla="*/ 1500187 h 2366371"/>
                <a:gd name="connsiteX1104" fmla="*/ 1510417 w 1830590"/>
                <a:gd name="connsiteY1104" fmla="*/ 1500187 h 2366371"/>
                <a:gd name="connsiteX1105" fmla="*/ 1510417 w 1830590"/>
                <a:gd name="connsiteY1105" fmla="*/ 1393031 h 2366371"/>
                <a:gd name="connsiteX1106" fmla="*/ 1510417 w 1830590"/>
                <a:gd name="connsiteY1106" fmla="*/ 1294800 h 2366371"/>
                <a:gd name="connsiteX1107" fmla="*/ 1608649 w 1830590"/>
                <a:gd name="connsiteY1107" fmla="*/ 1294800 h 2366371"/>
                <a:gd name="connsiteX1108" fmla="*/ 1608649 w 1830590"/>
                <a:gd name="connsiteY1108" fmla="*/ 1393031 h 2366371"/>
                <a:gd name="connsiteX1109" fmla="*/ 1510417 w 1830590"/>
                <a:gd name="connsiteY1109" fmla="*/ 1393031 h 2366371"/>
                <a:gd name="connsiteX1110" fmla="*/ 1510417 w 1830590"/>
                <a:gd name="connsiteY1110" fmla="*/ 1285875 h 2366371"/>
                <a:gd name="connsiteX1111" fmla="*/ 1510417 w 1830590"/>
                <a:gd name="connsiteY1111" fmla="*/ 1187644 h 2366371"/>
                <a:gd name="connsiteX1112" fmla="*/ 1608649 w 1830590"/>
                <a:gd name="connsiteY1112" fmla="*/ 1187644 h 2366371"/>
                <a:gd name="connsiteX1113" fmla="*/ 1608649 w 1830590"/>
                <a:gd name="connsiteY1113" fmla="*/ 1285875 h 2366371"/>
                <a:gd name="connsiteX1114" fmla="*/ 1510417 w 1830590"/>
                <a:gd name="connsiteY1114" fmla="*/ 1285875 h 2366371"/>
                <a:gd name="connsiteX1115" fmla="*/ 1510417 w 1830590"/>
                <a:gd name="connsiteY1115" fmla="*/ 1178719 h 2366371"/>
                <a:gd name="connsiteX1116" fmla="*/ 1510417 w 1830590"/>
                <a:gd name="connsiteY1116" fmla="*/ 1080487 h 2366371"/>
                <a:gd name="connsiteX1117" fmla="*/ 1608649 w 1830590"/>
                <a:gd name="connsiteY1117" fmla="*/ 1080487 h 2366371"/>
                <a:gd name="connsiteX1118" fmla="*/ 1608649 w 1830590"/>
                <a:gd name="connsiteY1118" fmla="*/ 1178719 h 2366371"/>
                <a:gd name="connsiteX1119" fmla="*/ 1510417 w 1830590"/>
                <a:gd name="connsiteY1119" fmla="*/ 1178719 h 2366371"/>
                <a:gd name="connsiteX1120" fmla="*/ 1510417 w 1830590"/>
                <a:gd name="connsiteY1120" fmla="*/ 1071562 h 2366371"/>
                <a:gd name="connsiteX1121" fmla="*/ 1510417 w 1830590"/>
                <a:gd name="connsiteY1121" fmla="*/ 973331 h 2366371"/>
                <a:gd name="connsiteX1122" fmla="*/ 1608649 w 1830590"/>
                <a:gd name="connsiteY1122" fmla="*/ 973331 h 2366371"/>
                <a:gd name="connsiteX1123" fmla="*/ 1608649 w 1830590"/>
                <a:gd name="connsiteY1123" fmla="*/ 1071562 h 2366371"/>
                <a:gd name="connsiteX1124" fmla="*/ 1510417 w 1830590"/>
                <a:gd name="connsiteY1124" fmla="*/ 1071562 h 2366371"/>
                <a:gd name="connsiteX1125" fmla="*/ 1510417 w 1830590"/>
                <a:gd name="connsiteY1125" fmla="*/ 964406 h 2366371"/>
                <a:gd name="connsiteX1126" fmla="*/ 1510417 w 1830590"/>
                <a:gd name="connsiteY1126" fmla="*/ 866175 h 2366371"/>
                <a:gd name="connsiteX1127" fmla="*/ 1608649 w 1830590"/>
                <a:gd name="connsiteY1127" fmla="*/ 866175 h 2366371"/>
                <a:gd name="connsiteX1128" fmla="*/ 1608649 w 1830590"/>
                <a:gd name="connsiteY1128" fmla="*/ 964406 h 2366371"/>
                <a:gd name="connsiteX1129" fmla="*/ 1510417 w 1830590"/>
                <a:gd name="connsiteY1129" fmla="*/ 964406 h 2366371"/>
                <a:gd name="connsiteX1130" fmla="*/ 1510417 w 1830590"/>
                <a:gd name="connsiteY1130" fmla="*/ 857250 h 2366371"/>
                <a:gd name="connsiteX1131" fmla="*/ 1510417 w 1830590"/>
                <a:gd name="connsiteY1131" fmla="*/ 759019 h 2366371"/>
                <a:gd name="connsiteX1132" fmla="*/ 1608649 w 1830590"/>
                <a:gd name="connsiteY1132" fmla="*/ 759019 h 2366371"/>
                <a:gd name="connsiteX1133" fmla="*/ 1608649 w 1830590"/>
                <a:gd name="connsiteY1133" fmla="*/ 857250 h 2366371"/>
                <a:gd name="connsiteX1134" fmla="*/ 1510417 w 1830590"/>
                <a:gd name="connsiteY1134" fmla="*/ 857250 h 2366371"/>
                <a:gd name="connsiteX1135" fmla="*/ 1510417 w 1830590"/>
                <a:gd name="connsiteY1135" fmla="*/ 750094 h 2366371"/>
                <a:gd name="connsiteX1136" fmla="*/ 1510417 w 1830590"/>
                <a:gd name="connsiteY1136" fmla="*/ 651862 h 2366371"/>
                <a:gd name="connsiteX1137" fmla="*/ 1608649 w 1830590"/>
                <a:gd name="connsiteY1137" fmla="*/ 651862 h 2366371"/>
                <a:gd name="connsiteX1138" fmla="*/ 1608649 w 1830590"/>
                <a:gd name="connsiteY1138" fmla="*/ 750094 h 2366371"/>
                <a:gd name="connsiteX1139" fmla="*/ 1510417 w 1830590"/>
                <a:gd name="connsiteY1139" fmla="*/ 750094 h 2366371"/>
                <a:gd name="connsiteX1140" fmla="*/ 1510417 w 1830590"/>
                <a:gd name="connsiteY1140" fmla="*/ 642938 h 2366371"/>
                <a:gd name="connsiteX1141" fmla="*/ 1510417 w 1830590"/>
                <a:gd name="connsiteY1141" fmla="*/ 544706 h 2366371"/>
                <a:gd name="connsiteX1142" fmla="*/ 1608649 w 1830590"/>
                <a:gd name="connsiteY1142" fmla="*/ 544706 h 2366371"/>
                <a:gd name="connsiteX1143" fmla="*/ 1608649 w 1830590"/>
                <a:gd name="connsiteY1143" fmla="*/ 642938 h 2366371"/>
                <a:gd name="connsiteX1144" fmla="*/ 1510417 w 1830590"/>
                <a:gd name="connsiteY1144" fmla="*/ 642938 h 2366371"/>
                <a:gd name="connsiteX1145" fmla="*/ 1510417 w 1830590"/>
                <a:gd name="connsiteY1145" fmla="*/ 535781 h 2366371"/>
                <a:gd name="connsiteX1146" fmla="*/ 1510417 w 1830590"/>
                <a:gd name="connsiteY1146" fmla="*/ 437550 h 2366371"/>
                <a:gd name="connsiteX1147" fmla="*/ 1608649 w 1830590"/>
                <a:gd name="connsiteY1147" fmla="*/ 437550 h 2366371"/>
                <a:gd name="connsiteX1148" fmla="*/ 1608649 w 1830590"/>
                <a:gd name="connsiteY1148" fmla="*/ 535781 h 2366371"/>
                <a:gd name="connsiteX1149" fmla="*/ 1510417 w 1830590"/>
                <a:gd name="connsiteY1149" fmla="*/ 535781 h 2366371"/>
                <a:gd name="connsiteX1150" fmla="*/ 1510417 w 1830590"/>
                <a:gd name="connsiteY1150" fmla="*/ 428625 h 2366371"/>
                <a:gd name="connsiteX1151" fmla="*/ 1510417 w 1830590"/>
                <a:gd name="connsiteY1151" fmla="*/ 330394 h 2366371"/>
                <a:gd name="connsiteX1152" fmla="*/ 1608649 w 1830590"/>
                <a:gd name="connsiteY1152" fmla="*/ 330394 h 2366371"/>
                <a:gd name="connsiteX1153" fmla="*/ 1608649 w 1830590"/>
                <a:gd name="connsiteY1153" fmla="*/ 428625 h 2366371"/>
                <a:gd name="connsiteX1154" fmla="*/ 1510417 w 1830590"/>
                <a:gd name="connsiteY1154" fmla="*/ 428625 h 2366371"/>
                <a:gd name="connsiteX1155" fmla="*/ 1510417 w 1830590"/>
                <a:gd name="connsiteY1155" fmla="*/ 321469 h 2366371"/>
                <a:gd name="connsiteX1156" fmla="*/ 1510417 w 1830590"/>
                <a:gd name="connsiteY1156" fmla="*/ 223237 h 2366371"/>
                <a:gd name="connsiteX1157" fmla="*/ 1608649 w 1830590"/>
                <a:gd name="connsiteY1157" fmla="*/ 223237 h 2366371"/>
                <a:gd name="connsiteX1158" fmla="*/ 1608649 w 1830590"/>
                <a:gd name="connsiteY1158" fmla="*/ 321469 h 2366371"/>
                <a:gd name="connsiteX1159" fmla="*/ 1510417 w 1830590"/>
                <a:gd name="connsiteY1159" fmla="*/ 321469 h 2366371"/>
                <a:gd name="connsiteX1160" fmla="*/ 1510417 w 1830590"/>
                <a:gd name="connsiteY1160" fmla="*/ 214313 h 2366371"/>
                <a:gd name="connsiteX1161" fmla="*/ 1510417 w 1830590"/>
                <a:gd name="connsiteY1161" fmla="*/ 116081 h 2366371"/>
                <a:gd name="connsiteX1162" fmla="*/ 1608649 w 1830590"/>
                <a:gd name="connsiteY1162" fmla="*/ 116081 h 2366371"/>
                <a:gd name="connsiteX1163" fmla="*/ 1608649 w 1830590"/>
                <a:gd name="connsiteY1163" fmla="*/ 214313 h 2366371"/>
                <a:gd name="connsiteX1164" fmla="*/ 1510417 w 1830590"/>
                <a:gd name="connsiteY1164" fmla="*/ 214313 h 2366371"/>
                <a:gd name="connsiteX1165" fmla="*/ 1501483 w 1830590"/>
                <a:gd name="connsiteY1165" fmla="*/ 214313 h 2366371"/>
                <a:gd name="connsiteX1166" fmla="*/ 1403252 w 1830590"/>
                <a:gd name="connsiteY1166" fmla="*/ 214313 h 2366371"/>
                <a:gd name="connsiteX1167" fmla="*/ 1403252 w 1830590"/>
                <a:gd name="connsiteY1167" fmla="*/ 116081 h 2366371"/>
                <a:gd name="connsiteX1168" fmla="*/ 1501483 w 1830590"/>
                <a:gd name="connsiteY1168" fmla="*/ 116081 h 2366371"/>
                <a:gd name="connsiteX1169" fmla="*/ 1501483 w 1830590"/>
                <a:gd name="connsiteY1169" fmla="*/ 214313 h 2366371"/>
                <a:gd name="connsiteX1170" fmla="*/ 1394327 w 1830590"/>
                <a:gd name="connsiteY1170" fmla="*/ 214313 h 2366371"/>
                <a:gd name="connsiteX1171" fmla="*/ 1296095 w 1830590"/>
                <a:gd name="connsiteY1171" fmla="*/ 214313 h 2366371"/>
                <a:gd name="connsiteX1172" fmla="*/ 1296095 w 1830590"/>
                <a:gd name="connsiteY1172" fmla="*/ 116081 h 2366371"/>
                <a:gd name="connsiteX1173" fmla="*/ 1394327 w 1830590"/>
                <a:gd name="connsiteY1173" fmla="*/ 116081 h 2366371"/>
                <a:gd name="connsiteX1174" fmla="*/ 1394327 w 1830590"/>
                <a:gd name="connsiteY1174" fmla="*/ 214313 h 2366371"/>
                <a:gd name="connsiteX1175" fmla="*/ 1287171 w 1830590"/>
                <a:gd name="connsiteY1175" fmla="*/ 214313 h 2366371"/>
                <a:gd name="connsiteX1176" fmla="*/ 1188939 w 1830590"/>
                <a:gd name="connsiteY1176" fmla="*/ 214313 h 2366371"/>
                <a:gd name="connsiteX1177" fmla="*/ 1188939 w 1830590"/>
                <a:gd name="connsiteY1177" fmla="*/ 116081 h 2366371"/>
                <a:gd name="connsiteX1178" fmla="*/ 1287171 w 1830590"/>
                <a:gd name="connsiteY1178" fmla="*/ 116081 h 2366371"/>
                <a:gd name="connsiteX1179" fmla="*/ 1287171 w 1830590"/>
                <a:gd name="connsiteY1179" fmla="*/ 214313 h 2366371"/>
                <a:gd name="connsiteX1180" fmla="*/ 1180014 w 1830590"/>
                <a:gd name="connsiteY1180" fmla="*/ 214313 h 2366371"/>
                <a:gd name="connsiteX1181" fmla="*/ 1081783 w 1830590"/>
                <a:gd name="connsiteY1181" fmla="*/ 214313 h 2366371"/>
                <a:gd name="connsiteX1182" fmla="*/ 1081783 w 1830590"/>
                <a:gd name="connsiteY1182" fmla="*/ 116081 h 2366371"/>
                <a:gd name="connsiteX1183" fmla="*/ 1180014 w 1830590"/>
                <a:gd name="connsiteY1183" fmla="*/ 116081 h 2366371"/>
                <a:gd name="connsiteX1184" fmla="*/ 1180014 w 1830590"/>
                <a:gd name="connsiteY1184" fmla="*/ 214313 h 2366371"/>
                <a:gd name="connsiteX1185" fmla="*/ 1072858 w 1830590"/>
                <a:gd name="connsiteY1185" fmla="*/ 214313 h 2366371"/>
                <a:gd name="connsiteX1186" fmla="*/ 974627 w 1830590"/>
                <a:gd name="connsiteY1186" fmla="*/ 214313 h 2366371"/>
                <a:gd name="connsiteX1187" fmla="*/ 974627 w 1830590"/>
                <a:gd name="connsiteY1187" fmla="*/ 116081 h 2366371"/>
                <a:gd name="connsiteX1188" fmla="*/ 1072858 w 1830590"/>
                <a:gd name="connsiteY1188" fmla="*/ 116081 h 2366371"/>
                <a:gd name="connsiteX1189" fmla="*/ 1072858 w 1830590"/>
                <a:gd name="connsiteY1189" fmla="*/ 214313 h 2366371"/>
                <a:gd name="connsiteX1190" fmla="*/ 965702 w 1830590"/>
                <a:gd name="connsiteY1190" fmla="*/ 214313 h 2366371"/>
                <a:gd name="connsiteX1191" fmla="*/ 867470 w 1830590"/>
                <a:gd name="connsiteY1191" fmla="*/ 214313 h 2366371"/>
                <a:gd name="connsiteX1192" fmla="*/ 867470 w 1830590"/>
                <a:gd name="connsiteY1192" fmla="*/ 116081 h 2366371"/>
                <a:gd name="connsiteX1193" fmla="*/ 965702 w 1830590"/>
                <a:gd name="connsiteY1193" fmla="*/ 116081 h 2366371"/>
                <a:gd name="connsiteX1194" fmla="*/ 965702 w 1830590"/>
                <a:gd name="connsiteY1194" fmla="*/ 214313 h 2366371"/>
                <a:gd name="connsiteX1195" fmla="*/ 858546 w 1830590"/>
                <a:gd name="connsiteY1195" fmla="*/ 214313 h 2366371"/>
                <a:gd name="connsiteX1196" fmla="*/ 760314 w 1830590"/>
                <a:gd name="connsiteY1196" fmla="*/ 214313 h 2366371"/>
                <a:gd name="connsiteX1197" fmla="*/ 760314 w 1830590"/>
                <a:gd name="connsiteY1197" fmla="*/ 116081 h 2366371"/>
                <a:gd name="connsiteX1198" fmla="*/ 858546 w 1830590"/>
                <a:gd name="connsiteY1198" fmla="*/ 116081 h 2366371"/>
                <a:gd name="connsiteX1199" fmla="*/ 858546 w 1830590"/>
                <a:gd name="connsiteY1199" fmla="*/ 214313 h 2366371"/>
                <a:gd name="connsiteX1200" fmla="*/ 751389 w 1830590"/>
                <a:gd name="connsiteY1200" fmla="*/ 214313 h 2366371"/>
                <a:gd name="connsiteX1201" fmla="*/ 653158 w 1830590"/>
                <a:gd name="connsiteY1201" fmla="*/ 214313 h 2366371"/>
                <a:gd name="connsiteX1202" fmla="*/ 653158 w 1830590"/>
                <a:gd name="connsiteY1202" fmla="*/ 116081 h 2366371"/>
                <a:gd name="connsiteX1203" fmla="*/ 751389 w 1830590"/>
                <a:gd name="connsiteY1203" fmla="*/ 116081 h 2366371"/>
                <a:gd name="connsiteX1204" fmla="*/ 751389 w 1830590"/>
                <a:gd name="connsiteY1204" fmla="*/ 214313 h 2366371"/>
                <a:gd name="connsiteX1205" fmla="*/ 644233 w 1830590"/>
                <a:gd name="connsiteY1205" fmla="*/ 214313 h 2366371"/>
                <a:gd name="connsiteX1206" fmla="*/ 546002 w 1830590"/>
                <a:gd name="connsiteY1206" fmla="*/ 214313 h 2366371"/>
                <a:gd name="connsiteX1207" fmla="*/ 546002 w 1830590"/>
                <a:gd name="connsiteY1207" fmla="*/ 116081 h 2366371"/>
                <a:gd name="connsiteX1208" fmla="*/ 644233 w 1830590"/>
                <a:gd name="connsiteY1208" fmla="*/ 116081 h 2366371"/>
                <a:gd name="connsiteX1209" fmla="*/ 644233 w 1830590"/>
                <a:gd name="connsiteY1209" fmla="*/ 214313 h 2366371"/>
                <a:gd name="connsiteX1210" fmla="*/ 537077 w 1830590"/>
                <a:gd name="connsiteY1210" fmla="*/ 214313 h 2366371"/>
                <a:gd name="connsiteX1211" fmla="*/ 438845 w 1830590"/>
                <a:gd name="connsiteY1211" fmla="*/ 214313 h 2366371"/>
                <a:gd name="connsiteX1212" fmla="*/ 438845 w 1830590"/>
                <a:gd name="connsiteY1212" fmla="*/ 116081 h 2366371"/>
                <a:gd name="connsiteX1213" fmla="*/ 537077 w 1830590"/>
                <a:gd name="connsiteY1213" fmla="*/ 116081 h 2366371"/>
                <a:gd name="connsiteX1214" fmla="*/ 537077 w 1830590"/>
                <a:gd name="connsiteY1214" fmla="*/ 214313 h 2366371"/>
                <a:gd name="connsiteX1215" fmla="*/ 429920 w 1830590"/>
                <a:gd name="connsiteY1215" fmla="*/ 214313 h 2366371"/>
                <a:gd name="connsiteX1216" fmla="*/ 331689 w 1830590"/>
                <a:gd name="connsiteY1216" fmla="*/ 214313 h 2366371"/>
                <a:gd name="connsiteX1217" fmla="*/ 331689 w 1830590"/>
                <a:gd name="connsiteY1217" fmla="*/ 116081 h 2366371"/>
                <a:gd name="connsiteX1218" fmla="*/ 429920 w 1830590"/>
                <a:gd name="connsiteY1218" fmla="*/ 116081 h 2366371"/>
                <a:gd name="connsiteX1219" fmla="*/ 429920 w 1830590"/>
                <a:gd name="connsiteY1219" fmla="*/ 214313 h 2366371"/>
                <a:gd name="connsiteX1220" fmla="*/ 322764 w 1830590"/>
                <a:gd name="connsiteY1220" fmla="*/ 214313 h 2366371"/>
                <a:gd name="connsiteX1221" fmla="*/ 224533 w 1830590"/>
                <a:gd name="connsiteY1221" fmla="*/ 214313 h 2366371"/>
                <a:gd name="connsiteX1222" fmla="*/ 224533 w 1830590"/>
                <a:gd name="connsiteY1222" fmla="*/ 116081 h 2366371"/>
                <a:gd name="connsiteX1223" fmla="*/ 322764 w 1830590"/>
                <a:gd name="connsiteY1223" fmla="*/ 116081 h 2366371"/>
                <a:gd name="connsiteX1224" fmla="*/ 322764 w 1830590"/>
                <a:gd name="connsiteY1224" fmla="*/ 214313 h 2366371"/>
                <a:gd name="connsiteX1225" fmla="*/ 322764 w 1830590"/>
                <a:gd name="connsiteY1225" fmla="*/ 223237 h 2366371"/>
                <a:gd name="connsiteX1226" fmla="*/ 322764 w 1830590"/>
                <a:gd name="connsiteY1226" fmla="*/ 321469 h 2366371"/>
                <a:gd name="connsiteX1227" fmla="*/ 224533 w 1830590"/>
                <a:gd name="connsiteY1227" fmla="*/ 321469 h 2366371"/>
                <a:gd name="connsiteX1228" fmla="*/ 224533 w 1830590"/>
                <a:gd name="connsiteY1228" fmla="*/ 223237 h 2366371"/>
                <a:gd name="connsiteX1229" fmla="*/ 322764 w 1830590"/>
                <a:gd name="connsiteY1229" fmla="*/ 223237 h 2366371"/>
                <a:gd name="connsiteX1230" fmla="*/ 215608 w 1830590"/>
                <a:gd name="connsiteY1230" fmla="*/ 321469 h 2366371"/>
                <a:gd name="connsiteX1231" fmla="*/ 117377 w 1830590"/>
                <a:gd name="connsiteY1231" fmla="*/ 321469 h 2366371"/>
                <a:gd name="connsiteX1232" fmla="*/ 117377 w 1830590"/>
                <a:gd name="connsiteY1232" fmla="*/ 223237 h 2366371"/>
                <a:gd name="connsiteX1233" fmla="*/ 215608 w 1830590"/>
                <a:gd name="connsiteY1233" fmla="*/ 223237 h 2366371"/>
                <a:gd name="connsiteX1234" fmla="*/ 215608 w 1830590"/>
                <a:gd name="connsiteY1234" fmla="*/ 321469 h 2366371"/>
                <a:gd name="connsiteX1235" fmla="*/ 215608 w 1830590"/>
                <a:gd name="connsiteY1235" fmla="*/ 330394 h 2366371"/>
                <a:gd name="connsiteX1236" fmla="*/ 215608 w 1830590"/>
                <a:gd name="connsiteY1236" fmla="*/ 428625 h 2366371"/>
                <a:gd name="connsiteX1237" fmla="*/ 117377 w 1830590"/>
                <a:gd name="connsiteY1237" fmla="*/ 428625 h 2366371"/>
                <a:gd name="connsiteX1238" fmla="*/ 117377 w 1830590"/>
                <a:gd name="connsiteY1238" fmla="*/ 330394 h 2366371"/>
                <a:gd name="connsiteX1239" fmla="*/ 215608 w 1830590"/>
                <a:gd name="connsiteY1239" fmla="*/ 330394 h 2366371"/>
                <a:gd name="connsiteX1240" fmla="*/ 215608 w 1830590"/>
                <a:gd name="connsiteY1240" fmla="*/ 437550 h 2366371"/>
                <a:gd name="connsiteX1241" fmla="*/ 215608 w 1830590"/>
                <a:gd name="connsiteY1241" fmla="*/ 535781 h 2366371"/>
                <a:gd name="connsiteX1242" fmla="*/ 117377 w 1830590"/>
                <a:gd name="connsiteY1242" fmla="*/ 535781 h 2366371"/>
                <a:gd name="connsiteX1243" fmla="*/ 117377 w 1830590"/>
                <a:gd name="connsiteY1243" fmla="*/ 437550 h 2366371"/>
                <a:gd name="connsiteX1244" fmla="*/ 215608 w 1830590"/>
                <a:gd name="connsiteY1244" fmla="*/ 437550 h 2366371"/>
                <a:gd name="connsiteX1245" fmla="*/ 215608 w 1830590"/>
                <a:gd name="connsiteY1245" fmla="*/ 544706 h 2366371"/>
                <a:gd name="connsiteX1246" fmla="*/ 215608 w 1830590"/>
                <a:gd name="connsiteY1246" fmla="*/ 642938 h 2366371"/>
                <a:gd name="connsiteX1247" fmla="*/ 117377 w 1830590"/>
                <a:gd name="connsiteY1247" fmla="*/ 642938 h 2366371"/>
                <a:gd name="connsiteX1248" fmla="*/ 117377 w 1830590"/>
                <a:gd name="connsiteY1248" fmla="*/ 544706 h 2366371"/>
                <a:gd name="connsiteX1249" fmla="*/ 215608 w 1830590"/>
                <a:gd name="connsiteY1249" fmla="*/ 544706 h 2366371"/>
                <a:gd name="connsiteX1250" fmla="*/ 215608 w 1830590"/>
                <a:gd name="connsiteY1250" fmla="*/ 651862 h 2366371"/>
                <a:gd name="connsiteX1251" fmla="*/ 215608 w 1830590"/>
                <a:gd name="connsiteY1251" fmla="*/ 750094 h 2366371"/>
                <a:gd name="connsiteX1252" fmla="*/ 117377 w 1830590"/>
                <a:gd name="connsiteY1252" fmla="*/ 750094 h 2366371"/>
                <a:gd name="connsiteX1253" fmla="*/ 117377 w 1830590"/>
                <a:gd name="connsiteY1253" fmla="*/ 651862 h 2366371"/>
                <a:gd name="connsiteX1254" fmla="*/ 215608 w 1830590"/>
                <a:gd name="connsiteY1254" fmla="*/ 651862 h 2366371"/>
                <a:gd name="connsiteX1255" fmla="*/ 215608 w 1830590"/>
                <a:gd name="connsiteY1255" fmla="*/ 759019 h 2366371"/>
                <a:gd name="connsiteX1256" fmla="*/ 215608 w 1830590"/>
                <a:gd name="connsiteY1256" fmla="*/ 857250 h 2366371"/>
                <a:gd name="connsiteX1257" fmla="*/ 117377 w 1830590"/>
                <a:gd name="connsiteY1257" fmla="*/ 857250 h 2366371"/>
                <a:gd name="connsiteX1258" fmla="*/ 117377 w 1830590"/>
                <a:gd name="connsiteY1258" fmla="*/ 759019 h 2366371"/>
                <a:gd name="connsiteX1259" fmla="*/ 215608 w 1830590"/>
                <a:gd name="connsiteY1259" fmla="*/ 759019 h 2366371"/>
                <a:gd name="connsiteX1260" fmla="*/ 215608 w 1830590"/>
                <a:gd name="connsiteY1260" fmla="*/ 866175 h 2366371"/>
                <a:gd name="connsiteX1261" fmla="*/ 215608 w 1830590"/>
                <a:gd name="connsiteY1261" fmla="*/ 964406 h 2366371"/>
                <a:gd name="connsiteX1262" fmla="*/ 117377 w 1830590"/>
                <a:gd name="connsiteY1262" fmla="*/ 964406 h 2366371"/>
                <a:gd name="connsiteX1263" fmla="*/ 117377 w 1830590"/>
                <a:gd name="connsiteY1263" fmla="*/ 866175 h 2366371"/>
                <a:gd name="connsiteX1264" fmla="*/ 215608 w 1830590"/>
                <a:gd name="connsiteY1264" fmla="*/ 866175 h 2366371"/>
                <a:gd name="connsiteX1265" fmla="*/ 215608 w 1830590"/>
                <a:gd name="connsiteY1265" fmla="*/ 973331 h 2366371"/>
                <a:gd name="connsiteX1266" fmla="*/ 215608 w 1830590"/>
                <a:gd name="connsiteY1266" fmla="*/ 1071562 h 2366371"/>
                <a:gd name="connsiteX1267" fmla="*/ 117377 w 1830590"/>
                <a:gd name="connsiteY1267" fmla="*/ 1071562 h 2366371"/>
                <a:gd name="connsiteX1268" fmla="*/ 117377 w 1830590"/>
                <a:gd name="connsiteY1268" fmla="*/ 973331 h 2366371"/>
                <a:gd name="connsiteX1269" fmla="*/ 215608 w 1830590"/>
                <a:gd name="connsiteY1269" fmla="*/ 973331 h 2366371"/>
                <a:gd name="connsiteX1270" fmla="*/ 215608 w 1830590"/>
                <a:gd name="connsiteY1270" fmla="*/ 1080487 h 2366371"/>
                <a:gd name="connsiteX1271" fmla="*/ 215608 w 1830590"/>
                <a:gd name="connsiteY1271" fmla="*/ 1178719 h 2366371"/>
                <a:gd name="connsiteX1272" fmla="*/ 117377 w 1830590"/>
                <a:gd name="connsiteY1272" fmla="*/ 1178719 h 2366371"/>
                <a:gd name="connsiteX1273" fmla="*/ 117377 w 1830590"/>
                <a:gd name="connsiteY1273" fmla="*/ 1080487 h 2366371"/>
                <a:gd name="connsiteX1274" fmla="*/ 215608 w 1830590"/>
                <a:gd name="connsiteY1274" fmla="*/ 1080487 h 2366371"/>
                <a:gd name="connsiteX1275" fmla="*/ 215608 w 1830590"/>
                <a:gd name="connsiteY1275" fmla="*/ 1187644 h 2366371"/>
                <a:gd name="connsiteX1276" fmla="*/ 215608 w 1830590"/>
                <a:gd name="connsiteY1276" fmla="*/ 1285875 h 2366371"/>
                <a:gd name="connsiteX1277" fmla="*/ 117377 w 1830590"/>
                <a:gd name="connsiteY1277" fmla="*/ 1285875 h 2366371"/>
                <a:gd name="connsiteX1278" fmla="*/ 117377 w 1830590"/>
                <a:gd name="connsiteY1278" fmla="*/ 1187644 h 2366371"/>
                <a:gd name="connsiteX1279" fmla="*/ 215608 w 1830590"/>
                <a:gd name="connsiteY1279" fmla="*/ 1187644 h 2366371"/>
                <a:gd name="connsiteX1280" fmla="*/ 215608 w 1830590"/>
                <a:gd name="connsiteY1280" fmla="*/ 1294800 h 2366371"/>
                <a:gd name="connsiteX1281" fmla="*/ 215608 w 1830590"/>
                <a:gd name="connsiteY1281" fmla="*/ 1393031 h 2366371"/>
                <a:gd name="connsiteX1282" fmla="*/ 117377 w 1830590"/>
                <a:gd name="connsiteY1282" fmla="*/ 1393031 h 2366371"/>
                <a:gd name="connsiteX1283" fmla="*/ 117377 w 1830590"/>
                <a:gd name="connsiteY1283" fmla="*/ 1294800 h 2366371"/>
                <a:gd name="connsiteX1284" fmla="*/ 215608 w 1830590"/>
                <a:gd name="connsiteY1284" fmla="*/ 1294800 h 2366371"/>
                <a:gd name="connsiteX1285" fmla="*/ 215608 w 1830590"/>
                <a:gd name="connsiteY1285" fmla="*/ 1401956 h 2366371"/>
                <a:gd name="connsiteX1286" fmla="*/ 215608 w 1830590"/>
                <a:gd name="connsiteY1286" fmla="*/ 1500187 h 2366371"/>
                <a:gd name="connsiteX1287" fmla="*/ 117377 w 1830590"/>
                <a:gd name="connsiteY1287" fmla="*/ 1500187 h 2366371"/>
                <a:gd name="connsiteX1288" fmla="*/ 117377 w 1830590"/>
                <a:gd name="connsiteY1288" fmla="*/ 1401956 h 2366371"/>
                <a:gd name="connsiteX1289" fmla="*/ 215608 w 1830590"/>
                <a:gd name="connsiteY1289" fmla="*/ 1401956 h 2366371"/>
                <a:gd name="connsiteX1290" fmla="*/ 215608 w 1830590"/>
                <a:gd name="connsiteY1290" fmla="*/ 1509112 h 2366371"/>
                <a:gd name="connsiteX1291" fmla="*/ 215608 w 1830590"/>
                <a:gd name="connsiteY1291" fmla="*/ 1607344 h 2366371"/>
                <a:gd name="connsiteX1292" fmla="*/ 117377 w 1830590"/>
                <a:gd name="connsiteY1292" fmla="*/ 1607344 h 2366371"/>
                <a:gd name="connsiteX1293" fmla="*/ 117377 w 1830590"/>
                <a:gd name="connsiteY1293" fmla="*/ 1509112 h 2366371"/>
                <a:gd name="connsiteX1294" fmla="*/ 215608 w 1830590"/>
                <a:gd name="connsiteY1294" fmla="*/ 1509112 h 2366371"/>
                <a:gd name="connsiteX1295" fmla="*/ 215608 w 1830590"/>
                <a:gd name="connsiteY1295" fmla="*/ 1616269 h 2366371"/>
                <a:gd name="connsiteX1296" fmla="*/ 215608 w 1830590"/>
                <a:gd name="connsiteY1296" fmla="*/ 1714500 h 2366371"/>
                <a:gd name="connsiteX1297" fmla="*/ 117377 w 1830590"/>
                <a:gd name="connsiteY1297" fmla="*/ 1714500 h 2366371"/>
                <a:gd name="connsiteX1298" fmla="*/ 117377 w 1830590"/>
                <a:gd name="connsiteY1298" fmla="*/ 1616269 h 2366371"/>
                <a:gd name="connsiteX1299" fmla="*/ 215608 w 1830590"/>
                <a:gd name="connsiteY1299" fmla="*/ 1616269 h 2366371"/>
                <a:gd name="connsiteX1300" fmla="*/ 215608 w 1830590"/>
                <a:gd name="connsiteY1300" fmla="*/ 1723425 h 2366371"/>
                <a:gd name="connsiteX1301" fmla="*/ 215608 w 1830590"/>
                <a:gd name="connsiteY1301" fmla="*/ 1821656 h 2366371"/>
                <a:gd name="connsiteX1302" fmla="*/ 117377 w 1830590"/>
                <a:gd name="connsiteY1302" fmla="*/ 1821656 h 2366371"/>
                <a:gd name="connsiteX1303" fmla="*/ 117377 w 1830590"/>
                <a:gd name="connsiteY1303" fmla="*/ 1723425 h 2366371"/>
                <a:gd name="connsiteX1304" fmla="*/ 215608 w 1830590"/>
                <a:gd name="connsiteY1304" fmla="*/ 1723425 h 2366371"/>
                <a:gd name="connsiteX1305" fmla="*/ 215608 w 1830590"/>
                <a:gd name="connsiteY1305" fmla="*/ 1830581 h 2366371"/>
                <a:gd name="connsiteX1306" fmla="*/ 215608 w 1830590"/>
                <a:gd name="connsiteY1306" fmla="*/ 1928812 h 2366371"/>
                <a:gd name="connsiteX1307" fmla="*/ 117377 w 1830590"/>
                <a:gd name="connsiteY1307" fmla="*/ 1928812 h 2366371"/>
                <a:gd name="connsiteX1308" fmla="*/ 117377 w 1830590"/>
                <a:gd name="connsiteY1308" fmla="*/ 1830581 h 2366371"/>
                <a:gd name="connsiteX1309" fmla="*/ 215608 w 1830590"/>
                <a:gd name="connsiteY1309" fmla="*/ 1830581 h 2366371"/>
                <a:gd name="connsiteX1310" fmla="*/ 215608 w 1830590"/>
                <a:gd name="connsiteY1310" fmla="*/ 1937737 h 2366371"/>
                <a:gd name="connsiteX1311" fmla="*/ 215608 w 1830590"/>
                <a:gd name="connsiteY1311" fmla="*/ 2035969 h 2366371"/>
                <a:gd name="connsiteX1312" fmla="*/ 117377 w 1830590"/>
                <a:gd name="connsiteY1312" fmla="*/ 2035969 h 2366371"/>
                <a:gd name="connsiteX1313" fmla="*/ 117377 w 1830590"/>
                <a:gd name="connsiteY1313" fmla="*/ 1937737 h 2366371"/>
                <a:gd name="connsiteX1314" fmla="*/ 215608 w 1830590"/>
                <a:gd name="connsiteY1314" fmla="*/ 1937737 h 2366371"/>
                <a:gd name="connsiteX1315" fmla="*/ 215608 w 1830590"/>
                <a:gd name="connsiteY1315" fmla="*/ 2044894 h 2366371"/>
                <a:gd name="connsiteX1316" fmla="*/ 215608 w 1830590"/>
                <a:gd name="connsiteY1316" fmla="*/ 2143125 h 2366371"/>
                <a:gd name="connsiteX1317" fmla="*/ 117377 w 1830590"/>
                <a:gd name="connsiteY1317" fmla="*/ 2143125 h 2366371"/>
                <a:gd name="connsiteX1318" fmla="*/ 117377 w 1830590"/>
                <a:gd name="connsiteY1318" fmla="*/ 2044894 h 2366371"/>
                <a:gd name="connsiteX1319" fmla="*/ 215608 w 1830590"/>
                <a:gd name="connsiteY1319" fmla="*/ 2044894 h 2366371"/>
                <a:gd name="connsiteX1320" fmla="*/ 224542 w 1830590"/>
                <a:gd name="connsiteY1320" fmla="*/ 2044894 h 2366371"/>
                <a:gd name="connsiteX1321" fmla="*/ 322774 w 1830590"/>
                <a:gd name="connsiteY1321" fmla="*/ 2044894 h 2366371"/>
                <a:gd name="connsiteX1322" fmla="*/ 322774 w 1830590"/>
                <a:gd name="connsiteY1322" fmla="*/ 2143125 h 2366371"/>
                <a:gd name="connsiteX1323" fmla="*/ 224542 w 1830590"/>
                <a:gd name="connsiteY1323" fmla="*/ 2143125 h 2366371"/>
                <a:gd name="connsiteX1324" fmla="*/ 224542 w 1830590"/>
                <a:gd name="connsiteY1324" fmla="*/ 2044894 h 2366371"/>
                <a:gd name="connsiteX1325" fmla="*/ 322764 w 1830590"/>
                <a:gd name="connsiteY1325" fmla="*/ 2152050 h 2366371"/>
                <a:gd name="connsiteX1326" fmla="*/ 322764 w 1830590"/>
                <a:gd name="connsiteY1326" fmla="*/ 2250281 h 2366371"/>
                <a:gd name="connsiteX1327" fmla="*/ 224533 w 1830590"/>
                <a:gd name="connsiteY1327" fmla="*/ 2250281 h 2366371"/>
                <a:gd name="connsiteX1328" fmla="*/ 224533 w 1830590"/>
                <a:gd name="connsiteY1328" fmla="*/ 2152050 h 2366371"/>
                <a:gd name="connsiteX1329" fmla="*/ 322764 w 1830590"/>
                <a:gd name="connsiteY1329" fmla="*/ 2152050 h 2366371"/>
                <a:gd name="connsiteX1330" fmla="*/ 331699 w 1830590"/>
                <a:gd name="connsiteY1330" fmla="*/ 2152050 h 2366371"/>
                <a:gd name="connsiteX1331" fmla="*/ 429930 w 1830590"/>
                <a:gd name="connsiteY1331" fmla="*/ 2152050 h 2366371"/>
                <a:gd name="connsiteX1332" fmla="*/ 429930 w 1830590"/>
                <a:gd name="connsiteY1332" fmla="*/ 2250281 h 2366371"/>
                <a:gd name="connsiteX1333" fmla="*/ 331699 w 1830590"/>
                <a:gd name="connsiteY1333" fmla="*/ 2250281 h 2366371"/>
                <a:gd name="connsiteX1334" fmla="*/ 331699 w 1830590"/>
                <a:gd name="connsiteY1334" fmla="*/ 2152050 h 2366371"/>
                <a:gd name="connsiteX1335" fmla="*/ 438855 w 1830590"/>
                <a:gd name="connsiteY1335" fmla="*/ 2152050 h 2366371"/>
                <a:gd name="connsiteX1336" fmla="*/ 537086 w 1830590"/>
                <a:gd name="connsiteY1336" fmla="*/ 2152050 h 2366371"/>
                <a:gd name="connsiteX1337" fmla="*/ 537086 w 1830590"/>
                <a:gd name="connsiteY1337" fmla="*/ 2250281 h 2366371"/>
                <a:gd name="connsiteX1338" fmla="*/ 438855 w 1830590"/>
                <a:gd name="connsiteY1338" fmla="*/ 2250281 h 2366371"/>
                <a:gd name="connsiteX1339" fmla="*/ 438855 w 1830590"/>
                <a:gd name="connsiteY1339" fmla="*/ 2152050 h 2366371"/>
                <a:gd name="connsiteX1340" fmla="*/ 546011 w 1830590"/>
                <a:gd name="connsiteY1340" fmla="*/ 2152050 h 2366371"/>
                <a:gd name="connsiteX1341" fmla="*/ 644243 w 1830590"/>
                <a:gd name="connsiteY1341" fmla="*/ 2152050 h 2366371"/>
                <a:gd name="connsiteX1342" fmla="*/ 644243 w 1830590"/>
                <a:gd name="connsiteY1342" fmla="*/ 2250281 h 2366371"/>
                <a:gd name="connsiteX1343" fmla="*/ 546011 w 1830590"/>
                <a:gd name="connsiteY1343" fmla="*/ 2250281 h 2366371"/>
                <a:gd name="connsiteX1344" fmla="*/ 546011 w 1830590"/>
                <a:gd name="connsiteY1344" fmla="*/ 2152050 h 2366371"/>
                <a:gd name="connsiteX1345" fmla="*/ 653167 w 1830590"/>
                <a:gd name="connsiteY1345" fmla="*/ 2152050 h 2366371"/>
                <a:gd name="connsiteX1346" fmla="*/ 751399 w 1830590"/>
                <a:gd name="connsiteY1346" fmla="*/ 2152050 h 2366371"/>
                <a:gd name="connsiteX1347" fmla="*/ 751399 w 1830590"/>
                <a:gd name="connsiteY1347" fmla="*/ 2250281 h 2366371"/>
                <a:gd name="connsiteX1348" fmla="*/ 653167 w 1830590"/>
                <a:gd name="connsiteY1348" fmla="*/ 2250281 h 2366371"/>
                <a:gd name="connsiteX1349" fmla="*/ 653167 w 1830590"/>
                <a:gd name="connsiteY1349" fmla="*/ 2152050 h 2366371"/>
                <a:gd name="connsiteX1350" fmla="*/ 760324 w 1830590"/>
                <a:gd name="connsiteY1350" fmla="*/ 2152050 h 2366371"/>
                <a:gd name="connsiteX1351" fmla="*/ 858555 w 1830590"/>
                <a:gd name="connsiteY1351" fmla="*/ 2152050 h 2366371"/>
                <a:gd name="connsiteX1352" fmla="*/ 858555 w 1830590"/>
                <a:gd name="connsiteY1352" fmla="*/ 2250281 h 2366371"/>
                <a:gd name="connsiteX1353" fmla="*/ 760324 w 1830590"/>
                <a:gd name="connsiteY1353" fmla="*/ 2250281 h 2366371"/>
                <a:gd name="connsiteX1354" fmla="*/ 760324 w 1830590"/>
                <a:gd name="connsiteY1354" fmla="*/ 2152050 h 2366371"/>
                <a:gd name="connsiteX1355" fmla="*/ 867480 w 1830590"/>
                <a:gd name="connsiteY1355" fmla="*/ 2152050 h 2366371"/>
                <a:gd name="connsiteX1356" fmla="*/ 965711 w 1830590"/>
                <a:gd name="connsiteY1356" fmla="*/ 2152050 h 2366371"/>
                <a:gd name="connsiteX1357" fmla="*/ 965711 w 1830590"/>
                <a:gd name="connsiteY1357" fmla="*/ 2250281 h 2366371"/>
                <a:gd name="connsiteX1358" fmla="*/ 867480 w 1830590"/>
                <a:gd name="connsiteY1358" fmla="*/ 2250281 h 2366371"/>
                <a:gd name="connsiteX1359" fmla="*/ 867480 w 1830590"/>
                <a:gd name="connsiteY1359" fmla="*/ 2152050 h 2366371"/>
                <a:gd name="connsiteX1360" fmla="*/ 974636 w 1830590"/>
                <a:gd name="connsiteY1360" fmla="*/ 2152050 h 2366371"/>
                <a:gd name="connsiteX1361" fmla="*/ 1072867 w 1830590"/>
                <a:gd name="connsiteY1361" fmla="*/ 2152050 h 2366371"/>
                <a:gd name="connsiteX1362" fmla="*/ 1072867 w 1830590"/>
                <a:gd name="connsiteY1362" fmla="*/ 2250281 h 2366371"/>
                <a:gd name="connsiteX1363" fmla="*/ 974636 w 1830590"/>
                <a:gd name="connsiteY1363" fmla="*/ 2250281 h 2366371"/>
                <a:gd name="connsiteX1364" fmla="*/ 974636 w 1830590"/>
                <a:gd name="connsiteY1364" fmla="*/ 2152050 h 2366371"/>
                <a:gd name="connsiteX1365" fmla="*/ 1081792 w 1830590"/>
                <a:gd name="connsiteY1365" fmla="*/ 2152050 h 2366371"/>
                <a:gd name="connsiteX1366" fmla="*/ 1180024 w 1830590"/>
                <a:gd name="connsiteY1366" fmla="*/ 2152050 h 2366371"/>
                <a:gd name="connsiteX1367" fmla="*/ 1180024 w 1830590"/>
                <a:gd name="connsiteY1367" fmla="*/ 2250281 h 2366371"/>
                <a:gd name="connsiteX1368" fmla="*/ 1081792 w 1830590"/>
                <a:gd name="connsiteY1368" fmla="*/ 2250281 h 2366371"/>
                <a:gd name="connsiteX1369" fmla="*/ 1081792 w 1830590"/>
                <a:gd name="connsiteY1369" fmla="*/ 2152050 h 2366371"/>
                <a:gd name="connsiteX1370" fmla="*/ 1188949 w 1830590"/>
                <a:gd name="connsiteY1370" fmla="*/ 2152050 h 2366371"/>
                <a:gd name="connsiteX1371" fmla="*/ 1287180 w 1830590"/>
                <a:gd name="connsiteY1371" fmla="*/ 2152050 h 2366371"/>
                <a:gd name="connsiteX1372" fmla="*/ 1287180 w 1830590"/>
                <a:gd name="connsiteY1372" fmla="*/ 2250281 h 2366371"/>
                <a:gd name="connsiteX1373" fmla="*/ 1188949 w 1830590"/>
                <a:gd name="connsiteY1373" fmla="*/ 2250281 h 2366371"/>
                <a:gd name="connsiteX1374" fmla="*/ 1188949 w 1830590"/>
                <a:gd name="connsiteY1374" fmla="*/ 2152050 h 2366371"/>
                <a:gd name="connsiteX1375" fmla="*/ 1296105 w 1830590"/>
                <a:gd name="connsiteY1375" fmla="*/ 2152050 h 2366371"/>
                <a:gd name="connsiteX1376" fmla="*/ 1394336 w 1830590"/>
                <a:gd name="connsiteY1376" fmla="*/ 2152050 h 2366371"/>
                <a:gd name="connsiteX1377" fmla="*/ 1394336 w 1830590"/>
                <a:gd name="connsiteY1377" fmla="*/ 2250281 h 2366371"/>
                <a:gd name="connsiteX1378" fmla="*/ 1296105 w 1830590"/>
                <a:gd name="connsiteY1378" fmla="*/ 2250281 h 2366371"/>
                <a:gd name="connsiteX1379" fmla="*/ 1296105 w 1830590"/>
                <a:gd name="connsiteY1379" fmla="*/ 2152050 h 2366371"/>
                <a:gd name="connsiteX1380" fmla="*/ 1403261 w 1830590"/>
                <a:gd name="connsiteY1380" fmla="*/ 2152050 h 2366371"/>
                <a:gd name="connsiteX1381" fmla="*/ 1501492 w 1830590"/>
                <a:gd name="connsiteY1381" fmla="*/ 2152050 h 2366371"/>
                <a:gd name="connsiteX1382" fmla="*/ 1501492 w 1830590"/>
                <a:gd name="connsiteY1382" fmla="*/ 2250281 h 2366371"/>
                <a:gd name="connsiteX1383" fmla="*/ 1403261 w 1830590"/>
                <a:gd name="connsiteY1383" fmla="*/ 2250281 h 2366371"/>
                <a:gd name="connsiteX1384" fmla="*/ 1403261 w 1830590"/>
                <a:gd name="connsiteY1384" fmla="*/ 2152050 h 2366371"/>
                <a:gd name="connsiteX1385" fmla="*/ 1510417 w 1830590"/>
                <a:gd name="connsiteY1385" fmla="*/ 2152050 h 2366371"/>
                <a:gd name="connsiteX1386" fmla="*/ 1608649 w 1830590"/>
                <a:gd name="connsiteY1386" fmla="*/ 2152050 h 2366371"/>
                <a:gd name="connsiteX1387" fmla="*/ 1608649 w 1830590"/>
                <a:gd name="connsiteY1387" fmla="*/ 2250281 h 2366371"/>
                <a:gd name="connsiteX1388" fmla="*/ 1510417 w 1830590"/>
                <a:gd name="connsiteY1388" fmla="*/ 2250281 h 2366371"/>
                <a:gd name="connsiteX1389" fmla="*/ 1510417 w 1830590"/>
                <a:gd name="connsiteY1389" fmla="*/ 2152050 h 2366371"/>
                <a:gd name="connsiteX1390" fmla="*/ 1510417 w 1830590"/>
                <a:gd name="connsiteY1390" fmla="*/ 2143125 h 2366371"/>
                <a:gd name="connsiteX1391" fmla="*/ 1510417 w 1830590"/>
                <a:gd name="connsiteY1391" fmla="*/ 2044894 h 2366371"/>
                <a:gd name="connsiteX1392" fmla="*/ 1608649 w 1830590"/>
                <a:gd name="connsiteY1392" fmla="*/ 2044894 h 2366371"/>
                <a:gd name="connsiteX1393" fmla="*/ 1608649 w 1830590"/>
                <a:gd name="connsiteY1393" fmla="*/ 2143125 h 2366371"/>
                <a:gd name="connsiteX1394" fmla="*/ 1510417 w 1830590"/>
                <a:gd name="connsiteY1394" fmla="*/ 2143125 h 2366371"/>
                <a:gd name="connsiteX1395" fmla="*/ 1617574 w 1830590"/>
                <a:gd name="connsiteY1395" fmla="*/ 2044894 h 2366371"/>
                <a:gd name="connsiteX1396" fmla="*/ 1715805 w 1830590"/>
                <a:gd name="connsiteY1396" fmla="*/ 2044894 h 2366371"/>
                <a:gd name="connsiteX1397" fmla="*/ 1715805 w 1830590"/>
                <a:gd name="connsiteY1397" fmla="*/ 2143125 h 2366371"/>
                <a:gd name="connsiteX1398" fmla="*/ 1617574 w 1830590"/>
                <a:gd name="connsiteY1398" fmla="*/ 2143125 h 2366371"/>
                <a:gd name="connsiteX1399" fmla="*/ 1617574 w 1830590"/>
                <a:gd name="connsiteY1399" fmla="*/ 2044894 h 2366371"/>
                <a:gd name="connsiteX1400" fmla="*/ 1617574 w 1830590"/>
                <a:gd name="connsiteY1400" fmla="*/ 2035969 h 2366371"/>
                <a:gd name="connsiteX1401" fmla="*/ 1617574 w 1830590"/>
                <a:gd name="connsiteY1401" fmla="*/ 1937737 h 2366371"/>
                <a:gd name="connsiteX1402" fmla="*/ 1715805 w 1830590"/>
                <a:gd name="connsiteY1402" fmla="*/ 1937737 h 2366371"/>
                <a:gd name="connsiteX1403" fmla="*/ 1715805 w 1830590"/>
                <a:gd name="connsiteY1403" fmla="*/ 2035969 h 2366371"/>
                <a:gd name="connsiteX1404" fmla="*/ 1617574 w 1830590"/>
                <a:gd name="connsiteY1404" fmla="*/ 2035969 h 2366371"/>
                <a:gd name="connsiteX1405" fmla="*/ 1617574 w 1830590"/>
                <a:gd name="connsiteY1405" fmla="*/ 1928812 h 2366371"/>
                <a:gd name="connsiteX1406" fmla="*/ 1617574 w 1830590"/>
                <a:gd name="connsiteY1406" fmla="*/ 1830581 h 2366371"/>
                <a:gd name="connsiteX1407" fmla="*/ 1715805 w 1830590"/>
                <a:gd name="connsiteY1407" fmla="*/ 1830581 h 2366371"/>
                <a:gd name="connsiteX1408" fmla="*/ 1715805 w 1830590"/>
                <a:gd name="connsiteY1408" fmla="*/ 1928812 h 2366371"/>
                <a:gd name="connsiteX1409" fmla="*/ 1617574 w 1830590"/>
                <a:gd name="connsiteY1409" fmla="*/ 1928812 h 2366371"/>
                <a:gd name="connsiteX1410" fmla="*/ 1617574 w 1830590"/>
                <a:gd name="connsiteY1410" fmla="*/ 1821656 h 2366371"/>
                <a:gd name="connsiteX1411" fmla="*/ 1617574 w 1830590"/>
                <a:gd name="connsiteY1411" fmla="*/ 1723425 h 2366371"/>
                <a:gd name="connsiteX1412" fmla="*/ 1715805 w 1830590"/>
                <a:gd name="connsiteY1412" fmla="*/ 1723425 h 2366371"/>
                <a:gd name="connsiteX1413" fmla="*/ 1715805 w 1830590"/>
                <a:gd name="connsiteY1413" fmla="*/ 1821656 h 2366371"/>
                <a:gd name="connsiteX1414" fmla="*/ 1617574 w 1830590"/>
                <a:gd name="connsiteY1414" fmla="*/ 1821656 h 2366371"/>
                <a:gd name="connsiteX1415" fmla="*/ 1617574 w 1830590"/>
                <a:gd name="connsiteY1415" fmla="*/ 1714500 h 2366371"/>
                <a:gd name="connsiteX1416" fmla="*/ 1617574 w 1830590"/>
                <a:gd name="connsiteY1416" fmla="*/ 1616269 h 2366371"/>
                <a:gd name="connsiteX1417" fmla="*/ 1715805 w 1830590"/>
                <a:gd name="connsiteY1417" fmla="*/ 1616269 h 2366371"/>
                <a:gd name="connsiteX1418" fmla="*/ 1715805 w 1830590"/>
                <a:gd name="connsiteY1418" fmla="*/ 1714500 h 2366371"/>
                <a:gd name="connsiteX1419" fmla="*/ 1617574 w 1830590"/>
                <a:gd name="connsiteY1419" fmla="*/ 1714500 h 2366371"/>
                <a:gd name="connsiteX1420" fmla="*/ 1617574 w 1830590"/>
                <a:gd name="connsiteY1420" fmla="*/ 1607344 h 2366371"/>
                <a:gd name="connsiteX1421" fmla="*/ 1617574 w 1830590"/>
                <a:gd name="connsiteY1421" fmla="*/ 1509112 h 2366371"/>
                <a:gd name="connsiteX1422" fmla="*/ 1715805 w 1830590"/>
                <a:gd name="connsiteY1422" fmla="*/ 1509112 h 2366371"/>
                <a:gd name="connsiteX1423" fmla="*/ 1715805 w 1830590"/>
                <a:gd name="connsiteY1423" fmla="*/ 1607344 h 2366371"/>
                <a:gd name="connsiteX1424" fmla="*/ 1617574 w 1830590"/>
                <a:gd name="connsiteY1424" fmla="*/ 1607344 h 2366371"/>
                <a:gd name="connsiteX1425" fmla="*/ 1617574 w 1830590"/>
                <a:gd name="connsiteY1425" fmla="*/ 1500187 h 2366371"/>
                <a:gd name="connsiteX1426" fmla="*/ 1617574 w 1830590"/>
                <a:gd name="connsiteY1426" fmla="*/ 1401956 h 2366371"/>
                <a:gd name="connsiteX1427" fmla="*/ 1715805 w 1830590"/>
                <a:gd name="connsiteY1427" fmla="*/ 1401956 h 2366371"/>
                <a:gd name="connsiteX1428" fmla="*/ 1715805 w 1830590"/>
                <a:gd name="connsiteY1428" fmla="*/ 1500187 h 2366371"/>
                <a:gd name="connsiteX1429" fmla="*/ 1617574 w 1830590"/>
                <a:gd name="connsiteY1429" fmla="*/ 1500187 h 2366371"/>
                <a:gd name="connsiteX1430" fmla="*/ 1617574 w 1830590"/>
                <a:gd name="connsiteY1430" fmla="*/ 1393031 h 2366371"/>
                <a:gd name="connsiteX1431" fmla="*/ 1617574 w 1830590"/>
                <a:gd name="connsiteY1431" fmla="*/ 1294800 h 2366371"/>
                <a:gd name="connsiteX1432" fmla="*/ 1715805 w 1830590"/>
                <a:gd name="connsiteY1432" fmla="*/ 1294800 h 2366371"/>
                <a:gd name="connsiteX1433" fmla="*/ 1715805 w 1830590"/>
                <a:gd name="connsiteY1433" fmla="*/ 1393031 h 2366371"/>
                <a:gd name="connsiteX1434" fmla="*/ 1617574 w 1830590"/>
                <a:gd name="connsiteY1434" fmla="*/ 1393031 h 2366371"/>
                <a:gd name="connsiteX1435" fmla="*/ 1617574 w 1830590"/>
                <a:gd name="connsiteY1435" fmla="*/ 1285875 h 2366371"/>
                <a:gd name="connsiteX1436" fmla="*/ 1617574 w 1830590"/>
                <a:gd name="connsiteY1436" fmla="*/ 1187644 h 2366371"/>
                <a:gd name="connsiteX1437" fmla="*/ 1715805 w 1830590"/>
                <a:gd name="connsiteY1437" fmla="*/ 1187644 h 2366371"/>
                <a:gd name="connsiteX1438" fmla="*/ 1715805 w 1830590"/>
                <a:gd name="connsiteY1438" fmla="*/ 1285875 h 2366371"/>
                <a:gd name="connsiteX1439" fmla="*/ 1617574 w 1830590"/>
                <a:gd name="connsiteY1439" fmla="*/ 1285875 h 2366371"/>
                <a:gd name="connsiteX1440" fmla="*/ 1617574 w 1830590"/>
                <a:gd name="connsiteY1440" fmla="*/ 1178719 h 2366371"/>
                <a:gd name="connsiteX1441" fmla="*/ 1617574 w 1830590"/>
                <a:gd name="connsiteY1441" fmla="*/ 1080487 h 2366371"/>
                <a:gd name="connsiteX1442" fmla="*/ 1715805 w 1830590"/>
                <a:gd name="connsiteY1442" fmla="*/ 1080487 h 2366371"/>
                <a:gd name="connsiteX1443" fmla="*/ 1715805 w 1830590"/>
                <a:gd name="connsiteY1443" fmla="*/ 1178719 h 2366371"/>
                <a:gd name="connsiteX1444" fmla="*/ 1617574 w 1830590"/>
                <a:gd name="connsiteY1444" fmla="*/ 1178719 h 2366371"/>
                <a:gd name="connsiteX1445" fmla="*/ 1617574 w 1830590"/>
                <a:gd name="connsiteY1445" fmla="*/ 1071562 h 2366371"/>
                <a:gd name="connsiteX1446" fmla="*/ 1617574 w 1830590"/>
                <a:gd name="connsiteY1446" fmla="*/ 973331 h 2366371"/>
                <a:gd name="connsiteX1447" fmla="*/ 1715805 w 1830590"/>
                <a:gd name="connsiteY1447" fmla="*/ 973331 h 2366371"/>
                <a:gd name="connsiteX1448" fmla="*/ 1715805 w 1830590"/>
                <a:gd name="connsiteY1448" fmla="*/ 1071562 h 2366371"/>
                <a:gd name="connsiteX1449" fmla="*/ 1617574 w 1830590"/>
                <a:gd name="connsiteY1449" fmla="*/ 1071562 h 2366371"/>
                <a:gd name="connsiteX1450" fmla="*/ 1617574 w 1830590"/>
                <a:gd name="connsiteY1450" fmla="*/ 964406 h 2366371"/>
                <a:gd name="connsiteX1451" fmla="*/ 1617574 w 1830590"/>
                <a:gd name="connsiteY1451" fmla="*/ 866175 h 2366371"/>
                <a:gd name="connsiteX1452" fmla="*/ 1715805 w 1830590"/>
                <a:gd name="connsiteY1452" fmla="*/ 866175 h 2366371"/>
                <a:gd name="connsiteX1453" fmla="*/ 1715805 w 1830590"/>
                <a:gd name="connsiteY1453" fmla="*/ 964406 h 2366371"/>
                <a:gd name="connsiteX1454" fmla="*/ 1617574 w 1830590"/>
                <a:gd name="connsiteY1454" fmla="*/ 964406 h 2366371"/>
                <a:gd name="connsiteX1455" fmla="*/ 1617574 w 1830590"/>
                <a:gd name="connsiteY1455" fmla="*/ 857250 h 2366371"/>
                <a:gd name="connsiteX1456" fmla="*/ 1617574 w 1830590"/>
                <a:gd name="connsiteY1456" fmla="*/ 759019 h 2366371"/>
                <a:gd name="connsiteX1457" fmla="*/ 1715805 w 1830590"/>
                <a:gd name="connsiteY1457" fmla="*/ 759019 h 2366371"/>
                <a:gd name="connsiteX1458" fmla="*/ 1715805 w 1830590"/>
                <a:gd name="connsiteY1458" fmla="*/ 857250 h 2366371"/>
                <a:gd name="connsiteX1459" fmla="*/ 1617574 w 1830590"/>
                <a:gd name="connsiteY1459" fmla="*/ 857250 h 2366371"/>
                <a:gd name="connsiteX1460" fmla="*/ 1617574 w 1830590"/>
                <a:gd name="connsiteY1460" fmla="*/ 750094 h 2366371"/>
                <a:gd name="connsiteX1461" fmla="*/ 1617574 w 1830590"/>
                <a:gd name="connsiteY1461" fmla="*/ 651862 h 2366371"/>
                <a:gd name="connsiteX1462" fmla="*/ 1715805 w 1830590"/>
                <a:gd name="connsiteY1462" fmla="*/ 651862 h 2366371"/>
                <a:gd name="connsiteX1463" fmla="*/ 1715805 w 1830590"/>
                <a:gd name="connsiteY1463" fmla="*/ 750094 h 2366371"/>
                <a:gd name="connsiteX1464" fmla="*/ 1617574 w 1830590"/>
                <a:gd name="connsiteY1464" fmla="*/ 750094 h 2366371"/>
                <a:gd name="connsiteX1465" fmla="*/ 1617574 w 1830590"/>
                <a:gd name="connsiteY1465" fmla="*/ 642938 h 2366371"/>
                <a:gd name="connsiteX1466" fmla="*/ 1617574 w 1830590"/>
                <a:gd name="connsiteY1466" fmla="*/ 544706 h 2366371"/>
                <a:gd name="connsiteX1467" fmla="*/ 1715805 w 1830590"/>
                <a:gd name="connsiteY1467" fmla="*/ 544706 h 2366371"/>
                <a:gd name="connsiteX1468" fmla="*/ 1715805 w 1830590"/>
                <a:gd name="connsiteY1468" fmla="*/ 642938 h 2366371"/>
                <a:gd name="connsiteX1469" fmla="*/ 1617574 w 1830590"/>
                <a:gd name="connsiteY1469" fmla="*/ 642938 h 2366371"/>
                <a:gd name="connsiteX1470" fmla="*/ 1617574 w 1830590"/>
                <a:gd name="connsiteY1470" fmla="*/ 535781 h 2366371"/>
                <a:gd name="connsiteX1471" fmla="*/ 1617574 w 1830590"/>
                <a:gd name="connsiteY1471" fmla="*/ 437550 h 2366371"/>
                <a:gd name="connsiteX1472" fmla="*/ 1715805 w 1830590"/>
                <a:gd name="connsiteY1472" fmla="*/ 437550 h 2366371"/>
                <a:gd name="connsiteX1473" fmla="*/ 1715805 w 1830590"/>
                <a:gd name="connsiteY1473" fmla="*/ 535781 h 2366371"/>
                <a:gd name="connsiteX1474" fmla="*/ 1617574 w 1830590"/>
                <a:gd name="connsiteY1474" fmla="*/ 535781 h 2366371"/>
                <a:gd name="connsiteX1475" fmla="*/ 1617574 w 1830590"/>
                <a:gd name="connsiteY1475" fmla="*/ 428625 h 2366371"/>
                <a:gd name="connsiteX1476" fmla="*/ 1617574 w 1830590"/>
                <a:gd name="connsiteY1476" fmla="*/ 330394 h 2366371"/>
                <a:gd name="connsiteX1477" fmla="*/ 1715805 w 1830590"/>
                <a:gd name="connsiteY1477" fmla="*/ 330394 h 2366371"/>
                <a:gd name="connsiteX1478" fmla="*/ 1715805 w 1830590"/>
                <a:gd name="connsiteY1478" fmla="*/ 428625 h 2366371"/>
                <a:gd name="connsiteX1479" fmla="*/ 1617574 w 1830590"/>
                <a:gd name="connsiteY1479" fmla="*/ 428625 h 2366371"/>
                <a:gd name="connsiteX1480" fmla="*/ 1617574 w 1830590"/>
                <a:gd name="connsiteY1480" fmla="*/ 321469 h 2366371"/>
                <a:gd name="connsiteX1481" fmla="*/ 1617574 w 1830590"/>
                <a:gd name="connsiteY1481" fmla="*/ 223237 h 2366371"/>
                <a:gd name="connsiteX1482" fmla="*/ 1715805 w 1830590"/>
                <a:gd name="connsiteY1482" fmla="*/ 223237 h 2366371"/>
                <a:gd name="connsiteX1483" fmla="*/ 1715805 w 1830590"/>
                <a:gd name="connsiteY1483" fmla="*/ 321469 h 2366371"/>
                <a:gd name="connsiteX1484" fmla="*/ 1617574 w 1830590"/>
                <a:gd name="connsiteY1484" fmla="*/ 321469 h 2366371"/>
                <a:gd name="connsiteX1485" fmla="*/ 1617574 w 1830590"/>
                <a:gd name="connsiteY1485" fmla="*/ 214313 h 2366371"/>
                <a:gd name="connsiteX1486" fmla="*/ 1617574 w 1830590"/>
                <a:gd name="connsiteY1486" fmla="*/ 116081 h 2366371"/>
                <a:gd name="connsiteX1487" fmla="*/ 1715805 w 1830590"/>
                <a:gd name="connsiteY1487" fmla="*/ 116081 h 2366371"/>
                <a:gd name="connsiteX1488" fmla="*/ 1715805 w 1830590"/>
                <a:gd name="connsiteY1488" fmla="*/ 214313 h 2366371"/>
                <a:gd name="connsiteX1489" fmla="*/ 1617574 w 1830590"/>
                <a:gd name="connsiteY1489" fmla="*/ 214313 h 2366371"/>
                <a:gd name="connsiteX1490" fmla="*/ 1617574 w 1830590"/>
                <a:gd name="connsiteY1490" fmla="*/ 107156 h 2366371"/>
                <a:gd name="connsiteX1491" fmla="*/ 1617574 w 1830590"/>
                <a:gd name="connsiteY1491" fmla="*/ 8925 h 2366371"/>
                <a:gd name="connsiteX1492" fmla="*/ 1715805 w 1830590"/>
                <a:gd name="connsiteY1492" fmla="*/ 8925 h 2366371"/>
                <a:gd name="connsiteX1493" fmla="*/ 1715805 w 1830590"/>
                <a:gd name="connsiteY1493" fmla="*/ 107156 h 2366371"/>
                <a:gd name="connsiteX1494" fmla="*/ 1617574 w 1830590"/>
                <a:gd name="connsiteY1494" fmla="*/ 107156 h 2366371"/>
                <a:gd name="connsiteX1495" fmla="*/ 1608639 w 1830590"/>
                <a:gd name="connsiteY1495" fmla="*/ 107156 h 2366371"/>
                <a:gd name="connsiteX1496" fmla="*/ 1510408 w 1830590"/>
                <a:gd name="connsiteY1496" fmla="*/ 107156 h 2366371"/>
                <a:gd name="connsiteX1497" fmla="*/ 1510408 w 1830590"/>
                <a:gd name="connsiteY1497" fmla="*/ 8925 h 2366371"/>
                <a:gd name="connsiteX1498" fmla="*/ 1608639 w 1830590"/>
                <a:gd name="connsiteY1498" fmla="*/ 8925 h 2366371"/>
                <a:gd name="connsiteX1499" fmla="*/ 1608639 w 1830590"/>
                <a:gd name="connsiteY1499" fmla="*/ 107156 h 2366371"/>
                <a:gd name="connsiteX1500" fmla="*/ 1501483 w 1830590"/>
                <a:gd name="connsiteY1500" fmla="*/ 107156 h 2366371"/>
                <a:gd name="connsiteX1501" fmla="*/ 1403252 w 1830590"/>
                <a:gd name="connsiteY1501" fmla="*/ 107156 h 2366371"/>
                <a:gd name="connsiteX1502" fmla="*/ 1403252 w 1830590"/>
                <a:gd name="connsiteY1502" fmla="*/ 8925 h 2366371"/>
                <a:gd name="connsiteX1503" fmla="*/ 1501483 w 1830590"/>
                <a:gd name="connsiteY1503" fmla="*/ 8925 h 2366371"/>
                <a:gd name="connsiteX1504" fmla="*/ 1501483 w 1830590"/>
                <a:gd name="connsiteY1504" fmla="*/ 107156 h 2366371"/>
                <a:gd name="connsiteX1505" fmla="*/ 1394327 w 1830590"/>
                <a:gd name="connsiteY1505" fmla="*/ 107156 h 2366371"/>
                <a:gd name="connsiteX1506" fmla="*/ 1296095 w 1830590"/>
                <a:gd name="connsiteY1506" fmla="*/ 107156 h 2366371"/>
                <a:gd name="connsiteX1507" fmla="*/ 1296095 w 1830590"/>
                <a:gd name="connsiteY1507" fmla="*/ 8925 h 2366371"/>
                <a:gd name="connsiteX1508" fmla="*/ 1394327 w 1830590"/>
                <a:gd name="connsiteY1508" fmla="*/ 8925 h 2366371"/>
                <a:gd name="connsiteX1509" fmla="*/ 1394327 w 1830590"/>
                <a:gd name="connsiteY1509" fmla="*/ 107156 h 2366371"/>
                <a:gd name="connsiteX1510" fmla="*/ 1287171 w 1830590"/>
                <a:gd name="connsiteY1510" fmla="*/ 107156 h 2366371"/>
                <a:gd name="connsiteX1511" fmla="*/ 1188939 w 1830590"/>
                <a:gd name="connsiteY1511" fmla="*/ 107156 h 2366371"/>
                <a:gd name="connsiteX1512" fmla="*/ 1188939 w 1830590"/>
                <a:gd name="connsiteY1512" fmla="*/ 8925 h 2366371"/>
                <a:gd name="connsiteX1513" fmla="*/ 1287171 w 1830590"/>
                <a:gd name="connsiteY1513" fmla="*/ 8925 h 2366371"/>
                <a:gd name="connsiteX1514" fmla="*/ 1287171 w 1830590"/>
                <a:gd name="connsiteY1514" fmla="*/ 107156 h 2366371"/>
                <a:gd name="connsiteX1515" fmla="*/ 1180014 w 1830590"/>
                <a:gd name="connsiteY1515" fmla="*/ 107156 h 2366371"/>
                <a:gd name="connsiteX1516" fmla="*/ 1081783 w 1830590"/>
                <a:gd name="connsiteY1516" fmla="*/ 107156 h 2366371"/>
                <a:gd name="connsiteX1517" fmla="*/ 1081783 w 1830590"/>
                <a:gd name="connsiteY1517" fmla="*/ 8925 h 2366371"/>
                <a:gd name="connsiteX1518" fmla="*/ 1180014 w 1830590"/>
                <a:gd name="connsiteY1518" fmla="*/ 8925 h 2366371"/>
                <a:gd name="connsiteX1519" fmla="*/ 1180014 w 1830590"/>
                <a:gd name="connsiteY1519" fmla="*/ 107156 h 2366371"/>
                <a:gd name="connsiteX1520" fmla="*/ 1072858 w 1830590"/>
                <a:gd name="connsiteY1520" fmla="*/ 107156 h 2366371"/>
                <a:gd name="connsiteX1521" fmla="*/ 974627 w 1830590"/>
                <a:gd name="connsiteY1521" fmla="*/ 107156 h 2366371"/>
                <a:gd name="connsiteX1522" fmla="*/ 974627 w 1830590"/>
                <a:gd name="connsiteY1522" fmla="*/ 8925 h 2366371"/>
                <a:gd name="connsiteX1523" fmla="*/ 1072858 w 1830590"/>
                <a:gd name="connsiteY1523" fmla="*/ 8925 h 2366371"/>
                <a:gd name="connsiteX1524" fmla="*/ 1072858 w 1830590"/>
                <a:gd name="connsiteY1524" fmla="*/ 107156 h 2366371"/>
                <a:gd name="connsiteX1525" fmla="*/ 965702 w 1830590"/>
                <a:gd name="connsiteY1525" fmla="*/ 107156 h 2366371"/>
                <a:gd name="connsiteX1526" fmla="*/ 867470 w 1830590"/>
                <a:gd name="connsiteY1526" fmla="*/ 107156 h 2366371"/>
                <a:gd name="connsiteX1527" fmla="*/ 867470 w 1830590"/>
                <a:gd name="connsiteY1527" fmla="*/ 8925 h 2366371"/>
                <a:gd name="connsiteX1528" fmla="*/ 965702 w 1830590"/>
                <a:gd name="connsiteY1528" fmla="*/ 8925 h 2366371"/>
                <a:gd name="connsiteX1529" fmla="*/ 965702 w 1830590"/>
                <a:gd name="connsiteY1529" fmla="*/ 107156 h 2366371"/>
                <a:gd name="connsiteX1530" fmla="*/ 858546 w 1830590"/>
                <a:gd name="connsiteY1530" fmla="*/ 107156 h 2366371"/>
                <a:gd name="connsiteX1531" fmla="*/ 760314 w 1830590"/>
                <a:gd name="connsiteY1531" fmla="*/ 107156 h 2366371"/>
                <a:gd name="connsiteX1532" fmla="*/ 760314 w 1830590"/>
                <a:gd name="connsiteY1532" fmla="*/ 8925 h 2366371"/>
                <a:gd name="connsiteX1533" fmla="*/ 858546 w 1830590"/>
                <a:gd name="connsiteY1533" fmla="*/ 8925 h 2366371"/>
                <a:gd name="connsiteX1534" fmla="*/ 858546 w 1830590"/>
                <a:gd name="connsiteY1534" fmla="*/ 107156 h 2366371"/>
                <a:gd name="connsiteX1535" fmla="*/ 751389 w 1830590"/>
                <a:gd name="connsiteY1535" fmla="*/ 107156 h 2366371"/>
                <a:gd name="connsiteX1536" fmla="*/ 653158 w 1830590"/>
                <a:gd name="connsiteY1536" fmla="*/ 107156 h 2366371"/>
                <a:gd name="connsiteX1537" fmla="*/ 653158 w 1830590"/>
                <a:gd name="connsiteY1537" fmla="*/ 8925 h 2366371"/>
                <a:gd name="connsiteX1538" fmla="*/ 751389 w 1830590"/>
                <a:gd name="connsiteY1538" fmla="*/ 8925 h 2366371"/>
                <a:gd name="connsiteX1539" fmla="*/ 751389 w 1830590"/>
                <a:gd name="connsiteY1539" fmla="*/ 107156 h 2366371"/>
                <a:gd name="connsiteX1540" fmla="*/ 644233 w 1830590"/>
                <a:gd name="connsiteY1540" fmla="*/ 107156 h 2366371"/>
                <a:gd name="connsiteX1541" fmla="*/ 546002 w 1830590"/>
                <a:gd name="connsiteY1541" fmla="*/ 107156 h 2366371"/>
                <a:gd name="connsiteX1542" fmla="*/ 546002 w 1830590"/>
                <a:gd name="connsiteY1542" fmla="*/ 8925 h 2366371"/>
                <a:gd name="connsiteX1543" fmla="*/ 644233 w 1830590"/>
                <a:gd name="connsiteY1543" fmla="*/ 8925 h 2366371"/>
                <a:gd name="connsiteX1544" fmla="*/ 644233 w 1830590"/>
                <a:gd name="connsiteY1544" fmla="*/ 107156 h 2366371"/>
                <a:gd name="connsiteX1545" fmla="*/ 537077 w 1830590"/>
                <a:gd name="connsiteY1545" fmla="*/ 107156 h 2366371"/>
                <a:gd name="connsiteX1546" fmla="*/ 438845 w 1830590"/>
                <a:gd name="connsiteY1546" fmla="*/ 107156 h 2366371"/>
                <a:gd name="connsiteX1547" fmla="*/ 438845 w 1830590"/>
                <a:gd name="connsiteY1547" fmla="*/ 8925 h 2366371"/>
                <a:gd name="connsiteX1548" fmla="*/ 537077 w 1830590"/>
                <a:gd name="connsiteY1548" fmla="*/ 8925 h 2366371"/>
                <a:gd name="connsiteX1549" fmla="*/ 537077 w 1830590"/>
                <a:gd name="connsiteY1549" fmla="*/ 107156 h 2366371"/>
                <a:gd name="connsiteX1550" fmla="*/ 429920 w 1830590"/>
                <a:gd name="connsiteY1550" fmla="*/ 107156 h 2366371"/>
                <a:gd name="connsiteX1551" fmla="*/ 331689 w 1830590"/>
                <a:gd name="connsiteY1551" fmla="*/ 107156 h 2366371"/>
                <a:gd name="connsiteX1552" fmla="*/ 331689 w 1830590"/>
                <a:gd name="connsiteY1552" fmla="*/ 8925 h 2366371"/>
                <a:gd name="connsiteX1553" fmla="*/ 429920 w 1830590"/>
                <a:gd name="connsiteY1553" fmla="*/ 8925 h 2366371"/>
                <a:gd name="connsiteX1554" fmla="*/ 429920 w 1830590"/>
                <a:gd name="connsiteY1554" fmla="*/ 107156 h 2366371"/>
                <a:gd name="connsiteX1555" fmla="*/ 322764 w 1830590"/>
                <a:gd name="connsiteY1555" fmla="*/ 107156 h 2366371"/>
                <a:gd name="connsiteX1556" fmla="*/ 224533 w 1830590"/>
                <a:gd name="connsiteY1556" fmla="*/ 107156 h 2366371"/>
                <a:gd name="connsiteX1557" fmla="*/ 224533 w 1830590"/>
                <a:gd name="connsiteY1557" fmla="*/ 8925 h 2366371"/>
                <a:gd name="connsiteX1558" fmla="*/ 322764 w 1830590"/>
                <a:gd name="connsiteY1558" fmla="*/ 8925 h 2366371"/>
                <a:gd name="connsiteX1559" fmla="*/ 322764 w 1830590"/>
                <a:gd name="connsiteY1559" fmla="*/ 107156 h 2366371"/>
                <a:gd name="connsiteX1560" fmla="*/ 215608 w 1830590"/>
                <a:gd name="connsiteY1560" fmla="*/ 107156 h 2366371"/>
                <a:gd name="connsiteX1561" fmla="*/ 117377 w 1830590"/>
                <a:gd name="connsiteY1561" fmla="*/ 107156 h 2366371"/>
                <a:gd name="connsiteX1562" fmla="*/ 117377 w 1830590"/>
                <a:gd name="connsiteY1562" fmla="*/ 8925 h 2366371"/>
                <a:gd name="connsiteX1563" fmla="*/ 215608 w 1830590"/>
                <a:gd name="connsiteY1563" fmla="*/ 8925 h 2366371"/>
                <a:gd name="connsiteX1564" fmla="*/ 215608 w 1830590"/>
                <a:gd name="connsiteY1564" fmla="*/ 107156 h 2366371"/>
                <a:gd name="connsiteX1565" fmla="*/ 215608 w 1830590"/>
                <a:gd name="connsiteY1565" fmla="*/ 116081 h 2366371"/>
                <a:gd name="connsiteX1566" fmla="*/ 215608 w 1830590"/>
                <a:gd name="connsiteY1566" fmla="*/ 214313 h 2366371"/>
                <a:gd name="connsiteX1567" fmla="*/ 117377 w 1830590"/>
                <a:gd name="connsiteY1567" fmla="*/ 214313 h 2366371"/>
                <a:gd name="connsiteX1568" fmla="*/ 117377 w 1830590"/>
                <a:gd name="connsiteY1568" fmla="*/ 116081 h 2366371"/>
                <a:gd name="connsiteX1569" fmla="*/ 215608 w 1830590"/>
                <a:gd name="connsiteY1569" fmla="*/ 116081 h 2366371"/>
                <a:gd name="connsiteX1570" fmla="*/ 108452 w 1830590"/>
                <a:gd name="connsiteY1570" fmla="*/ 214313 h 2366371"/>
                <a:gd name="connsiteX1571" fmla="*/ 8925 w 1830590"/>
                <a:gd name="connsiteY1571" fmla="*/ 214313 h 2366371"/>
                <a:gd name="connsiteX1572" fmla="*/ 8925 w 1830590"/>
                <a:gd name="connsiteY1572" fmla="*/ 116081 h 2366371"/>
                <a:gd name="connsiteX1573" fmla="*/ 108452 w 1830590"/>
                <a:gd name="connsiteY1573" fmla="*/ 116081 h 2366371"/>
                <a:gd name="connsiteX1574" fmla="*/ 108452 w 1830590"/>
                <a:gd name="connsiteY1574" fmla="*/ 214313 h 2366371"/>
                <a:gd name="connsiteX1575" fmla="*/ 8925 w 1830590"/>
                <a:gd name="connsiteY1575" fmla="*/ 223237 h 2366371"/>
                <a:gd name="connsiteX1576" fmla="*/ 108452 w 1830590"/>
                <a:gd name="connsiteY1576" fmla="*/ 223237 h 2366371"/>
                <a:gd name="connsiteX1577" fmla="*/ 108452 w 1830590"/>
                <a:gd name="connsiteY1577" fmla="*/ 321469 h 2366371"/>
                <a:gd name="connsiteX1578" fmla="*/ 8925 w 1830590"/>
                <a:gd name="connsiteY1578" fmla="*/ 321469 h 2366371"/>
                <a:gd name="connsiteX1579" fmla="*/ 8925 w 1830590"/>
                <a:gd name="connsiteY1579" fmla="*/ 223237 h 2366371"/>
                <a:gd name="connsiteX1580" fmla="*/ 108452 w 1830590"/>
                <a:gd name="connsiteY1580" fmla="*/ 330394 h 2366371"/>
                <a:gd name="connsiteX1581" fmla="*/ 108452 w 1830590"/>
                <a:gd name="connsiteY1581" fmla="*/ 428625 h 2366371"/>
                <a:gd name="connsiteX1582" fmla="*/ 8925 w 1830590"/>
                <a:gd name="connsiteY1582" fmla="*/ 428625 h 2366371"/>
                <a:gd name="connsiteX1583" fmla="*/ 8925 w 1830590"/>
                <a:gd name="connsiteY1583" fmla="*/ 330394 h 2366371"/>
                <a:gd name="connsiteX1584" fmla="*/ 108452 w 1830590"/>
                <a:gd name="connsiteY1584" fmla="*/ 330394 h 2366371"/>
                <a:gd name="connsiteX1585" fmla="*/ 8925 w 1830590"/>
                <a:gd name="connsiteY1585" fmla="*/ 437550 h 2366371"/>
                <a:gd name="connsiteX1586" fmla="*/ 108452 w 1830590"/>
                <a:gd name="connsiteY1586" fmla="*/ 437550 h 2366371"/>
                <a:gd name="connsiteX1587" fmla="*/ 108452 w 1830590"/>
                <a:gd name="connsiteY1587" fmla="*/ 535781 h 2366371"/>
                <a:gd name="connsiteX1588" fmla="*/ 8925 w 1830590"/>
                <a:gd name="connsiteY1588" fmla="*/ 535781 h 2366371"/>
                <a:gd name="connsiteX1589" fmla="*/ 8925 w 1830590"/>
                <a:gd name="connsiteY1589" fmla="*/ 437550 h 2366371"/>
                <a:gd name="connsiteX1590" fmla="*/ 108452 w 1830590"/>
                <a:gd name="connsiteY1590" fmla="*/ 544706 h 2366371"/>
                <a:gd name="connsiteX1591" fmla="*/ 108452 w 1830590"/>
                <a:gd name="connsiteY1591" fmla="*/ 642938 h 2366371"/>
                <a:gd name="connsiteX1592" fmla="*/ 8925 w 1830590"/>
                <a:gd name="connsiteY1592" fmla="*/ 642938 h 2366371"/>
                <a:gd name="connsiteX1593" fmla="*/ 8925 w 1830590"/>
                <a:gd name="connsiteY1593" fmla="*/ 544706 h 2366371"/>
                <a:gd name="connsiteX1594" fmla="*/ 108452 w 1830590"/>
                <a:gd name="connsiteY1594" fmla="*/ 544706 h 2366371"/>
                <a:gd name="connsiteX1595" fmla="*/ 8925 w 1830590"/>
                <a:gd name="connsiteY1595" fmla="*/ 651862 h 2366371"/>
                <a:gd name="connsiteX1596" fmla="*/ 108452 w 1830590"/>
                <a:gd name="connsiteY1596" fmla="*/ 651862 h 2366371"/>
                <a:gd name="connsiteX1597" fmla="*/ 108452 w 1830590"/>
                <a:gd name="connsiteY1597" fmla="*/ 750094 h 2366371"/>
                <a:gd name="connsiteX1598" fmla="*/ 8925 w 1830590"/>
                <a:gd name="connsiteY1598" fmla="*/ 750094 h 2366371"/>
                <a:gd name="connsiteX1599" fmla="*/ 8925 w 1830590"/>
                <a:gd name="connsiteY1599" fmla="*/ 651862 h 2366371"/>
                <a:gd name="connsiteX1600" fmla="*/ 108452 w 1830590"/>
                <a:gd name="connsiteY1600" fmla="*/ 759019 h 2366371"/>
                <a:gd name="connsiteX1601" fmla="*/ 108452 w 1830590"/>
                <a:gd name="connsiteY1601" fmla="*/ 857250 h 2366371"/>
                <a:gd name="connsiteX1602" fmla="*/ 8925 w 1830590"/>
                <a:gd name="connsiteY1602" fmla="*/ 857250 h 2366371"/>
                <a:gd name="connsiteX1603" fmla="*/ 8925 w 1830590"/>
                <a:gd name="connsiteY1603" fmla="*/ 759019 h 2366371"/>
                <a:gd name="connsiteX1604" fmla="*/ 108452 w 1830590"/>
                <a:gd name="connsiteY1604" fmla="*/ 759019 h 2366371"/>
                <a:gd name="connsiteX1605" fmla="*/ 8925 w 1830590"/>
                <a:gd name="connsiteY1605" fmla="*/ 866175 h 2366371"/>
                <a:gd name="connsiteX1606" fmla="*/ 108452 w 1830590"/>
                <a:gd name="connsiteY1606" fmla="*/ 866175 h 2366371"/>
                <a:gd name="connsiteX1607" fmla="*/ 108452 w 1830590"/>
                <a:gd name="connsiteY1607" fmla="*/ 964406 h 2366371"/>
                <a:gd name="connsiteX1608" fmla="*/ 8925 w 1830590"/>
                <a:gd name="connsiteY1608" fmla="*/ 964406 h 2366371"/>
                <a:gd name="connsiteX1609" fmla="*/ 8925 w 1830590"/>
                <a:gd name="connsiteY1609" fmla="*/ 866175 h 2366371"/>
                <a:gd name="connsiteX1610" fmla="*/ 108452 w 1830590"/>
                <a:gd name="connsiteY1610" fmla="*/ 973331 h 2366371"/>
                <a:gd name="connsiteX1611" fmla="*/ 108452 w 1830590"/>
                <a:gd name="connsiteY1611" fmla="*/ 1071562 h 2366371"/>
                <a:gd name="connsiteX1612" fmla="*/ 8925 w 1830590"/>
                <a:gd name="connsiteY1612" fmla="*/ 1071562 h 2366371"/>
                <a:gd name="connsiteX1613" fmla="*/ 8925 w 1830590"/>
                <a:gd name="connsiteY1613" fmla="*/ 973331 h 2366371"/>
                <a:gd name="connsiteX1614" fmla="*/ 108452 w 1830590"/>
                <a:gd name="connsiteY1614" fmla="*/ 973331 h 2366371"/>
                <a:gd name="connsiteX1615" fmla="*/ 8925 w 1830590"/>
                <a:gd name="connsiteY1615" fmla="*/ 1080487 h 2366371"/>
                <a:gd name="connsiteX1616" fmla="*/ 108452 w 1830590"/>
                <a:gd name="connsiteY1616" fmla="*/ 1080487 h 2366371"/>
                <a:gd name="connsiteX1617" fmla="*/ 108452 w 1830590"/>
                <a:gd name="connsiteY1617" fmla="*/ 1178719 h 2366371"/>
                <a:gd name="connsiteX1618" fmla="*/ 8925 w 1830590"/>
                <a:gd name="connsiteY1618" fmla="*/ 1178719 h 2366371"/>
                <a:gd name="connsiteX1619" fmla="*/ 8925 w 1830590"/>
                <a:gd name="connsiteY1619" fmla="*/ 1080487 h 2366371"/>
                <a:gd name="connsiteX1620" fmla="*/ 108452 w 1830590"/>
                <a:gd name="connsiteY1620" fmla="*/ 1187644 h 2366371"/>
                <a:gd name="connsiteX1621" fmla="*/ 108452 w 1830590"/>
                <a:gd name="connsiteY1621" fmla="*/ 1285875 h 2366371"/>
                <a:gd name="connsiteX1622" fmla="*/ 8925 w 1830590"/>
                <a:gd name="connsiteY1622" fmla="*/ 1285875 h 2366371"/>
                <a:gd name="connsiteX1623" fmla="*/ 8925 w 1830590"/>
                <a:gd name="connsiteY1623" fmla="*/ 1187644 h 2366371"/>
                <a:gd name="connsiteX1624" fmla="*/ 108452 w 1830590"/>
                <a:gd name="connsiteY1624" fmla="*/ 1187644 h 2366371"/>
                <a:gd name="connsiteX1625" fmla="*/ 8925 w 1830590"/>
                <a:gd name="connsiteY1625" fmla="*/ 1294800 h 2366371"/>
                <a:gd name="connsiteX1626" fmla="*/ 108452 w 1830590"/>
                <a:gd name="connsiteY1626" fmla="*/ 1294800 h 2366371"/>
                <a:gd name="connsiteX1627" fmla="*/ 108452 w 1830590"/>
                <a:gd name="connsiteY1627" fmla="*/ 1393031 h 2366371"/>
                <a:gd name="connsiteX1628" fmla="*/ 8925 w 1830590"/>
                <a:gd name="connsiteY1628" fmla="*/ 1393031 h 2366371"/>
                <a:gd name="connsiteX1629" fmla="*/ 8925 w 1830590"/>
                <a:gd name="connsiteY1629" fmla="*/ 1294800 h 2366371"/>
                <a:gd name="connsiteX1630" fmla="*/ 108452 w 1830590"/>
                <a:gd name="connsiteY1630" fmla="*/ 1401956 h 2366371"/>
                <a:gd name="connsiteX1631" fmla="*/ 108452 w 1830590"/>
                <a:gd name="connsiteY1631" fmla="*/ 1500187 h 2366371"/>
                <a:gd name="connsiteX1632" fmla="*/ 8925 w 1830590"/>
                <a:gd name="connsiteY1632" fmla="*/ 1500187 h 2366371"/>
                <a:gd name="connsiteX1633" fmla="*/ 8925 w 1830590"/>
                <a:gd name="connsiteY1633" fmla="*/ 1401956 h 2366371"/>
                <a:gd name="connsiteX1634" fmla="*/ 108452 w 1830590"/>
                <a:gd name="connsiteY1634" fmla="*/ 1401956 h 2366371"/>
                <a:gd name="connsiteX1635" fmla="*/ 8925 w 1830590"/>
                <a:gd name="connsiteY1635" fmla="*/ 1509112 h 2366371"/>
                <a:gd name="connsiteX1636" fmla="*/ 108452 w 1830590"/>
                <a:gd name="connsiteY1636" fmla="*/ 1509112 h 2366371"/>
                <a:gd name="connsiteX1637" fmla="*/ 108452 w 1830590"/>
                <a:gd name="connsiteY1637" fmla="*/ 1607344 h 2366371"/>
                <a:gd name="connsiteX1638" fmla="*/ 8925 w 1830590"/>
                <a:gd name="connsiteY1638" fmla="*/ 1607344 h 2366371"/>
                <a:gd name="connsiteX1639" fmla="*/ 8925 w 1830590"/>
                <a:gd name="connsiteY1639" fmla="*/ 1509112 h 2366371"/>
                <a:gd name="connsiteX1640" fmla="*/ 108452 w 1830590"/>
                <a:gd name="connsiteY1640" fmla="*/ 1616269 h 2366371"/>
                <a:gd name="connsiteX1641" fmla="*/ 108452 w 1830590"/>
                <a:gd name="connsiteY1641" fmla="*/ 1714500 h 2366371"/>
                <a:gd name="connsiteX1642" fmla="*/ 8925 w 1830590"/>
                <a:gd name="connsiteY1642" fmla="*/ 1714500 h 2366371"/>
                <a:gd name="connsiteX1643" fmla="*/ 8925 w 1830590"/>
                <a:gd name="connsiteY1643" fmla="*/ 1616269 h 2366371"/>
                <a:gd name="connsiteX1644" fmla="*/ 108452 w 1830590"/>
                <a:gd name="connsiteY1644" fmla="*/ 1616269 h 2366371"/>
                <a:gd name="connsiteX1645" fmla="*/ 8925 w 1830590"/>
                <a:gd name="connsiteY1645" fmla="*/ 1723425 h 2366371"/>
                <a:gd name="connsiteX1646" fmla="*/ 108452 w 1830590"/>
                <a:gd name="connsiteY1646" fmla="*/ 1723425 h 2366371"/>
                <a:gd name="connsiteX1647" fmla="*/ 108452 w 1830590"/>
                <a:gd name="connsiteY1647" fmla="*/ 1821656 h 2366371"/>
                <a:gd name="connsiteX1648" fmla="*/ 8925 w 1830590"/>
                <a:gd name="connsiteY1648" fmla="*/ 1821656 h 2366371"/>
                <a:gd name="connsiteX1649" fmla="*/ 8925 w 1830590"/>
                <a:gd name="connsiteY1649" fmla="*/ 1723425 h 2366371"/>
                <a:gd name="connsiteX1650" fmla="*/ 108452 w 1830590"/>
                <a:gd name="connsiteY1650" fmla="*/ 1830581 h 2366371"/>
                <a:gd name="connsiteX1651" fmla="*/ 108452 w 1830590"/>
                <a:gd name="connsiteY1651" fmla="*/ 1928812 h 2366371"/>
                <a:gd name="connsiteX1652" fmla="*/ 8925 w 1830590"/>
                <a:gd name="connsiteY1652" fmla="*/ 1928812 h 2366371"/>
                <a:gd name="connsiteX1653" fmla="*/ 8925 w 1830590"/>
                <a:gd name="connsiteY1653" fmla="*/ 1830581 h 2366371"/>
                <a:gd name="connsiteX1654" fmla="*/ 108452 w 1830590"/>
                <a:gd name="connsiteY1654" fmla="*/ 1830581 h 2366371"/>
                <a:gd name="connsiteX1655" fmla="*/ 8925 w 1830590"/>
                <a:gd name="connsiteY1655" fmla="*/ 1937737 h 2366371"/>
                <a:gd name="connsiteX1656" fmla="*/ 108452 w 1830590"/>
                <a:gd name="connsiteY1656" fmla="*/ 1937737 h 2366371"/>
                <a:gd name="connsiteX1657" fmla="*/ 108452 w 1830590"/>
                <a:gd name="connsiteY1657" fmla="*/ 2035969 h 2366371"/>
                <a:gd name="connsiteX1658" fmla="*/ 8925 w 1830590"/>
                <a:gd name="connsiteY1658" fmla="*/ 2035969 h 2366371"/>
                <a:gd name="connsiteX1659" fmla="*/ 8925 w 1830590"/>
                <a:gd name="connsiteY1659" fmla="*/ 1937737 h 2366371"/>
                <a:gd name="connsiteX1660" fmla="*/ 108452 w 1830590"/>
                <a:gd name="connsiteY1660" fmla="*/ 2044894 h 2366371"/>
                <a:gd name="connsiteX1661" fmla="*/ 108452 w 1830590"/>
                <a:gd name="connsiteY1661" fmla="*/ 2143125 h 2366371"/>
                <a:gd name="connsiteX1662" fmla="*/ 8925 w 1830590"/>
                <a:gd name="connsiteY1662" fmla="*/ 2143125 h 2366371"/>
                <a:gd name="connsiteX1663" fmla="*/ 8925 w 1830590"/>
                <a:gd name="connsiteY1663" fmla="*/ 2044894 h 2366371"/>
                <a:gd name="connsiteX1664" fmla="*/ 108452 w 1830590"/>
                <a:gd name="connsiteY1664" fmla="*/ 2044894 h 2366371"/>
                <a:gd name="connsiteX1665" fmla="*/ 8925 w 1830590"/>
                <a:gd name="connsiteY1665" fmla="*/ 2152050 h 2366371"/>
                <a:gd name="connsiteX1666" fmla="*/ 108452 w 1830590"/>
                <a:gd name="connsiteY1666" fmla="*/ 2152050 h 2366371"/>
                <a:gd name="connsiteX1667" fmla="*/ 108452 w 1830590"/>
                <a:gd name="connsiteY1667" fmla="*/ 2250281 h 2366371"/>
                <a:gd name="connsiteX1668" fmla="*/ 8925 w 1830590"/>
                <a:gd name="connsiteY1668" fmla="*/ 2250281 h 2366371"/>
                <a:gd name="connsiteX1669" fmla="*/ 8925 w 1830590"/>
                <a:gd name="connsiteY1669" fmla="*/ 2152050 h 2366371"/>
                <a:gd name="connsiteX1670" fmla="*/ 117386 w 1830590"/>
                <a:gd name="connsiteY1670" fmla="*/ 2152050 h 2366371"/>
                <a:gd name="connsiteX1671" fmla="*/ 215618 w 1830590"/>
                <a:gd name="connsiteY1671" fmla="*/ 2152050 h 2366371"/>
                <a:gd name="connsiteX1672" fmla="*/ 215618 w 1830590"/>
                <a:gd name="connsiteY1672" fmla="*/ 2250281 h 2366371"/>
                <a:gd name="connsiteX1673" fmla="*/ 117386 w 1830590"/>
                <a:gd name="connsiteY1673" fmla="*/ 2250281 h 2366371"/>
                <a:gd name="connsiteX1674" fmla="*/ 117386 w 1830590"/>
                <a:gd name="connsiteY1674" fmla="*/ 2152050 h 2366371"/>
                <a:gd name="connsiteX1675" fmla="*/ 215608 w 1830590"/>
                <a:gd name="connsiteY1675" fmla="*/ 2259206 h 2366371"/>
                <a:gd name="connsiteX1676" fmla="*/ 215608 w 1830590"/>
                <a:gd name="connsiteY1676" fmla="*/ 2357437 h 2366371"/>
                <a:gd name="connsiteX1677" fmla="*/ 117377 w 1830590"/>
                <a:gd name="connsiteY1677" fmla="*/ 2357437 h 2366371"/>
                <a:gd name="connsiteX1678" fmla="*/ 117377 w 1830590"/>
                <a:gd name="connsiteY1678" fmla="*/ 2259206 h 2366371"/>
                <a:gd name="connsiteX1679" fmla="*/ 215608 w 1830590"/>
                <a:gd name="connsiteY1679" fmla="*/ 2259206 h 2366371"/>
                <a:gd name="connsiteX1680" fmla="*/ 224542 w 1830590"/>
                <a:gd name="connsiteY1680" fmla="*/ 2259206 h 2366371"/>
                <a:gd name="connsiteX1681" fmla="*/ 322774 w 1830590"/>
                <a:gd name="connsiteY1681" fmla="*/ 2259206 h 2366371"/>
                <a:gd name="connsiteX1682" fmla="*/ 322774 w 1830590"/>
                <a:gd name="connsiteY1682" fmla="*/ 2357437 h 2366371"/>
                <a:gd name="connsiteX1683" fmla="*/ 224542 w 1830590"/>
                <a:gd name="connsiteY1683" fmla="*/ 2357437 h 2366371"/>
                <a:gd name="connsiteX1684" fmla="*/ 224542 w 1830590"/>
                <a:gd name="connsiteY1684" fmla="*/ 2259206 h 2366371"/>
                <a:gd name="connsiteX1685" fmla="*/ 331699 w 1830590"/>
                <a:gd name="connsiteY1685" fmla="*/ 2259206 h 2366371"/>
                <a:gd name="connsiteX1686" fmla="*/ 429930 w 1830590"/>
                <a:gd name="connsiteY1686" fmla="*/ 2259206 h 2366371"/>
                <a:gd name="connsiteX1687" fmla="*/ 429930 w 1830590"/>
                <a:gd name="connsiteY1687" fmla="*/ 2357437 h 2366371"/>
                <a:gd name="connsiteX1688" fmla="*/ 331699 w 1830590"/>
                <a:gd name="connsiteY1688" fmla="*/ 2357437 h 2366371"/>
                <a:gd name="connsiteX1689" fmla="*/ 331699 w 1830590"/>
                <a:gd name="connsiteY1689" fmla="*/ 2259206 h 2366371"/>
                <a:gd name="connsiteX1690" fmla="*/ 438855 w 1830590"/>
                <a:gd name="connsiteY1690" fmla="*/ 2259206 h 2366371"/>
                <a:gd name="connsiteX1691" fmla="*/ 537086 w 1830590"/>
                <a:gd name="connsiteY1691" fmla="*/ 2259206 h 2366371"/>
                <a:gd name="connsiteX1692" fmla="*/ 537086 w 1830590"/>
                <a:gd name="connsiteY1692" fmla="*/ 2357437 h 2366371"/>
                <a:gd name="connsiteX1693" fmla="*/ 438855 w 1830590"/>
                <a:gd name="connsiteY1693" fmla="*/ 2357437 h 2366371"/>
                <a:gd name="connsiteX1694" fmla="*/ 438855 w 1830590"/>
                <a:gd name="connsiteY1694" fmla="*/ 2259206 h 2366371"/>
                <a:gd name="connsiteX1695" fmla="*/ 546011 w 1830590"/>
                <a:gd name="connsiteY1695" fmla="*/ 2259206 h 2366371"/>
                <a:gd name="connsiteX1696" fmla="*/ 644243 w 1830590"/>
                <a:gd name="connsiteY1696" fmla="*/ 2259206 h 2366371"/>
                <a:gd name="connsiteX1697" fmla="*/ 644243 w 1830590"/>
                <a:gd name="connsiteY1697" fmla="*/ 2357437 h 2366371"/>
                <a:gd name="connsiteX1698" fmla="*/ 546011 w 1830590"/>
                <a:gd name="connsiteY1698" fmla="*/ 2357437 h 2366371"/>
                <a:gd name="connsiteX1699" fmla="*/ 546011 w 1830590"/>
                <a:gd name="connsiteY1699" fmla="*/ 2259206 h 2366371"/>
                <a:gd name="connsiteX1700" fmla="*/ 653167 w 1830590"/>
                <a:gd name="connsiteY1700" fmla="*/ 2259206 h 2366371"/>
                <a:gd name="connsiteX1701" fmla="*/ 751399 w 1830590"/>
                <a:gd name="connsiteY1701" fmla="*/ 2259206 h 2366371"/>
                <a:gd name="connsiteX1702" fmla="*/ 751399 w 1830590"/>
                <a:gd name="connsiteY1702" fmla="*/ 2357437 h 2366371"/>
                <a:gd name="connsiteX1703" fmla="*/ 653167 w 1830590"/>
                <a:gd name="connsiteY1703" fmla="*/ 2357437 h 2366371"/>
                <a:gd name="connsiteX1704" fmla="*/ 653167 w 1830590"/>
                <a:gd name="connsiteY1704" fmla="*/ 2259206 h 2366371"/>
                <a:gd name="connsiteX1705" fmla="*/ 760324 w 1830590"/>
                <a:gd name="connsiteY1705" fmla="*/ 2259206 h 2366371"/>
                <a:gd name="connsiteX1706" fmla="*/ 858555 w 1830590"/>
                <a:gd name="connsiteY1706" fmla="*/ 2259206 h 2366371"/>
                <a:gd name="connsiteX1707" fmla="*/ 858555 w 1830590"/>
                <a:gd name="connsiteY1707" fmla="*/ 2357437 h 2366371"/>
                <a:gd name="connsiteX1708" fmla="*/ 760324 w 1830590"/>
                <a:gd name="connsiteY1708" fmla="*/ 2357437 h 2366371"/>
                <a:gd name="connsiteX1709" fmla="*/ 760324 w 1830590"/>
                <a:gd name="connsiteY1709" fmla="*/ 2259206 h 2366371"/>
                <a:gd name="connsiteX1710" fmla="*/ 867480 w 1830590"/>
                <a:gd name="connsiteY1710" fmla="*/ 2259206 h 2366371"/>
                <a:gd name="connsiteX1711" fmla="*/ 965711 w 1830590"/>
                <a:gd name="connsiteY1711" fmla="*/ 2259206 h 2366371"/>
                <a:gd name="connsiteX1712" fmla="*/ 965711 w 1830590"/>
                <a:gd name="connsiteY1712" fmla="*/ 2357437 h 2366371"/>
                <a:gd name="connsiteX1713" fmla="*/ 867480 w 1830590"/>
                <a:gd name="connsiteY1713" fmla="*/ 2357437 h 2366371"/>
                <a:gd name="connsiteX1714" fmla="*/ 867480 w 1830590"/>
                <a:gd name="connsiteY1714" fmla="*/ 2259206 h 2366371"/>
                <a:gd name="connsiteX1715" fmla="*/ 974636 w 1830590"/>
                <a:gd name="connsiteY1715" fmla="*/ 2259206 h 2366371"/>
                <a:gd name="connsiteX1716" fmla="*/ 1072867 w 1830590"/>
                <a:gd name="connsiteY1716" fmla="*/ 2259206 h 2366371"/>
                <a:gd name="connsiteX1717" fmla="*/ 1072867 w 1830590"/>
                <a:gd name="connsiteY1717" fmla="*/ 2357437 h 2366371"/>
                <a:gd name="connsiteX1718" fmla="*/ 974636 w 1830590"/>
                <a:gd name="connsiteY1718" fmla="*/ 2357437 h 2366371"/>
                <a:gd name="connsiteX1719" fmla="*/ 974636 w 1830590"/>
                <a:gd name="connsiteY1719" fmla="*/ 2259206 h 2366371"/>
                <a:gd name="connsiteX1720" fmla="*/ 1081792 w 1830590"/>
                <a:gd name="connsiteY1720" fmla="*/ 2259206 h 2366371"/>
                <a:gd name="connsiteX1721" fmla="*/ 1180024 w 1830590"/>
                <a:gd name="connsiteY1721" fmla="*/ 2259206 h 2366371"/>
                <a:gd name="connsiteX1722" fmla="*/ 1180024 w 1830590"/>
                <a:gd name="connsiteY1722" fmla="*/ 2357437 h 2366371"/>
                <a:gd name="connsiteX1723" fmla="*/ 1081792 w 1830590"/>
                <a:gd name="connsiteY1723" fmla="*/ 2357437 h 2366371"/>
                <a:gd name="connsiteX1724" fmla="*/ 1081792 w 1830590"/>
                <a:gd name="connsiteY1724" fmla="*/ 2259206 h 2366371"/>
                <a:gd name="connsiteX1725" fmla="*/ 1188949 w 1830590"/>
                <a:gd name="connsiteY1725" fmla="*/ 2259206 h 2366371"/>
                <a:gd name="connsiteX1726" fmla="*/ 1287180 w 1830590"/>
                <a:gd name="connsiteY1726" fmla="*/ 2259206 h 2366371"/>
                <a:gd name="connsiteX1727" fmla="*/ 1287180 w 1830590"/>
                <a:gd name="connsiteY1727" fmla="*/ 2357437 h 2366371"/>
                <a:gd name="connsiteX1728" fmla="*/ 1188949 w 1830590"/>
                <a:gd name="connsiteY1728" fmla="*/ 2357437 h 2366371"/>
                <a:gd name="connsiteX1729" fmla="*/ 1188949 w 1830590"/>
                <a:gd name="connsiteY1729" fmla="*/ 2259206 h 2366371"/>
                <a:gd name="connsiteX1730" fmla="*/ 1296105 w 1830590"/>
                <a:gd name="connsiteY1730" fmla="*/ 2259206 h 2366371"/>
                <a:gd name="connsiteX1731" fmla="*/ 1394336 w 1830590"/>
                <a:gd name="connsiteY1731" fmla="*/ 2259206 h 2366371"/>
                <a:gd name="connsiteX1732" fmla="*/ 1394336 w 1830590"/>
                <a:gd name="connsiteY1732" fmla="*/ 2357437 h 2366371"/>
                <a:gd name="connsiteX1733" fmla="*/ 1296105 w 1830590"/>
                <a:gd name="connsiteY1733" fmla="*/ 2357437 h 2366371"/>
                <a:gd name="connsiteX1734" fmla="*/ 1296105 w 1830590"/>
                <a:gd name="connsiteY1734" fmla="*/ 2259206 h 2366371"/>
                <a:gd name="connsiteX1735" fmla="*/ 1403261 w 1830590"/>
                <a:gd name="connsiteY1735" fmla="*/ 2259206 h 2366371"/>
                <a:gd name="connsiteX1736" fmla="*/ 1501492 w 1830590"/>
                <a:gd name="connsiteY1736" fmla="*/ 2259206 h 2366371"/>
                <a:gd name="connsiteX1737" fmla="*/ 1501492 w 1830590"/>
                <a:gd name="connsiteY1737" fmla="*/ 2357437 h 2366371"/>
                <a:gd name="connsiteX1738" fmla="*/ 1403261 w 1830590"/>
                <a:gd name="connsiteY1738" fmla="*/ 2357437 h 2366371"/>
                <a:gd name="connsiteX1739" fmla="*/ 1403261 w 1830590"/>
                <a:gd name="connsiteY1739" fmla="*/ 2259206 h 2366371"/>
                <a:gd name="connsiteX1740" fmla="*/ 1510417 w 1830590"/>
                <a:gd name="connsiteY1740" fmla="*/ 2259206 h 2366371"/>
                <a:gd name="connsiteX1741" fmla="*/ 1608649 w 1830590"/>
                <a:gd name="connsiteY1741" fmla="*/ 2259206 h 2366371"/>
                <a:gd name="connsiteX1742" fmla="*/ 1608649 w 1830590"/>
                <a:gd name="connsiteY1742" fmla="*/ 2357437 h 2366371"/>
                <a:gd name="connsiteX1743" fmla="*/ 1510417 w 1830590"/>
                <a:gd name="connsiteY1743" fmla="*/ 2357437 h 2366371"/>
                <a:gd name="connsiteX1744" fmla="*/ 1510417 w 1830590"/>
                <a:gd name="connsiteY1744" fmla="*/ 2259206 h 2366371"/>
                <a:gd name="connsiteX1745" fmla="*/ 1617574 w 1830590"/>
                <a:gd name="connsiteY1745" fmla="*/ 2259206 h 2366371"/>
                <a:gd name="connsiteX1746" fmla="*/ 1715805 w 1830590"/>
                <a:gd name="connsiteY1746" fmla="*/ 2259206 h 2366371"/>
                <a:gd name="connsiteX1747" fmla="*/ 1715805 w 1830590"/>
                <a:gd name="connsiteY1747" fmla="*/ 2357437 h 2366371"/>
                <a:gd name="connsiteX1748" fmla="*/ 1617574 w 1830590"/>
                <a:gd name="connsiteY1748" fmla="*/ 2357437 h 2366371"/>
                <a:gd name="connsiteX1749" fmla="*/ 1617574 w 1830590"/>
                <a:gd name="connsiteY1749" fmla="*/ 2259206 h 2366371"/>
                <a:gd name="connsiteX1750" fmla="*/ 1617574 w 1830590"/>
                <a:gd name="connsiteY1750" fmla="*/ 2250281 h 2366371"/>
                <a:gd name="connsiteX1751" fmla="*/ 1617574 w 1830590"/>
                <a:gd name="connsiteY1751" fmla="*/ 2152050 h 2366371"/>
                <a:gd name="connsiteX1752" fmla="*/ 1715805 w 1830590"/>
                <a:gd name="connsiteY1752" fmla="*/ 2152050 h 2366371"/>
                <a:gd name="connsiteX1753" fmla="*/ 1715805 w 1830590"/>
                <a:gd name="connsiteY1753" fmla="*/ 2250281 h 2366371"/>
                <a:gd name="connsiteX1754" fmla="*/ 1617574 w 1830590"/>
                <a:gd name="connsiteY1754" fmla="*/ 2250281 h 2366371"/>
                <a:gd name="connsiteX1755" fmla="*/ 1724730 w 1830590"/>
                <a:gd name="connsiteY1755" fmla="*/ 2152050 h 2366371"/>
                <a:gd name="connsiteX1756" fmla="*/ 1821656 w 1830590"/>
                <a:gd name="connsiteY1756" fmla="*/ 2152050 h 2366371"/>
                <a:gd name="connsiteX1757" fmla="*/ 1821656 w 1830590"/>
                <a:gd name="connsiteY1757" fmla="*/ 2250281 h 2366371"/>
                <a:gd name="connsiteX1758" fmla="*/ 1724730 w 1830590"/>
                <a:gd name="connsiteY1758" fmla="*/ 2250281 h 2366371"/>
                <a:gd name="connsiteX1759" fmla="*/ 1724730 w 1830590"/>
                <a:gd name="connsiteY1759" fmla="*/ 2152050 h 2366371"/>
                <a:gd name="connsiteX1760" fmla="*/ 1724730 w 1830590"/>
                <a:gd name="connsiteY1760" fmla="*/ 2143125 h 2366371"/>
                <a:gd name="connsiteX1761" fmla="*/ 1724730 w 1830590"/>
                <a:gd name="connsiteY1761" fmla="*/ 2044894 h 2366371"/>
                <a:gd name="connsiteX1762" fmla="*/ 1821656 w 1830590"/>
                <a:gd name="connsiteY1762" fmla="*/ 2044894 h 2366371"/>
                <a:gd name="connsiteX1763" fmla="*/ 1821656 w 1830590"/>
                <a:gd name="connsiteY1763" fmla="*/ 2143125 h 2366371"/>
                <a:gd name="connsiteX1764" fmla="*/ 1724730 w 1830590"/>
                <a:gd name="connsiteY1764" fmla="*/ 2143125 h 2366371"/>
                <a:gd name="connsiteX1765" fmla="*/ 1821656 w 1830590"/>
                <a:gd name="connsiteY1765" fmla="*/ 2035969 h 2366371"/>
                <a:gd name="connsiteX1766" fmla="*/ 1724730 w 1830590"/>
                <a:gd name="connsiteY1766" fmla="*/ 2035969 h 2366371"/>
                <a:gd name="connsiteX1767" fmla="*/ 1724730 w 1830590"/>
                <a:gd name="connsiteY1767" fmla="*/ 1937737 h 2366371"/>
                <a:gd name="connsiteX1768" fmla="*/ 1821656 w 1830590"/>
                <a:gd name="connsiteY1768" fmla="*/ 1937737 h 2366371"/>
                <a:gd name="connsiteX1769" fmla="*/ 1821656 w 1830590"/>
                <a:gd name="connsiteY1769" fmla="*/ 2035969 h 2366371"/>
                <a:gd name="connsiteX1770" fmla="*/ 1724730 w 1830590"/>
                <a:gd name="connsiteY1770" fmla="*/ 1928812 h 2366371"/>
                <a:gd name="connsiteX1771" fmla="*/ 1724730 w 1830590"/>
                <a:gd name="connsiteY1771" fmla="*/ 1830581 h 2366371"/>
                <a:gd name="connsiteX1772" fmla="*/ 1821656 w 1830590"/>
                <a:gd name="connsiteY1772" fmla="*/ 1830581 h 2366371"/>
                <a:gd name="connsiteX1773" fmla="*/ 1821656 w 1830590"/>
                <a:gd name="connsiteY1773" fmla="*/ 1928812 h 2366371"/>
                <a:gd name="connsiteX1774" fmla="*/ 1724730 w 1830590"/>
                <a:gd name="connsiteY1774" fmla="*/ 1928812 h 2366371"/>
                <a:gd name="connsiteX1775" fmla="*/ 1821656 w 1830590"/>
                <a:gd name="connsiteY1775" fmla="*/ 1821656 h 2366371"/>
                <a:gd name="connsiteX1776" fmla="*/ 1724730 w 1830590"/>
                <a:gd name="connsiteY1776" fmla="*/ 1821656 h 2366371"/>
                <a:gd name="connsiteX1777" fmla="*/ 1724730 w 1830590"/>
                <a:gd name="connsiteY1777" fmla="*/ 1723425 h 2366371"/>
                <a:gd name="connsiteX1778" fmla="*/ 1821656 w 1830590"/>
                <a:gd name="connsiteY1778" fmla="*/ 1723425 h 2366371"/>
                <a:gd name="connsiteX1779" fmla="*/ 1821656 w 1830590"/>
                <a:gd name="connsiteY1779" fmla="*/ 1821656 h 2366371"/>
                <a:gd name="connsiteX1780" fmla="*/ 1724730 w 1830590"/>
                <a:gd name="connsiteY1780" fmla="*/ 1714500 h 2366371"/>
                <a:gd name="connsiteX1781" fmla="*/ 1724730 w 1830590"/>
                <a:gd name="connsiteY1781" fmla="*/ 1616269 h 2366371"/>
                <a:gd name="connsiteX1782" fmla="*/ 1821656 w 1830590"/>
                <a:gd name="connsiteY1782" fmla="*/ 1616269 h 2366371"/>
                <a:gd name="connsiteX1783" fmla="*/ 1821656 w 1830590"/>
                <a:gd name="connsiteY1783" fmla="*/ 1714500 h 2366371"/>
                <a:gd name="connsiteX1784" fmla="*/ 1724730 w 1830590"/>
                <a:gd name="connsiteY1784" fmla="*/ 1714500 h 2366371"/>
                <a:gd name="connsiteX1785" fmla="*/ 1821656 w 1830590"/>
                <a:gd name="connsiteY1785" fmla="*/ 1607344 h 2366371"/>
                <a:gd name="connsiteX1786" fmla="*/ 1724730 w 1830590"/>
                <a:gd name="connsiteY1786" fmla="*/ 1607344 h 2366371"/>
                <a:gd name="connsiteX1787" fmla="*/ 1724730 w 1830590"/>
                <a:gd name="connsiteY1787" fmla="*/ 1509112 h 2366371"/>
                <a:gd name="connsiteX1788" fmla="*/ 1821656 w 1830590"/>
                <a:gd name="connsiteY1788" fmla="*/ 1509112 h 2366371"/>
                <a:gd name="connsiteX1789" fmla="*/ 1821656 w 1830590"/>
                <a:gd name="connsiteY1789" fmla="*/ 1607344 h 2366371"/>
                <a:gd name="connsiteX1790" fmla="*/ 1724730 w 1830590"/>
                <a:gd name="connsiteY1790" fmla="*/ 1500187 h 2366371"/>
                <a:gd name="connsiteX1791" fmla="*/ 1724730 w 1830590"/>
                <a:gd name="connsiteY1791" fmla="*/ 1401956 h 2366371"/>
                <a:gd name="connsiteX1792" fmla="*/ 1821656 w 1830590"/>
                <a:gd name="connsiteY1792" fmla="*/ 1401956 h 2366371"/>
                <a:gd name="connsiteX1793" fmla="*/ 1821656 w 1830590"/>
                <a:gd name="connsiteY1793" fmla="*/ 1500187 h 2366371"/>
                <a:gd name="connsiteX1794" fmla="*/ 1724730 w 1830590"/>
                <a:gd name="connsiteY1794" fmla="*/ 1500187 h 2366371"/>
                <a:gd name="connsiteX1795" fmla="*/ 1821656 w 1830590"/>
                <a:gd name="connsiteY1795" fmla="*/ 1393031 h 2366371"/>
                <a:gd name="connsiteX1796" fmla="*/ 1724730 w 1830590"/>
                <a:gd name="connsiteY1796" fmla="*/ 1393031 h 2366371"/>
                <a:gd name="connsiteX1797" fmla="*/ 1724730 w 1830590"/>
                <a:gd name="connsiteY1797" fmla="*/ 1294800 h 2366371"/>
                <a:gd name="connsiteX1798" fmla="*/ 1821656 w 1830590"/>
                <a:gd name="connsiteY1798" fmla="*/ 1294800 h 2366371"/>
                <a:gd name="connsiteX1799" fmla="*/ 1821656 w 1830590"/>
                <a:gd name="connsiteY1799" fmla="*/ 1393031 h 2366371"/>
                <a:gd name="connsiteX1800" fmla="*/ 1724730 w 1830590"/>
                <a:gd name="connsiteY1800" fmla="*/ 1285875 h 2366371"/>
                <a:gd name="connsiteX1801" fmla="*/ 1724730 w 1830590"/>
                <a:gd name="connsiteY1801" fmla="*/ 1187644 h 2366371"/>
                <a:gd name="connsiteX1802" fmla="*/ 1821656 w 1830590"/>
                <a:gd name="connsiteY1802" fmla="*/ 1187644 h 2366371"/>
                <a:gd name="connsiteX1803" fmla="*/ 1821656 w 1830590"/>
                <a:gd name="connsiteY1803" fmla="*/ 1285875 h 2366371"/>
                <a:gd name="connsiteX1804" fmla="*/ 1724730 w 1830590"/>
                <a:gd name="connsiteY1804" fmla="*/ 1285875 h 2366371"/>
                <a:gd name="connsiteX1805" fmla="*/ 1821656 w 1830590"/>
                <a:gd name="connsiteY1805" fmla="*/ 1178719 h 2366371"/>
                <a:gd name="connsiteX1806" fmla="*/ 1724730 w 1830590"/>
                <a:gd name="connsiteY1806" fmla="*/ 1178719 h 2366371"/>
                <a:gd name="connsiteX1807" fmla="*/ 1724730 w 1830590"/>
                <a:gd name="connsiteY1807" fmla="*/ 1080487 h 2366371"/>
                <a:gd name="connsiteX1808" fmla="*/ 1821656 w 1830590"/>
                <a:gd name="connsiteY1808" fmla="*/ 1080487 h 2366371"/>
                <a:gd name="connsiteX1809" fmla="*/ 1821656 w 1830590"/>
                <a:gd name="connsiteY1809" fmla="*/ 1178719 h 2366371"/>
                <a:gd name="connsiteX1810" fmla="*/ 1724730 w 1830590"/>
                <a:gd name="connsiteY1810" fmla="*/ 1071562 h 2366371"/>
                <a:gd name="connsiteX1811" fmla="*/ 1724730 w 1830590"/>
                <a:gd name="connsiteY1811" fmla="*/ 973331 h 2366371"/>
                <a:gd name="connsiteX1812" fmla="*/ 1821656 w 1830590"/>
                <a:gd name="connsiteY1812" fmla="*/ 973331 h 2366371"/>
                <a:gd name="connsiteX1813" fmla="*/ 1821656 w 1830590"/>
                <a:gd name="connsiteY1813" fmla="*/ 1071562 h 2366371"/>
                <a:gd name="connsiteX1814" fmla="*/ 1724730 w 1830590"/>
                <a:gd name="connsiteY1814" fmla="*/ 1071562 h 2366371"/>
                <a:gd name="connsiteX1815" fmla="*/ 1821656 w 1830590"/>
                <a:gd name="connsiteY1815" fmla="*/ 964406 h 2366371"/>
                <a:gd name="connsiteX1816" fmla="*/ 1724730 w 1830590"/>
                <a:gd name="connsiteY1816" fmla="*/ 964406 h 2366371"/>
                <a:gd name="connsiteX1817" fmla="*/ 1724730 w 1830590"/>
                <a:gd name="connsiteY1817" fmla="*/ 866175 h 2366371"/>
                <a:gd name="connsiteX1818" fmla="*/ 1821656 w 1830590"/>
                <a:gd name="connsiteY1818" fmla="*/ 866175 h 2366371"/>
                <a:gd name="connsiteX1819" fmla="*/ 1821656 w 1830590"/>
                <a:gd name="connsiteY1819" fmla="*/ 964406 h 2366371"/>
                <a:gd name="connsiteX1820" fmla="*/ 1724730 w 1830590"/>
                <a:gd name="connsiteY1820" fmla="*/ 857250 h 2366371"/>
                <a:gd name="connsiteX1821" fmla="*/ 1724730 w 1830590"/>
                <a:gd name="connsiteY1821" fmla="*/ 759019 h 2366371"/>
                <a:gd name="connsiteX1822" fmla="*/ 1821656 w 1830590"/>
                <a:gd name="connsiteY1822" fmla="*/ 759019 h 2366371"/>
                <a:gd name="connsiteX1823" fmla="*/ 1821656 w 1830590"/>
                <a:gd name="connsiteY1823" fmla="*/ 857250 h 2366371"/>
                <a:gd name="connsiteX1824" fmla="*/ 1724730 w 1830590"/>
                <a:gd name="connsiteY1824" fmla="*/ 857250 h 2366371"/>
                <a:gd name="connsiteX1825" fmla="*/ 1821656 w 1830590"/>
                <a:gd name="connsiteY1825" fmla="*/ 750094 h 2366371"/>
                <a:gd name="connsiteX1826" fmla="*/ 1724730 w 1830590"/>
                <a:gd name="connsiteY1826" fmla="*/ 750094 h 2366371"/>
                <a:gd name="connsiteX1827" fmla="*/ 1724730 w 1830590"/>
                <a:gd name="connsiteY1827" fmla="*/ 651862 h 2366371"/>
                <a:gd name="connsiteX1828" fmla="*/ 1821656 w 1830590"/>
                <a:gd name="connsiteY1828" fmla="*/ 651862 h 2366371"/>
                <a:gd name="connsiteX1829" fmla="*/ 1821656 w 1830590"/>
                <a:gd name="connsiteY1829" fmla="*/ 750094 h 2366371"/>
                <a:gd name="connsiteX1830" fmla="*/ 1724730 w 1830590"/>
                <a:gd name="connsiteY1830" fmla="*/ 642938 h 2366371"/>
                <a:gd name="connsiteX1831" fmla="*/ 1724730 w 1830590"/>
                <a:gd name="connsiteY1831" fmla="*/ 544706 h 2366371"/>
                <a:gd name="connsiteX1832" fmla="*/ 1821656 w 1830590"/>
                <a:gd name="connsiteY1832" fmla="*/ 544706 h 2366371"/>
                <a:gd name="connsiteX1833" fmla="*/ 1821656 w 1830590"/>
                <a:gd name="connsiteY1833" fmla="*/ 642938 h 2366371"/>
                <a:gd name="connsiteX1834" fmla="*/ 1724730 w 1830590"/>
                <a:gd name="connsiteY1834" fmla="*/ 642938 h 2366371"/>
                <a:gd name="connsiteX1835" fmla="*/ 1821656 w 1830590"/>
                <a:gd name="connsiteY1835" fmla="*/ 535781 h 2366371"/>
                <a:gd name="connsiteX1836" fmla="*/ 1724730 w 1830590"/>
                <a:gd name="connsiteY1836" fmla="*/ 535781 h 2366371"/>
                <a:gd name="connsiteX1837" fmla="*/ 1724730 w 1830590"/>
                <a:gd name="connsiteY1837" fmla="*/ 437550 h 2366371"/>
                <a:gd name="connsiteX1838" fmla="*/ 1821656 w 1830590"/>
                <a:gd name="connsiteY1838" fmla="*/ 437550 h 2366371"/>
                <a:gd name="connsiteX1839" fmla="*/ 1821656 w 1830590"/>
                <a:gd name="connsiteY1839" fmla="*/ 535781 h 2366371"/>
                <a:gd name="connsiteX1840" fmla="*/ 1724730 w 1830590"/>
                <a:gd name="connsiteY1840" fmla="*/ 428625 h 2366371"/>
                <a:gd name="connsiteX1841" fmla="*/ 1724730 w 1830590"/>
                <a:gd name="connsiteY1841" fmla="*/ 330394 h 2366371"/>
                <a:gd name="connsiteX1842" fmla="*/ 1821656 w 1830590"/>
                <a:gd name="connsiteY1842" fmla="*/ 330394 h 2366371"/>
                <a:gd name="connsiteX1843" fmla="*/ 1821656 w 1830590"/>
                <a:gd name="connsiteY1843" fmla="*/ 428625 h 2366371"/>
                <a:gd name="connsiteX1844" fmla="*/ 1724730 w 1830590"/>
                <a:gd name="connsiteY1844" fmla="*/ 428625 h 2366371"/>
                <a:gd name="connsiteX1845" fmla="*/ 1821656 w 1830590"/>
                <a:gd name="connsiteY1845" fmla="*/ 321469 h 2366371"/>
                <a:gd name="connsiteX1846" fmla="*/ 1724730 w 1830590"/>
                <a:gd name="connsiteY1846" fmla="*/ 321469 h 2366371"/>
                <a:gd name="connsiteX1847" fmla="*/ 1724730 w 1830590"/>
                <a:gd name="connsiteY1847" fmla="*/ 223237 h 2366371"/>
                <a:gd name="connsiteX1848" fmla="*/ 1821656 w 1830590"/>
                <a:gd name="connsiteY1848" fmla="*/ 223237 h 2366371"/>
                <a:gd name="connsiteX1849" fmla="*/ 1821656 w 1830590"/>
                <a:gd name="connsiteY1849" fmla="*/ 321469 h 2366371"/>
                <a:gd name="connsiteX1850" fmla="*/ 1724730 w 1830590"/>
                <a:gd name="connsiteY1850" fmla="*/ 214313 h 2366371"/>
                <a:gd name="connsiteX1851" fmla="*/ 1724730 w 1830590"/>
                <a:gd name="connsiteY1851" fmla="*/ 116081 h 2366371"/>
                <a:gd name="connsiteX1852" fmla="*/ 1821656 w 1830590"/>
                <a:gd name="connsiteY1852" fmla="*/ 116081 h 2366371"/>
                <a:gd name="connsiteX1853" fmla="*/ 1821656 w 1830590"/>
                <a:gd name="connsiteY1853" fmla="*/ 214313 h 2366371"/>
                <a:gd name="connsiteX1854" fmla="*/ 1724730 w 1830590"/>
                <a:gd name="connsiteY1854" fmla="*/ 214313 h 2366371"/>
                <a:gd name="connsiteX1855" fmla="*/ 1821656 w 1830590"/>
                <a:gd name="connsiteY1855" fmla="*/ 107156 h 2366371"/>
                <a:gd name="connsiteX1856" fmla="*/ 1724730 w 1830590"/>
                <a:gd name="connsiteY1856" fmla="*/ 107156 h 2366371"/>
                <a:gd name="connsiteX1857" fmla="*/ 1724730 w 1830590"/>
                <a:gd name="connsiteY1857" fmla="*/ 8925 h 2366371"/>
                <a:gd name="connsiteX1858" fmla="*/ 1821656 w 1830590"/>
                <a:gd name="connsiteY1858" fmla="*/ 8925 h 2366371"/>
                <a:gd name="connsiteX1859" fmla="*/ 1821656 w 1830590"/>
                <a:gd name="connsiteY1859" fmla="*/ 107156 h 2366371"/>
                <a:gd name="connsiteX1860" fmla="*/ 108452 w 1830590"/>
                <a:gd name="connsiteY1860" fmla="*/ 8925 h 2366371"/>
                <a:gd name="connsiteX1861" fmla="*/ 108452 w 1830590"/>
                <a:gd name="connsiteY1861" fmla="*/ 107156 h 2366371"/>
                <a:gd name="connsiteX1862" fmla="*/ 8925 w 1830590"/>
                <a:gd name="connsiteY1862" fmla="*/ 107156 h 2366371"/>
                <a:gd name="connsiteX1863" fmla="*/ 8925 w 1830590"/>
                <a:gd name="connsiteY1863" fmla="*/ 8925 h 2366371"/>
                <a:gd name="connsiteX1864" fmla="*/ 108452 w 1830590"/>
                <a:gd name="connsiteY1864" fmla="*/ 8925 h 2366371"/>
                <a:gd name="connsiteX1865" fmla="*/ 8925 w 1830590"/>
                <a:gd name="connsiteY1865" fmla="*/ 2259206 h 2366371"/>
                <a:gd name="connsiteX1866" fmla="*/ 108452 w 1830590"/>
                <a:gd name="connsiteY1866" fmla="*/ 2259206 h 2366371"/>
                <a:gd name="connsiteX1867" fmla="*/ 108452 w 1830590"/>
                <a:gd name="connsiteY1867" fmla="*/ 2357437 h 2366371"/>
                <a:gd name="connsiteX1868" fmla="*/ 8925 w 1830590"/>
                <a:gd name="connsiteY1868" fmla="*/ 2357437 h 2366371"/>
                <a:gd name="connsiteX1869" fmla="*/ 8925 w 1830590"/>
                <a:gd name="connsiteY1869" fmla="*/ 2259206 h 2366371"/>
                <a:gd name="connsiteX1870" fmla="*/ 1724730 w 1830590"/>
                <a:gd name="connsiteY1870" fmla="*/ 2357437 h 2366371"/>
                <a:gd name="connsiteX1871" fmla="*/ 1724730 w 1830590"/>
                <a:gd name="connsiteY1871" fmla="*/ 2259206 h 2366371"/>
                <a:gd name="connsiteX1872" fmla="*/ 1821656 w 1830590"/>
                <a:gd name="connsiteY1872" fmla="*/ 2259206 h 2366371"/>
                <a:gd name="connsiteX1873" fmla="*/ 1821656 w 1830590"/>
                <a:gd name="connsiteY1873" fmla="*/ 2357437 h 2366371"/>
                <a:gd name="connsiteX1874" fmla="*/ 1724730 w 1830590"/>
                <a:gd name="connsiteY1874" fmla="*/ 2357437 h 236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</a:cxnLst>
              <a:rect l="l" t="t" r="r" b="b"/>
              <a:pathLst>
                <a:path w="1830590" h="2366371">
                  <a:moveTo>
                    <a:pt x="0" y="0"/>
                  </a:moveTo>
                  <a:lnTo>
                    <a:pt x="0" y="2366372"/>
                  </a:lnTo>
                  <a:lnTo>
                    <a:pt x="1830591" y="2366372"/>
                  </a:lnTo>
                  <a:lnTo>
                    <a:pt x="1830591" y="0"/>
                  </a:lnTo>
                  <a:lnTo>
                    <a:pt x="0" y="0"/>
                  </a:lnTo>
                  <a:close/>
                  <a:moveTo>
                    <a:pt x="867480" y="1500187"/>
                  </a:moveTo>
                  <a:lnTo>
                    <a:pt x="867480" y="1401956"/>
                  </a:lnTo>
                  <a:lnTo>
                    <a:pt x="965711" y="1401956"/>
                  </a:lnTo>
                  <a:lnTo>
                    <a:pt x="965711" y="1500187"/>
                  </a:lnTo>
                  <a:lnTo>
                    <a:pt x="867480" y="1500187"/>
                  </a:lnTo>
                  <a:close/>
                  <a:moveTo>
                    <a:pt x="965702" y="1509112"/>
                  </a:moveTo>
                  <a:lnTo>
                    <a:pt x="965702" y="1607344"/>
                  </a:lnTo>
                  <a:lnTo>
                    <a:pt x="867470" y="1607344"/>
                  </a:lnTo>
                  <a:lnTo>
                    <a:pt x="867470" y="1509112"/>
                  </a:lnTo>
                  <a:lnTo>
                    <a:pt x="965702" y="1509112"/>
                  </a:lnTo>
                  <a:close/>
                  <a:moveTo>
                    <a:pt x="965702" y="866175"/>
                  </a:moveTo>
                  <a:lnTo>
                    <a:pt x="965702" y="964406"/>
                  </a:lnTo>
                  <a:lnTo>
                    <a:pt x="867470" y="964406"/>
                  </a:lnTo>
                  <a:lnTo>
                    <a:pt x="867470" y="866175"/>
                  </a:lnTo>
                  <a:lnTo>
                    <a:pt x="965702" y="866175"/>
                  </a:lnTo>
                  <a:close/>
                  <a:moveTo>
                    <a:pt x="867480" y="857250"/>
                  </a:moveTo>
                  <a:lnTo>
                    <a:pt x="867480" y="759019"/>
                  </a:lnTo>
                  <a:lnTo>
                    <a:pt x="965711" y="759019"/>
                  </a:lnTo>
                  <a:lnTo>
                    <a:pt x="965711" y="857250"/>
                  </a:lnTo>
                  <a:lnTo>
                    <a:pt x="867480" y="857250"/>
                  </a:lnTo>
                  <a:close/>
                  <a:moveTo>
                    <a:pt x="867480" y="1285875"/>
                  </a:moveTo>
                  <a:lnTo>
                    <a:pt x="867480" y="1187644"/>
                  </a:lnTo>
                  <a:lnTo>
                    <a:pt x="965711" y="1187644"/>
                  </a:lnTo>
                  <a:lnTo>
                    <a:pt x="965711" y="1285875"/>
                  </a:lnTo>
                  <a:lnTo>
                    <a:pt x="867480" y="1285875"/>
                  </a:lnTo>
                  <a:close/>
                  <a:moveTo>
                    <a:pt x="965702" y="1294800"/>
                  </a:moveTo>
                  <a:lnTo>
                    <a:pt x="965702" y="1393031"/>
                  </a:lnTo>
                  <a:lnTo>
                    <a:pt x="867470" y="1393031"/>
                  </a:lnTo>
                  <a:lnTo>
                    <a:pt x="867470" y="1294800"/>
                  </a:lnTo>
                  <a:lnTo>
                    <a:pt x="965702" y="1294800"/>
                  </a:lnTo>
                  <a:close/>
                  <a:moveTo>
                    <a:pt x="867480" y="1178719"/>
                  </a:moveTo>
                  <a:lnTo>
                    <a:pt x="867480" y="1080487"/>
                  </a:lnTo>
                  <a:lnTo>
                    <a:pt x="965711" y="1080487"/>
                  </a:lnTo>
                  <a:lnTo>
                    <a:pt x="965711" y="1178719"/>
                  </a:lnTo>
                  <a:lnTo>
                    <a:pt x="867480" y="1178719"/>
                  </a:lnTo>
                  <a:close/>
                  <a:moveTo>
                    <a:pt x="867480" y="1071562"/>
                  </a:moveTo>
                  <a:lnTo>
                    <a:pt x="867480" y="973331"/>
                  </a:lnTo>
                  <a:lnTo>
                    <a:pt x="965711" y="973331"/>
                  </a:lnTo>
                  <a:lnTo>
                    <a:pt x="965711" y="1071562"/>
                  </a:lnTo>
                  <a:lnTo>
                    <a:pt x="867480" y="1071562"/>
                  </a:lnTo>
                  <a:close/>
                  <a:moveTo>
                    <a:pt x="858546" y="964406"/>
                  </a:moveTo>
                  <a:lnTo>
                    <a:pt x="760314" y="964406"/>
                  </a:lnTo>
                  <a:lnTo>
                    <a:pt x="760314" y="866175"/>
                  </a:lnTo>
                  <a:lnTo>
                    <a:pt x="858546" y="866175"/>
                  </a:lnTo>
                  <a:lnTo>
                    <a:pt x="858546" y="964406"/>
                  </a:lnTo>
                  <a:close/>
                  <a:moveTo>
                    <a:pt x="858546" y="973331"/>
                  </a:moveTo>
                  <a:lnTo>
                    <a:pt x="858546" y="1071562"/>
                  </a:lnTo>
                  <a:lnTo>
                    <a:pt x="760314" y="1071562"/>
                  </a:lnTo>
                  <a:lnTo>
                    <a:pt x="760314" y="973331"/>
                  </a:lnTo>
                  <a:lnTo>
                    <a:pt x="858546" y="973331"/>
                  </a:lnTo>
                  <a:close/>
                  <a:moveTo>
                    <a:pt x="858546" y="1080487"/>
                  </a:moveTo>
                  <a:lnTo>
                    <a:pt x="858546" y="1178719"/>
                  </a:lnTo>
                  <a:lnTo>
                    <a:pt x="760314" y="1178719"/>
                  </a:lnTo>
                  <a:lnTo>
                    <a:pt x="760314" y="1080487"/>
                  </a:lnTo>
                  <a:lnTo>
                    <a:pt x="858546" y="1080487"/>
                  </a:lnTo>
                  <a:close/>
                  <a:moveTo>
                    <a:pt x="858546" y="1187644"/>
                  </a:moveTo>
                  <a:lnTo>
                    <a:pt x="858546" y="1285875"/>
                  </a:lnTo>
                  <a:lnTo>
                    <a:pt x="760314" y="1285875"/>
                  </a:lnTo>
                  <a:lnTo>
                    <a:pt x="760314" y="1187644"/>
                  </a:lnTo>
                  <a:lnTo>
                    <a:pt x="858546" y="1187644"/>
                  </a:lnTo>
                  <a:close/>
                  <a:moveTo>
                    <a:pt x="858546" y="1294800"/>
                  </a:moveTo>
                  <a:lnTo>
                    <a:pt x="858546" y="1393031"/>
                  </a:lnTo>
                  <a:lnTo>
                    <a:pt x="760314" y="1393031"/>
                  </a:lnTo>
                  <a:lnTo>
                    <a:pt x="760314" y="1294800"/>
                  </a:lnTo>
                  <a:lnTo>
                    <a:pt x="858546" y="1294800"/>
                  </a:lnTo>
                  <a:close/>
                  <a:moveTo>
                    <a:pt x="858546" y="1401956"/>
                  </a:moveTo>
                  <a:lnTo>
                    <a:pt x="858546" y="1500187"/>
                  </a:lnTo>
                  <a:lnTo>
                    <a:pt x="760314" y="1500187"/>
                  </a:lnTo>
                  <a:lnTo>
                    <a:pt x="760314" y="1401956"/>
                  </a:lnTo>
                  <a:lnTo>
                    <a:pt x="858546" y="1401956"/>
                  </a:lnTo>
                  <a:close/>
                  <a:moveTo>
                    <a:pt x="974636" y="1401956"/>
                  </a:moveTo>
                  <a:lnTo>
                    <a:pt x="1072867" y="1401956"/>
                  </a:lnTo>
                  <a:lnTo>
                    <a:pt x="1072867" y="1500187"/>
                  </a:lnTo>
                  <a:lnTo>
                    <a:pt x="974636" y="1500187"/>
                  </a:lnTo>
                  <a:lnTo>
                    <a:pt x="974636" y="1401956"/>
                  </a:lnTo>
                  <a:close/>
                  <a:moveTo>
                    <a:pt x="974636" y="1393031"/>
                  </a:moveTo>
                  <a:lnTo>
                    <a:pt x="974636" y="1294800"/>
                  </a:lnTo>
                  <a:lnTo>
                    <a:pt x="1072867" y="1294800"/>
                  </a:lnTo>
                  <a:lnTo>
                    <a:pt x="1072867" y="1393031"/>
                  </a:lnTo>
                  <a:lnTo>
                    <a:pt x="974636" y="1393031"/>
                  </a:lnTo>
                  <a:close/>
                  <a:moveTo>
                    <a:pt x="974636" y="1285875"/>
                  </a:moveTo>
                  <a:lnTo>
                    <a:pt x="974636" y="1187644"/>
                  </a:lnTo>
                  <a:lnTo>
                    <a:pt x="1072867" y="1187644"/>
                  </a:lnTo>
                  <a:lnTo>
                    <a:pt x="1072867" y="1285875"/>
                  </a:lnTo>
                  <a:lnTo>
                    <a:pt x="974636" y="1285875"/>
                  </a:lnTo>
                  <a:close/>
                  <a:moveTo>
                    <a:pt x="974636" y="1178719"/>
                  </a:moveTo>
                  <a:lnTo>
                    <a:pt x="974636" y="1080487"/>
                  </a:lnTo>
                  <a:lnTo>
                    <a:pt x="1072867" y="1080487"/>
                  </a:lnTo>
                  <a:lnTo>
                    <a:pt x="1072867" y="1178719"/>
                  </a:lnTo>
                  <a:lnTo>
                    <a:pt x="974636" y="1178719"/>
                  </a:lnTo>
                  <a:close/>
                  <a:moveTo>
                    <a:pt x="974636" y="1071562"/>
                  </a:moveTo>
                  <a:lnTo>
                    <a:pt x="974636" y="973331"/>
                  </a:lnTo>
                  <a:lnTo>
                    <a:pt x="1072867" y="973331"/>
                  </a:lnTo>
                  <a:lnTo>
                    <a:pt x="1072867" y="1071562"/>
                  </a:lnTo>
                  <a:lnTo>
                    <a:pt x="974636" y="1071562"/>
                  </a:lnTo>
                  <a:close/>
                  <a:moveTo>
                    <a:pt x="974636" y="964406"/>
                  </a:moveTo>
                  <a:lnTo>
                    <a:pt x="974636" y="866175"/>
                  </a:lnTo>
                  <a:lnTo>
                    <a:pt x="1072867" y="866175"/>
                  </a:lnTo>
                  <a:lnTo>
                    <a:pt x="1072867" y="964406"/>
                  </a:lnTo>
                  <a:lnTo>
                    <a:pt x="974636" y="964406"/>
                  </a:lnTo>
                  <a:close/>
                  <a:moveTo>
                    <a:pt x="974636" y="857250"/>
                  </a:moveTo>
                  <a:lnTo>
                    <a:pt x="974636" y="759019"/>
                  </a:lnTo>
                  <a:lnTo>
                    <a:pt x="1072867" y="759019"/>
                  </a:lnTo>
                  <a:lnTo>
                    <a:pt x="1072867" y="857250"/>
                  </a:lnTo>
                  <a:lnTo>
                    <a:pt x="974636" y="857250"/>
                  </a:lnTo>
                  <a:close/>
                  <a:moveTo>
                    <a:pt x="974636" y="750094"/>
                  </a:moveTo>
                  <a:lnTo>
                    <a:pt x="974636" y="651862"/>
                  </a:lnTo>
                  <a:lnTo>
                    <a:pt x="1072867" y="651862"/>
                  </a:lnTo>
                  <a:lnTo>
                    <a:pt x="1072867" y="750094"/>
                  </a:lnTo>
                  <a:lnTo>
                    <a:pt x="974636" y="750094"/>
                  </a:lnTo>
                  <a:close/>
                  <a:moveTo>
                    <a:pt x="965702" y="750094"/>
                  </a:moveTo>
                  <a:lnTo>
                    <a:pt x="867470" y="750094"/>
                  </a:lnTo>
                  <a:lnTo>
                    <a:pt x="867470" y="651862"/>
                  </a:lnTo>
                  <a:lnTo>
                    <a:pt x="965702" y="651862"/>
                  </a:lnTo>
                  <a:lnTo>
                    <a:pt x="965702" y="750094"/>
                  </a:lnTo>
                  <a:close/>
                  <a:moveTo>
                    <a:pt x="858546" y="750094"/>
                  </a:moveTo>
                  <a:lnTo>
                    <a:pt x="760314" y="750094"/>
                  </a:lnTo>
                  <a:lnTo>
                    <a:pt x="760314" y="651862"/>
                  </a:lnTo>
                  <a:lnTo>
                    <a:pt x="858546" y="651862"/>
                  </a:lnTo>
                  <a:lnTo>
                    <a:pt x="858546" y="750094"/>
                  </a:lnTo>
                  <a:close/>
                  <a:moveTo>
                    <a:pt x="858546" y="759019"/>
                  </a:moveTo>
                  <a:lnTo>
                    <a:pt x="858546" y="857250"/>
                  </a:lnTo>
                  <a:lnTo>
                    <a:pt x="760314" y="857250"/>
                  </a:lnTo>
                  <a:lnTo>
                    <a:pt x="760314" y="759019"/>
                  </a:lnTo>
                  <a:lnTo>
                    <a:pt x="858546" y="759019"/>
                  </a:lnTo>
                  <a:close/>
                  <a:moveTo>
                    <a:pt x="751389" y="857250"/>
                  </a:moveTo>
                  <a:lnTo>
                    <a:pt x="653158" y="857250"/>
                  </a:lnTo>
                  <a:lnTo>
                    <a:pt x="653158" y="759019"/>
                  </a:lnTo>
                  <a:lnTo>
                    <a:pt x="751389" y="759019"/>
                  </a:lnTo>
                  <a:lnTo>
                    <a:pt x="751389" y="857250"/>
                  </a:lnTo>
                  <a:close/>
                  <a:moveTo>
                    <a:pt x="751389" y="866175"/>
                  </a:moveTo>
                  <a:lnTo>
                    <a:pt x="751389" y="964406"/>
                  </a:lnTo>
                  <a:lnTo>
                    <a:pt x="653158" y="964406"/>
                  </a:lnTo>
                  <a:lnTo>
                    <a:pt x="653158" y="866175"/>
                  </a:lnTo>
                  <a:lnTo>
                    <a:pt x="751389" y="866175"/>
                  </a:lnTo>
                  <a:close/>
                  <a:moveTo>
                    <a:pt x="751389" y="973331"/>
                  </a:moveTo>
                  <a:lnTo>
                    <a:pt x="751389" y="1071562"/>
                  </a:lnTo>
                  <a:lnTo>
                    <a:pt x="653158" y="1071562"/>
                  </a:lnTo>
                  <a:lnTo>
                    <a:pt x="653158" y="973331"/>
                  </a:lnTo>
                  <a:lnTo>
                    <a:pt x="751389" y="973331"/>
                  </a:lnTo>
                  <a:close/>
                  <a:moveTo>
                    <a:pt x="751389" y="1080487"/>
                  </a:moveTo>
                  <a:lnTo>
                    <a:pt x="751389" y="1178719"/>
                  </a:lnTo>
                  <a:lnTo>
                    <a:pt x="653158" y="1178719"/>
                  </a:lnTo>
                  <a:lnTo>
                    <a:pt x="653158" y="1080487"/>
                  </a:lnTo>
                  <a:lnTo>
                    <a:pt x="751389" y="1080487"/>
                  </a:lnTo>
                  <a:close/>
                  <a:moveTo>
                    <a:pt x="751389" y="1187644"/>
                  </a:moveTo>
                  <a:lnTo>
                    <a:pt x="751389" y="1285875"/>
                  </a:lnTo>
                  <a:lnTo>
                    <a:pt x="653158" y="1285875"/>
                  </a:lnTo>
                  <a:lnTo>
                    <a:pt x="653158" y="1187644"/>
                  </a:lnTo>
                  <a:lnTo>
                    <a:pt x="751389" y="1187644"/>
                  </a:lnTo>
                  <a:close/>
                  <a:moveTo>
                    <a:pt x="751389" y="1294800"/>
                  </a:moveTo>
                  <a:lnTo>
                    <a:pt x="751389" y="1393031"/>
                  </a:lnTo>
                  <a:lnTo>
                    <a:pt x="653158" y="1393031"/>
                  </a:lnTo>
                  <a:lnTo>
                    <a:pt x="653158" y="1294800"/>
                  </a:lnTo>
                  <a:lnTo>
                    <a:pt x="751389" y="1294800"/>
                  </a:lnTo>
                  <a:close/>
                  <a:moveTo>
                    <a:pt x="751389" y="1401956"/>
                  </a:moveTo>
                  <a:lnTo>
                    <a:pt x="751389" y="1500187"/>
                  </a:lnTo>
                  <a:lnTo>
                    <a:pt x="653158" y="1500187"/>
                  </a:lnTo>
                  <a:lnTo>
                    <a:pt x="653158" y="1401956"/>
                  </a:lnTo>
                  <a:lnTo>
                    <a:pt x="751389" y="1401956"/>
                  </a:lnTo>
                  <a:close/>
                  <a:moveTo>
                    <a:pt x="751389" y="1509112"/>
                  </a:moveTo>
                  <a:lnTo>
                    <a:pt x="751389" y="1607344"/>
                  </a:lnTo>
                  <a:lnTo>
                    <a:pt x="653158" y="1607344"/>
                  </a:lnTo>
                  <a:lnTo>
                    <a:pt x="653158" y="1509112"/>
                  </a:lnTo>
                  <a:lnTo>
                    <a:pt x="751389" y="1509112"/>
                  </a:lnTo>
                  <a:close/>
                  <a:moveTo>
                    <a:pt x="760324" y="1509112"/>
                  </a:moveTo>
                  <a:lnTo>
                    <a:pt x="858555" y="1509112"/>
                  </a:lnTo>
                  <a:lnTo>
                    <a:pt x="858555" y="1607344"/>
                  </a:lnTo>
                  <a:lnTo>
                    <a:pt x="760324" y="1607344"/>
                  </a:lnTo>
                  <a:lnTo>
                    <a:pt x="760324" y="1509112"/>
                  </a:lnTo>
                  <a:close/>
                  <a:moveTo>
                    <a:pt x="858546" y="1616269"/>
                  </a:moveTo>
                  <a:lnTo>
                    <a:pt x="858546" y="1714500"/>
                  </a:lnTo>
                  <a:lnTo>
                    <a:pt x="760314" y="1714500"/>
                  </a:lnTo>
                  <a:lnTo>
                    <a:pt x="760314" y="1616269"/>
                  </a:lnTo>
                  <a:lnTo>
                    <a:pt x="858546" y="1616269"/>
                  </a:lnTo>
                  <a:close/>
                  <a:moveTo>
                    <a:pt x="867480" y="1616269"/>
                  </a:moveTo>
                  <a:lnTo>
                    <a:pt x="965711" y="1616269"/>
                  </a:lnTo>
                  <a:lnTo>
                    <a:pt x="965711" y="1714500"/>
                  </a:lnTo>
                  <a:lnTo>
                    <a:pt x="867480" y="1714500"/>
                  </a:lnTo>
                  <a:lnTo>
                    <a:pt x="867480" y="1616269"/>
                  </a:lnTo>
                  <a:close/>
                  <a:moveTo>
                    <a:pt x="974636" y="1616269"/>
                  </a:moveTo>
                  <a:lnTo>
                    <a:pt x="1072867" y="1616269"/>
                  </a:lnTo>
                  <a:lnTo>
                    <a:pt x="1072867" y="1714500"/>
                  </a:lnTo>
                  <a:lnTo>
                    <a:pt x="974636" y="1714500"/>
                  </a:lnTo>
                  <a:lnTo>
                    <a:pt x="974636" y="1616269"/>
                  </a:lnTo>
                  <a:close/>
                  <a:moveTo>
                    <a:pt x="974636" y="1607344"/>
                  </a:moveTo>
                  <a:lnTo>
                    <a:pt x="974636" y="1509112"/>
                  </a:lnTo>
                  <a:lnTo>
                    <a:pt x="1072867" y="1509112"/>
                  </a:lnTo>
                  <a:lnTo>
                    <a:pt x="1072867" y="1607344"/>
                  </a:lnTo>
                  <a:lnTo>
                    <a:pt x="974636" y="1607344"/>
                  </a:lnTo>
                  <a:close/>
                  <a:moveTo>
                    <a:pt x="1081792" y="1509112"/>
                  </a:moveTo>
                  <a:lnTo>
                    <a:pt x="1180024" y="1509112"/>
                  </a:lnTo>
                  <a:lnTo>
                    <a:pt x="1180024" y="1607344"/>
                  </a:lnTo>
                  <a:lnTo>
                    <a:pt x="1081792" y="1607344"/>
                  </a:lnTo>
                  <a:lnTo>
                    <a:pt x="1081792" y="1509112"/>
                  </a:lnTo>
                  <a:close/>
                  <a:moveTo>
                    <a:pt x="1081792" y="1500187"/>
                  </a:moveTo>
                  <a:lnTo>
                    <a:pt x="1081792" y="1401956"/>
                  </a:lnTo>
                  <a:lnTo>
                    <a:pt x="1180024" y="1401956"/>
                  </a:lnTo>
                  <a:lnTo>
                    <a:pt x="1180024" y="1500187"/>
                  </a:lnTo>
                  <a:lnTo>
                    <a:pt x="1081792" y="1500187"/>
                  </a:lnTo>
                  <a:close/>
                  <a:moveTo>
                    <a:pt x="1081792" y="1393031"/>
                  </a:moveTo>
                  <a:lnTo>
                    <a:pt x="1081792" y="1294800"/>
                  </a:lnTo>
                  <a:lnTo>
                    <a:pt x="1180024" y="1294800"/>
                  </a:lnTo>
                  <a:lnTo>
                    <a:pt x="1180024" y="1393031"/>
                  </a:lnTo>
                  <a:lnTo>
                    <a:pt x="1081792" y="1393031"/>
                  </a:lnTo>
                  <a:close/>
                  <a:moveTo>
                    <a:pt x="1081792" y="1285875"/>
                  </a:moveTo>
                  <a:lnTo>
                    <a:pt x="1081792" y="1187644"/>
                  </a:lnTo>
                  <a:lnTo>
                    <a:pt x="1180024" y="1187644"/>
                  </a:lnTo>
                  <a:lnTo>
                    <a:pt x="1180024" y="1285875"/>
                  </a:lnTo>
                  <a:lnTo>
                    <a:pt x="1081792" y="1285875"/>
                  </a:lnTo>
                  <a:close/>
                  <a:moveTo>
                    <a:pt x="1081792" y="1178719"/>
                  </a:moveTo>
                  <a:lnTo>
                    <a:pt x="1081792" y="1080487"/>
                  </a:lnTo>
                  <a:lnTo>
                    <a:pt x="1180024" y="1080487"/>
                  </a:lnTo>
                  <a:lnTo>
                    <a:pt x="1180024" y="1178719"/>
                  </a:lnTo>
                  <a:lnTo>
                    <a:pt x="1081792" y="1178719"/>
                  </a:lnTo>
                  <a:close/>
                  <a:moveTo>
                    <a:pt x="1081792" y="1071562"/>
                  </a:moveTo>
                  <a:lnTo>
                    <a:pt x="1081792" y="973331"/>
                  </a:lnTo>
                  <a:lnTo>
                    <a:pt x="1180024" y="973331"/>
                  </a:lnTo>
                  <a:lnTo>
                    <a:pt x="1180024" y="1071562"/>
                  </a:lnTo>
                  <a:lnTo>
                    <a:pt x="1081792" y="1071562"/>
                  </a:lnTo>
                  <a:close/>
                  <a:moveTo>
                    <a:pt x="1081792" y="964406"/>
                  </a:moveTo>
                  <a:lnTo>
                    <a:pt x="1081792" y="866175"/>
                  </a:lnTo>
                  <a:lnTo>
                    <a:pt x="1180024" y="866175"/>
                  </a:lnTo>
                  <a:lnTo>
                    <a:pt x="1180024" y="964406"/>
                  </a:lnTo>
                  <a:lnTo>
                    <a:pt x="1081792" y="964406"/>
                  </a:lnTo>
                  <a:close/>
                  <a:moveTo>
                    <a:pt x="1081792" y="857250"/>
                  </a:moveTo>
                  <a:lnTo>
                    <a:pt x="1081792" y="759019"/>
                  </a:lnTo>
                  <a:lnTo>
                    <a:pt x="1180024" y="759019"/>
                  </a:lnTo>
                  <a:lnTo>
                    <a:pt x="1180024" y="857250"/>
                  </a:lnTo>
                  <a:lnTo>
                    <a:pt x="1081792" y="857250"/>
                  </a:lnTo>
                  <a:close/>
                  <a:moveTo>
                    <a:pt x="1081792" y="750094"/>
                  </a:moveTo>
                  <a:lnTo>
                    <a:pt x="1081792" y="651862"/>
                  </a:lnTo>
                  <a:lnTo>
                    <a:pt x="1180024" y="651862"/>
                  </a:lnTo>
                  <a:lnTo>
                    <a:pt x="1180024" y="750094"/>
                  </a:lnTo>
                  <a:lnTo>
                    <a:pt x="1081792" y="750094"/>
                  </a:lnTo>
                  <a:close/>
                  <a:moveTo>
                    <a:pt x="1081792" y="642938"/>
                  </a:moveTo>
                  <a:lnTo>
                    <a:pt x="1081792" y="544706"/>
                  </a:lnTo>
                  <a:lnTo>
                    <a:pt x="1180024" y="544706"/>
                  </a:lnTo>
                  <a:lnTo>
                    <a:pt x="1180024" y="642938"/>
                  </a:lnTo>
                  <a:lnTo>
                    <a:pt x="1081792" y="642938"/>
                  </a:lnTo>
                  <a:close/>
                  <a:moveTo>
                    <a:pt x="1072858" y="642938"/>
                  </a:moveTo>
                  <a:lnTo>
                    <a:pt x="974627" y="642938"/>
                  </a:lnTo>
                  <a:lnTo>
                    <a:pt x="974627" y="544706"/>
                  </a:lnTo>
                  <a:lnTo>
                    <a:pt x="1072858" y="544706"/>
                  </a:lnTo>
                  <a:lnTo>
                    <a:pt x="1072858" y="642938"/>
                  </a:lnTo>
                  <a:close/>
                  <a:moveTo>
                    <a:pt x="965702" y="642938"/>
                  </a:moveTo>
                  <a:lnTo>
                    <a:pt x="867470" y="642938"/>
                  </a:lnTo>
                  <a:lnTo>
                    <a:pt x="867470" y="544706"/>
                  </a:lnTo>
                  <a:lnTo>
                    <a:pt x="965702" y="544706"/>
                  </a:lnTo>
                  <a:lnTo>
                    <a:pt x="965702" y="642938"/>
                  </a:lnTo>
                  <a:close/>
                  <a:moveTo>
                    <a:pt x="858546" y="642938"/>
                  </a:moveTo>
                  <a:lnTo>
                    <a:pt x="760314" y="642938"/>
                  </a:lnTo>
                  <a:lnTo>
                    <a:pt x="760314" y="544706"/>
                  </a:lnTo>
                  <a:lnTo>
                    <a:pt x="858546" y="544706"/>
                  </a:lnTo>
                  <a:lnTo>
                    <a:pt x="858546" y="642938"/>
                  </a:lnTo>
                  <a:close/>
                  <a:moveTo>
                    <a:pt x="751389" y="642938"/>
                  </a:moveTo>
                  <a:lnTo>
                    <a:pt x="653158" y="642938"/>
                  </a:lnTo>
                  <a:lnTo>
                    <a:pt x="653158" y="544706"/>
                  </a:lnTo>
                  <a:lnTo>
                    <a:pt x="751389" y="544706"/>
                  </a:lnTo>
                  <a:lnTo>
                    <a:pt x="751389" y="642938"/>
                  </a:lnTo>
                  <a:close/>
                  <a:moveTo>
                    <a:pt x="751389" y="651862"/>
                  </a:moveTo>
                  <a:lnTo>
                    <a:pt x="751389" y="750094"/>
                  </a:lnTo>
                  <a:lnTo>
                    <a:pt x="653158" y="750094"/>
                  </a:lnTo>
                  <a:lnTo>
                    <a:pt x="653158" y="651862"/>
                  </a:lnTo>
                  <a:lnTo>
                    <a:pt x="751389" y="651862"/>
                  </a:lnTo>
                  <a:close/>
                  <a:moveTo>
                    <a:pt x="644233" y="750094"/>
                  </a:moveTo>
                  <a:lnTo>
                    <a:pt x="546002" y="750094"/>
                  </a:lnTo>
                  <a:lnTo>
                    <a:pt x="546002" y="651862"/>
                  </a:lnTo>
                  <a:lnTo>
                    <a:pt x="644233" y="651862"/>
                  </a:lnTo>
                  <a:lnTo>
                    <a:pt x="644233" y="750094"/>
                  </a:lnTo>
                  <a:close/>
                  <a:moveTo>
                    <a:pt x="644233" y="759019"/>
                  </a:moveTo>
                  <a:lnTo>
                    <a:pt x="644233" y="857250"/>
                  </a:lnTo>
                  <a:lnTo>
                    <a:pt x="546002" y="857250"/>
                  </a:lnTo>
                  <a:lnTo>
                    <a:pt x="546002" y="759019"/>
                  </a:lnTo>
                  <a:lnTo>
                    <a:pt x="644233" y="759019"/>
                  </a:lnTo>
                  <a:close/>
                  <a:moveTo>
                    <a:pt x="644233" y="866175"/>
                  </a:moveTo>
                  <a:lnTo>
                    <a:pt x="644233" y="964406"/>
                  </a:lnTo>
                  <a:lnTo>
                    <a:pt x="546002" y="964406"/>
                  </a:lnTo>
                  <a:lnTo>
                    <a:pt x="546002" y="866175"/>
                  </a:lnTo>
                  <a:lnTo>
                    <a:pt x="644233" y="866175"/>
                  </a:lnTo>
                  <a:close/>
                  <a:moveTo>
                    <a:pt x="644233" y="973331"/>
                  </a:moveTo>
                  <a:lnTo>
                    <a:pt x="644233" y="1071562"/>
                  </a:lnTo>
                  <a:lnTo>
                    <a:pt x="546002" y="1071562"/>
                  </a:lnTo>
                  <a:lnTo>
                    <a:pt x="546002" y="973331"/>
                  </a:lnTo>
                  <a:lnTo>
                    <a:pt x="644233" y="973331"/>
                  </a:lnTo>
                  <a:close/>
                  <a:moveTo>
                    <a:pt x="644233" y="1080487"/>
                  </a:moveTo>
                  <a:lnTo>
                    <a:pt x="644233" y="1178719"/>
                  </a:lnTo>
                  <a:lnTo>
                    <a:pt x="546002" y="1178719"/>
                  </a:lnTo>
                  <a:lnTo>
                    <a:pt x="546002" y="1080487"/>
                  </a:lnTo>
                  <a:lnTo>
                    <a:pt x="644233" y="1080487"/>
                  </a:lnTo>
                  <a:close/>
                  <a:moveTo>
                    <a:pt x="644233" y="1187644"/>
                  </a:moveTo>
                  <a:lnTo>
                    <a:pt x="644233" y="1285875"/>
                  </a:lnTo>
                  <a:lnTo>
                    <a:pt x="546002" y="1285875"/>
                  </a:lnTo>
                  <a:lnTo>
                    <a:pt x="546002" y="1187644"/>
                  </a:lnTo>
                  <a:lnTo>
                    <a:pt x="644233" y="1187644"/>
                  </a:lnTo>
                  <a:close/>
                  <a:moveTo>
                    <a:pt x="644233" y="1294800"/>
                  </a:moveTo>
                  <a:lnTo>
                    <a:pt x="644233" y="1393031"/>
                  </a:lnTo>
                  <a:lnTo>
                    <a:pt x="546002" y="1393031"/>
                  </a:lnTo>
                  <a:lnTo>
                    <a:pt x="546002" y="1294800"/>
                  </a:lnTo>
                  <a:lnTo>
                    <a:pt x="644233" y="1294800"/>
                  </a:lnTo>
                  <a:close/>
                  <a:moveTo>
                    <a:pt x="644233" y="1401956"/>
                  </a:moveTo>
                  <a:lnTo>
                    <a:pt x="644233" y="1500187"/>
                  </a:lnTo>
                  <a:lnTo>
                    <a:pt x="546002" y="1500187"/>
                  </a:lnTo>
                  <a:lnTo>
                    <a:pt x="546002" y="1401956"/>
                  </a:lnTo>
                  <a:lnTo>
                    <a:pt x="644233" y="1401956"/>
                  </a:lnTo>
                  <a:close/>
                  <a:moveTo>
                    <a:pt x="644233" y="1509112"/>
                  </a:moveTo>
                  <a:lnTo>
                    <a:pt x="644233" y="1607344"/>
                  </a:lnTo>
                  <a:lnTo>
                    <a:pt x="546002" y="1607344"/>
                  </a:lnTo>
                  <a:lnTo>
                    <a:pt x="546002" y="1509112"/>
                  </a:lnTo>
                  <a:lnTo>
                    <a:pt x="644233" y="1509112"/>
                  </a:lnTo>
                  <a:close/>
                  <a:moveTo>
                    <a:pt x="644233" y="1616269"/>
                  </a:moveTo>
                  <a:lnTo>
                    <a:pt x="644233" y="1714500"/>
                  </a:lnTo>
                  <a:lnTo>
                    <a:pt x="546002" y="1714500"/>
                  </a:lnTo>
                  <a:lnTo>
                    <a:pt x="546002" y="1616269"/>
                  </a:lnTo>
                  <a:lnTo>
                    <a:pt x="644233" y="1616269"/>
                  </a:lnTo>
                  <a:close/>
                  <a:moveTo>
                    <a:pt x="653167" y="1616269"/>
                  </a:moveTo>
                  <a:lnTo>
                    <a:pt x="751399" y="1616269"/>
                  </a:lnTo>
                  <a:lnTo>
                    <a:pt x="751399" y="1714500"/>
                  </a:lnTo>
                  <a:lnTo>
                    <a:pt x="653167" y="1714500"/>
                  </a:lnTo>
                  <a:lnTo>
                    <a:pt x="653167" y="1616269"/>
                  </a:lnTo>
                  <a:close/>
                  <a:moveTo>
                    <a:pt x="751389" y="1723425"/>
                  </a:moveTo>
                  <a:lnTo>
                    <a:pt x="751389" y="1821656"/>
                  </a:lnTo>
                  <a:lnTo>
                    <a:pt x="653158" y="1821656"/>
                  </a:lnTo>
                  <a:lnTo>
                    <a:pt x="653158" y="1723425"/>
                  </a:lnTo>
                  <a:lnTo>
                    <a:pt x="751389" y="1723425"/>
                  </a:lnTo>
                  <a:close/>
                  <a:moveTo>
                    <a:pt x="760324" y="1723425"/>
                  </a:moveTo>
                  <a:lnTo>
                    <a:pt x="858555" y="1723425"/>
                  </a:lnTo>
                  <a:lnTo>
                    <a:pt x="858555" y="1821656"/>
                  </a:lnTo>
                  <a:lnTo>
                    <a:pt x="760324" y="1821656"/>
                  </a:lnTo>
                  <a:lnTo>
                    <a:pt x="760324" y="1723425"/>
                  </a:lnTo>
                  <a:close/>
                  <a:moveTo>
                    <a:pt x="867480" y="1723425"/>
                  </a:moveTo>
                  <a:lnTo>
                    <a:pt x="965711" y="1723425"/>
                  </a:lnTo>
                  <a:lnTo>
                    <a:pt x="965711" y="1821656"/>
                  </a:lnTo>
                  <a:lnTo>
                    <a:pt x="867480" y="1821656"/>
                  </a:lnTo>
                  <a:lnTo>
                    <a:pt x="867480" y="1723425"/>
                  </a:lnTo>
                  <a:close/>
                  <a:moveTo>
                    <a:pt x="974636" y="1723425"/>
                  </a:moveTo>
                  <a:lnTo>
                    <a:pt x="1072867" y="1723425"/>
                  </a:lnTo>
                  <a:lnTo>
                    <a:pt x="1072867" y="1821656"/>
                  </a:lnTo>
                  <a:lnTo>
                    <a:pt x="974636" y="1821656"/>
                  </a:lnTo>
                  <a:lnTo>
                    <a:pt x="974636" y="1723425"/>
                  </a:lnTo>
                  <a:close/>
                  <a:moveTo>
                    <a:pt x="1081792" y="1723425"/>
                  </a:moveTo>
                  <a:lnTo>
                    <a:pt x="1180024" y="1723425"/>
                  </a:lnTo>
                  <a:lnTo>
                    <a:pt x="1180024" y="1821656"/>
                  </a:lnTo>
                  <a:lnTo>
                    <a:pt x="1081792" y="1821656"/>
                  </a:lnTo>
                  <a:lnTo>
                    <a:pt x="1081792" y="1723425"/>
                  </a:lnTo>
                  <a:close/>
                  <a:moveTo>
                    <a:pt x="1081792" y="1714500"/>
                  </a:moveTo>
                  <a:lnTo>
                    <a:pt x="1081792" y="1616269"/>
                  </a:lnTo>
                  <a:lnTo>
                    <a:pt x="1180024" y="1616269"/>
                  </a:lnTo>
                  <a:lnTo>
                    <a:pt x="1180024" y="1714500"/>
                  </a:lnTo>
                  <a:lnTo>
                    <a:pt x="1081792" y="1714500"/>
                  </a:lnTo>
                  <a:close/>
                  <a:moveTo>
                    <a:pt x="1188949" y="1616269"/>
                  </a:moveTo>
                  <a:lnTo>
                    <a:pt x="1287180" y="1616269"/>
                  </a:lnTo>
                  <a:lnTo>
                    <a:pt x="1287180" y="1714500"/>
                  </a:lnTo>
                  <a:lnTo>
                    <a:pt x="1188949" y="1714500"/>
                  </a:lnTo>
                  <a:lnTo>
                    <a:pt x="1188949" y="1616269"/>
                  </a:lnTo>
                  <a:close/>
                  <a:moveTo>
                    <a:pt x="1188949" y="1607344"/>
                  </a:moveTo>
                  <a:lnTo>
                    <a:pt x="1188949" y="1509112"/>
                  </a:lnTo>
                  <a:lnTo>
                    <a:pt x="1287180" y="1509112"/>
                  </a:lnTo>
                  <a:lnTo>
                    <a:pt x="1287180" y="1607344"/>
                  </a:lnTo>
                  <a:lnTo>
                    <a:pt x="1188949" y="1607344"/>
                  </a:lnTo>
                  <a:close/>
                  <a:moveTo>
                    <a:pt x="1188949" y="1500187"/>
                  </a:moveTo>
                  <a:lnTo>
                    <a:pt x="1188949" y="1401956"/>
                  </a:lnTo>
                  <a:lnTo>
                    <a:pt x="1287180" y="1401956"/>
                  </a:lnTo>
                  <a:lnTo>
                    <a:pt x="1287180" y="1500187"/>
                  </a:lnTo>
                  <a:lnTo>
                    <a:pt x="1188949" y="1500187"/>
                  </a:lnTo>
                  <a:close/>
                  <a:moveTo>
                    <a:pt x="1188949" y="1393031"/>
                  </a:moveTo>
                  <a:lnTo>
                    <a:pt x="1188949" y="1294800"/>
                  </a:lnTo>
                  <a:lnTo>
                    <a:pt x="1287180" y="1294800"/>
                  </a:lnTo>
                  <a:lnTo>
                    <a:pt x="1287180" y="1393031"/>
                  </a:lnTo>
                  <a:lnTo>
                    <a:pt x="1188949" y="1393031"/>
                  </a:lnTo>
                  <a:close/>
                  <a:moveTo>
                    <a:pt x="1188949" y="1285875"/>
                  </a:moveTo>
                  <a:lnTo>
                    <a:pt x="1188949" y="1187644"/>
                  </a:lnTo>
                  <a:lnTo>
                    <a:pt x="1287180" y="1187644"/>
                  </a:lnTo>
                  <a:lnTo>
                    <a:pt x="1287180" y="1285875"/>
                  </a:lnTo>
                  <a:lnTo>
                    <a:pt x="1188949" y="1285875"/>
                  </a:lnTo>
                  <a:close/>
                  <a:moveTo>
                    <a:pt x="1188949" y="1178719"/>
                  </a:moveTo>
                  <a:lnTo>
                    <a:pt x="1188949" y="1080487"/>
                  </a:lnTo>
                  <a:lnTo>
                    <a:pt x="1287180" y="1080487"/>
                  </a:lnTo>
                  <a:lnTo>
                    <a:pt x="1287180" y="1178719"/>
                  </a:lnTo>
                  <a:lnTo>
                    <a:pt x="1188949" y="1178719"/>
                  </a:lnTo>
                  <a:close/>
                  <a:moveTo>
                    <a:pt x="1188949" y="1071562"/>
                  </a:moveTo>
                  <a:lnTo>
                    <a:pt x="1188949" y="973331"/>
                  </a:lnTo>
                  <a:lnTo>
                    <a:pt x="1287180" y="973331"/>
                  </a:lnTo>
                  <a:lnTo>
                    <a:pt x="1287180" y="1071562"/>
                  </a:lnTo>
                  <a:lnTo>
                    <a:pt x="1188949" y="1071562"/>
                  </a:lnTo>
                  <a:close/>
                  <a:moveTo>
                    <a:pt x="1188949" y="964406"/>
                  </a:moveTo>
                  <a:lnTo>
                    <a:pt x="1188949" y="866175"/>
                  </a:lnTo>
                  <a:lnTo>
                    <a:pt x="1287180" y="866175"/>
                  </a:lnTo>
                  <a:lnTo>
                    <a:pt x="1287180" y="964406"/>
                  </a:lnTo>
                  <a:lnTo>
                    <a:pt x="1188949" y="964406"/>
                  </a:lnTo>
                  <a:close/>
                  <a:moveTo>
                    <a:pt x="1188949" y="857250"/>
                  </a:moveTo>
                  <a:lnTo>
                    <a:pt x="1188949" y="759019"/>
                  </a:lnTo>
                  <a:lnTo>
                    <a:pt x="1287180" y="759019"/>
                  </a:lnTo>
                  <a:lnTo>
                    <a:pt x="1287180" y="857250"/>
                  </a:lnTo>
                  <a:lnTo>
                    <a:pt x="1188949" y="857250"/>
                  </a:lnTo>
                  <a:close/>
                  <a:moveTo>
                    <a:pt x="1188949" y="750094"/>
                  </a:moveTo>
                  <a:lnTo>
                    <a:pt x="1188949" y="651862"/>
                  </a:lnTo>
                  <a:lnTo>
                    <a:pt x="1287180" y="651862"/>
                  </a:lnTo>
                  <a:lnTo>
                    <a:pt x="1287180" y="750094"/>
                  </a:lnTo>
                  <a:lnTo>
                    <a:pt x="1188949" y="750094"/>
                  </a:lnTo>
                  <a:close/>
                  <a:moveTo>
                    <a:pt x="1188949" y="642938"/>
                  </a:moveTo>
                  <a:lnTo>
                    <a:pt x="1188949" y="544706"/>
                  </a:lnTo>
                  <a:lnTo>
                    <a:pt x="1287180" y="544706"/>
                  </a:lnTo>
                  <a:lnTo>
                    <a:pt x="1287180" y="642938"/>
                  </a:lnTo>
                  <a:lnTo>
                    <a:pt x="1188949" y="642938"/>
                  </a:lnTo>
                  <a:close/>
                  <a:moveTo>
                    <a:pt x="1188949" y="535781"/>
                  </a:moveTo>
                  <a:lnTo>
                    <a:pt x="1188949" y="437550"/>
                  </a:lnTo>
                  <a:lnTo>
                    <a:pt x="1287180" y="437550"/>
                  </a:lnTo>
                  <a:lnTo>
                    <a:pt x="1287180" y="535781"/>
                  </a:lnTo>
                  <a:lnTo>
                    <a:pt x="1188949" y="535781"/>
                  </a:lnTo>
                  <a:close/>
                  <a:moveTo>
                    <a:pt x="1180014" y="535781"/>
                  </a:moveTo>
                  <a:lnTo>
                    <a:pt x="1081783" y="535781"/>
                  </a:lnTo>
                  <a:lnTo>
                    <a:pt x="1081783" y="437550"/>
                  </a:lnTo>
                  <a:lnTo>
                    <a:pt x="1180014" y="437550"/>
                  </a:lnTo>
                  <a:lnTo>
                    <a:pt x="1180014" y="535781"/>
                  </a:lnTo>
                  <a:close/>
                  <a:moveTo>
                    <a:pt x="1072858" y="535781"/>
                  </a:moveTo>
                  <a:lnTo>
                    <a:pt x="974627" y="535781"/>
                  </a:lnTo>
                  <a:lnTo>
                    <a:pt x="974627" y="437550"/>
                  </a:lnTo>
                  <a:lnTo>
                    <a:pt x="1072858" y="437550"/>
                  </a:lnTo>
                  <a:lnTo>
                    <a:pt x="1072858" y="535781"/>
                  </a:lnTo>
                  <a:close/>
                  <a:moveTo>
                    <a:pt x="965702" y="535781"/>
                  </a:moveTo>
                  <a:lnTo>
                    <a:pt x="867470" y="535781"/>
                  </a:lnTo>
                  <a:lnTo>
                    <a:pt x="867470" y="437550"/>
                  </a:lnTo>
                  <a:lnTo>
                    <a:pt x="965702" y="437550"/>
                  </a:lnTo>
                  <a:lnTo>
                    <a:pt x="965702" y="535781"/>
                  </a:lnTo>
                  <a:close/>
                  <a:moveTo>
                    <a:pt x="858546" y="535781"/>
                  </a:moveTo>
                  <a:lnTo>
                    <a:pt x="760314" y="535781"/>
                  </a:lnTo>
                  <a:lnTo>
                    <a:pt x="760314" y="437550"/>
                  </a:lnTo>
                  <a:lnTo>
                    <a:pt x="858546" y="437550"/>
                  </a:lnTo>
                  <a:lnTo>
                    <a:pt x="858546" y="535781"/>
                  </a:lnTo>
                  <a:close/>
                  <a:moveTo>
                    <a:pt x="751389" y="535781"/>
                  </a:moveTo>
                  <a:lnTo>
                    <a:pt x="653158" y="535781"/>
                  </a:lnTo>
                  <a:lnTo>
                    <a:pt x="653158" y="437550"/>
                  </a:lnTo>
                  <a:lnTo>
                    <a:pt x="751389" y="437550"/>
                  </a:lnTo>
                  <a:lnTo>
                    <a:pt x="751389" y="535781"/>
                  </a:lnTo>
                  <a:close/>
                  <a:moveTo>
                    <a:pt x="644233" y="535781"/>
                  </a:moveTo>
                  <a:lnTo>
                    <a:pt x="546002" y="535781"/>
                  </a:lnTo>
                  <a:lnTo>
                    <a:pt x="546002" y="437550"/>
                  </a:lnTo>
                  <a:lnTo>
                    <a:pt x="644233" y="437550"/>
                  </a:lnTo>
                  <a:lnTo>
                    <a:pt x="644233" y="535781"/>
                  </a:lnTo>
                  <a:close/>
                  <a:moveTo>
                    <a:pt x="644233" y="544706"/>
                  </a:moveTo>
                  <a:lnTo>
                    <a:pt x="644233" y="642938"/>
                  </a:lnTo>
                  <a:lnTo>
                    <a:pt x="546002" y="642938"/>
                  </a:lnTo>
                  <a:lnTo>
                    <a:pt x="546002" y="544706"/>
                  </a:lnTo>
                  <a:lnTo>
                    <a:pt x="644233" y="544706"/>
                  </a:lnTo>
                  <a:close/>
                  <a:moveTo>
                    <a:pt x="537077" y="642938"/>
                  </a:moveTo>
                  <a:lnTo>
                    <a:pt x="438845" y="642938"/>
                  </a:lnTo>
                  <a:lnTo>
                    <a:pt x="438845" y="544706"/>
                  </a:lnTo>
                  <a:lnTo>
                    <a:pt x="537077" y="544706"/>
                  </a:lnTo>
                  <a:lnTo>
                    <a:pt x="537077" y="642938"/>
                  </a:lnTo>
                  <a:close/>
                  <a:moveTo>
                    <a:pt x="537077" y="651862"/>
                  </a:moveTo>
                  <a:lnTo>
                    <a:pt x="537077" y="750094"/>
                  </a:lnTo>
                  <a:lnTo>
                    <a:pt x="438845" y="750094"/>
                  </a:lnTo>
                  <a:lnTo>
                    <a:pt x="438845" y="651862"/>
                  </a:lnTo>
                  <a:lnTo>
                    <a:pt x="537077" y="651862"/>
                  </a:lnTo>
                  <a:close/>
                  <a:moveTo>
                    <a:pt x="537077" y="759019"/>
                  </a:moveTo>
                  <a:lnTo>
                    <a:pt x="537077" y="857250"/>
                  </a:lnTo>
                  <a:lnTo>
                    <a:pt x="438845" y="857250"/>
                  </a:lnTo>
                  <a:lnTo>
                    <a:pt x="438845" y="759019"/>
                  </a:lnTo>
                  <a:lnTo>
                    <a:pt x="537077" y="759019"/>
                  </a:lnTo>
                  <a:close/>
                  <a:moveTo>
                    <a:pt x="537077" y="866175"/>
                  </a:moveTo>
                  <a:lnTo>
                    <a:pt x="537077" y="964406"/>
                  </a:lnTo>
                  <a:lnTo>
                    <a:pt x="438845" y="964406"/>
                  </a:lnTo>
                  <a:lnTo>
                    <a:pt x="438845" y="866175"/>
                  </a:lnTo>
                  <a:lnTo>
                    <a:pt x="537077" y="866175"/>
                  </a:lnTo>
                  <a:close/>
                  <a:moveTo>
                    <a:pt x="537077" y="973331"/>
                  </a:moveTo>
                  <a:lnTo>
                    <a:pt x="537077" y="1071562"/>
                  </a:lnTo>
                  <a:lnTo>
                    <a:pt x="438845" y="1071562"/>
                  </a:lnTo>
                  <a:lnTo>
                    <a:pt x="438845" y="973331"/>
                  </a:lnTo>
                  <a:lnTo>
                    <a:pt x="537077" y="973331"/>
                  </a:lnTo>
                  <a:close/>
                  <a:moveTo>
                    <a:pt x="537077" y="1080487"/>
                  </a:moveTo>
                  <a:lnTo>
                    <a:pt x="537077" y="1178719"/>
                  </a:lnTo>
                  <a:lnTo>
                    <a:pt x="438845" y="1178719"/>
                  </a:lnTo>
                  <a:lnTo>
                    <a:pt x="438845" y="1080487"/>
                  </a:lnTo>
                  <a:lnTo>
                    <a:pt x="537077" y="1080487"/>
                  </a:lnTo>
                  <a:close/>
                  <a:moveTo>
                    <a:pt x="537077" y="1187644"/>
                  </a:moveTo>
                  <a:lnTo>
                    <a:pt x="537077" y="1285875"/>
                  </a:lnTo>
                  <a:lnTo>
                    <a:pt x="438845" y="1285875"/>
                  </a:lnTo>
                  <a:lnTo>
                    <a:pt x="438845" y="1187644"/>
                  </a:lnTo>
                  <a:lnTo>
                    <a:pt x="537077" y="1187644"/>
                  </a:lnTo>
                  <a:close/>
                  <a:moveTo>
                    <a:pt x="537077" y="1294800"/>
                  </a:moveTo>
                  <a:lnTo>
                    <a:pt x="537077" y="1393031"/>
                  </a:lnTo>
                  <a:lnTo>
                    <a:pt x="438845" y="1393031"/>
                  </a:lnTo>
                  <a:lnTo>
                    <a:pt x="438845" y="1294800"/>
                  </a:lnTo>
                  <a:lnTo>
                    <a:pt x="537077" y="1294800"/>
                  </a:lnTo>
                  <a:close/>
                  <a:moveTo>
                    <a:pt x="537077" y="1401956"/>
                  </a:moveTo>
                  <a:lnTo>
                    <a:pt x="537077" y="1500187"/>
                  </a:lnTo>
                  <a:lnTo>
                    <a:pt x="438845" y="1500187"/>
                  </a:lnTo>
                  <a:lnTo>
                    <a:pt x="438845" y="1401956"/>
                  </a:lnTo>
                  <a:lnTo>
                    <a:pt x="537077" y="1401956"/>
                  </a:lnTo>
                  <a:close/>
                  <a:moveTo>
                    <a:pt x="537077" y="1509112"/>
                  </a:moveTo>
                  <a:lnTo>
                    <a:pt x="537077" y="1607344"/>
                  </a:lnTo>
                  <a:lnTo>
                    <a:pt x="438845" y="1607344"/>
                  </a:lnTo>
                  <a:lnTo>
                    <a:pt x="438845" y="1509112"/>
                  </a:lnTo>
                  <a:lnTo>
                    <a:pt x="537077" y="1509112"/>
                  </a:lnTo>
                  <a:close/>
                  <a:moveTo>
                    <a:pt x="537077" y="1616269"/>
                  </a:moveTo>
                  <a:lnTo>
                    <a:pt x="537077" y="1714500"/>
                  </a:lnTo>
                  <a:lnTo>
                    <a:pt x="438845" y="1714500"/>
                  </a:lnTo>
                  <a:lnTo>
                    <a:pt x="438845" y="1616269"/>
                  </a:lnTo>
                  <a:lnTo>
                    <a:pt x="537077" y="1616269"/>
                  </a:lnTo>
                  <a:close/>
                  <a:moveTo>
                    <a:pt x="537077" y="1723425"/>
                  </a:moveTo>
                  <a:lnTo>
                    <a:pt x="537077" y="1821656"/>
                  </a:lnTo>
                  <a:lnTo>
                    <a:pt x="438845" y="1821656"/>
                  </a:lnTo>
                  <a:lnTo>
                    <a:pt x="438845" y="1723425"/>
                  </a:lnTo>
                  <a:lnTo>
                    <a:pt x="537077" y="1723425"/>
                  </a:lnTo>
                  <a:close/>
                  <a:moveTo>
                    <a:pt x="546011" y="1723425"/>
                  </a:moveTo>
                  <a:lnTo>
                    <a:pt x="644243" y="1723425"/>
                  </a:lnTo>
                  <a:lnTo>
                    <a:pt x="644243" y="1821656"/>
                  </a:lnTo>
                  <a:lnTo>
                    <a:pt x="546011" y="1821656"/>
                  </a:lnTo>
                  <a:lnTo>
                    <a:pt x="546011" y="1723425"/>
                  </a:lnTo>
                  <a:close/>
                  <a:moveTo>
                    <a:pt x="644233" y="1830581"/>
                  </a:moveTo>
                  <a:lnTo>
                    <a:pt x="644233" y="1928812"/>
                  </a:lnTo>
                  <a:lnTo>
                    <a:pt x="546002" y="1928812"/>
                  </a:lnTo>
                  <a:lnTo>
                    <a:pt x="546002" y="1830581"/>
                  </a:lnTo>
                  <a:lnTo>
                    <a:pt x="644233" y="1830581"/>
                  </a:lnTo>
                  <a:close/>
                  <a:moveTo>
                    <a:pt x="653167" y="1830581"/>
                  </a:moveTo>
                  <a:lnTo>
                    <a:pt x="751399" y="1830581"/>
                  </a:lnTo>
                  <a:lnTo>
                    <a:pt x="751399" y="1928812"/>
                  </a:lnTo>
                  <a:lnTo>
                    <a:pt x="653167" y="1928812"/>
                  </a:lnTo>
                  <a:lnTo>
                    <a:pt x="653167" y="1830581"/>
                  </a:lnTo>
                  <a:close/>
                  <a:moveTo>
                    <a:pt x="760324" y="1830581"/>
                  </a:moveTo>
                  <a:lnTo>
                    <a:pt x="858555" y="1830581"/>
                  </a:lnTo>
                  <a:lnTo>
                    <a:pt x="858555" y="1928812"/>
                  </a:lnTo>
                  <a:lnTo>
                    <a:pt x="760324" y="1928812"/>
                  </a:lnTo>
                  <a:lnTo>
                    <a:pt x="760324" y="1830581"/>
                  </a:lnTo>
                  <a:close/>
                  <a:moveTo>
                    <a:pt x="867480" y="1830581"/>
                  </a:moveTo>
                  <a:lnTo>
                    <a:pt x="965711" y="1830581"/>
                  </a:lnTo>
                  <a:lnTo>
                    <a:pt x="965711" y="1928812"/>
                  </a:lnTo>
                  <a:lnTo>
                    <a:pt x="867480" y="1928812"/>
                  </a:lnTo>
                  <a:lnTo>
                    <a:pt x="867480" y="1830581"/>
                  </a:lnTo>
                  <a:close/>
                  <a:moveTo>
                    <a:pt x="974636" y="1830581"/>
                  </a:moveTo>
                  <a:lnTo>
                    <a:pt x="1072867" y="1830581"/>
                  </a:lnTo>
                  <a:lnTo>
                    <a:pt x="1072867" y="1928812"/>
                  </a:lnTo>
                  <a:lnTo>
                    <a:pt x="974636" y="1928812"/>
                  </a:lnTo>
                  <a:lnTo>
                    <a:pt x="974636" y="1830581"/>
                  </a:lnTo>
                  <a:close/>
                  <a:moveTo>
                    <a:pt x="1081792" y="1830581"/>
                  </a:moveTo>
                  <a:lnTo>
                    <a:pt x="1180024" y="1830581"/>
                  </a:lnTo>
                  <a:lnTo>
                    <a:pt x="1180024" y="1928812"/>
                  </a:lnTo>
                  <a:lnTo>
                    <a:pt x="1081792" y="1928812"/>
                  </a:lnTo>
                  <a:lnTo>
                    <a:pt x="1081792" y="1830581"/>
                  </a:lnTo>
                  <a:close/>
                  <a:moveTo>
                    <a:pt x="1188949" y="1830581"/>
                  </a:moveTo>
                  <a:lnTo>
                    <a:pt x="1287180" y="1830581"/>
                  </a:lnTo>
                  <a:lnTo>
                    <a:pt x="1287180" y="1928812"/>
                  </a:lnTo>
                  <a:lnTo>
                    <a:pt x="1188949" y="1928812"/>
                  </a:lnTo>
                  <a:lnTo>
                    <a:pt x="1188949" y="1830581"/>
                  </a:lnTo>
                  <a:close/>
                  <a:moveTo>
                    <a:pt x="1188949" y="1821656"/>
                  </a:moveTo>
                  <a:lnTo>
                    <a:pt x="1188949" y="1723425"/>
                  </a:lnTo>
                  <a:lnTo>
                    <a:pt x="1287180" y="1723425"/>
                  </a:lnTo>
                  <a:lnTo>
                    <a:pt x="1287180" y="1821656"/>
                  </a:lnTo>
                  <a:lnTo>
                    <a:pt x="1188949" y="1821656"/>
                  </a:lnTo>
                  <a:close/>
                  <a:moveTo>
                    <a:pt x="1296105" y="1723425"/>
                  </a:moveTo>
                  <a:lnTo>
                    <a:pt x="1394336" y="1723425"/>
                  </a:lnTo>
                  <a:lnTo>
                    <a:pt x="1394336" y="1821656"/>
                  </a:lnTo>
                  <a:lnTo>
                    <a:pt x="1296105" y="1821656"/>
                  </a:lnTo>
                  <a:lnTo>
                    <a:pt x="1296105" y="1723425"/>
                  </a:lnTo>
                  <a:close/>
                  <a:moveTo>
                    <a:pt x="1296105" y="1714500"/>
                  </a:moveTo>
                  <a:lnTo>
                    <a:pt x="1296105" y="1616269"/>
                  </a:lnTo>
                  <a:lnTo>
                    <a:pt x="1394336" y="1616269"/>
                  </a:lnTo>
                  <a:lnTo>
                    <a:pt x="1394336" y="1714500"/>
                  </a:lnTo>
                  <a:lnTo>
                    <a:pt x="1296105" y="1714500"/>
                  </a:lnTo>
                  <a:close/>
                  <a:moveTo>
                    <a:pt x="1296105" y="1607344"/>
                  </a:moveTo>
                  <a:lnTo>
                    <a:pt x="1296105" y="1509112"/>
                  </a:lnTo>
                  <a:lnTo>
                    <a:pt x="1394336" y="1509112"/>
                  </a:lnTo>
                  <a:lnTo>
                    <a:pt x="1394336" y="1607344"/>
                  </a:lnTo>
                  <a:lnTo>
                    <a:pt x="1296105" y="1607344"/>
                  </a:lnTo>
                  <a:close/>
                  <a:moveTo>
                    <a:pt x="1296105" y="1500187"/>
                  </a:moveTo>
                  <a:lnTo>
                    <a:pt x="1296105" y="1401956"/>
                  </a:lnTo>
                  <a:lnTo>
                    <a:pt x="1394336" y="1401956"/>
                  </a:lnTo>
                  <a:lnTo>
                    <a:pt x="1394336" y="1500187"/>
                  </a:lnTo>
                  <a:lnTo>
                    <a:pt x="1296105" y="1500187"/>
                  </a:lnTo>
                  <a:close/>
                  <a:moveTo>
                    <a:pt x="1296105" y="1393031"/>
                  </a:moveTo>
                  <a:lnTo>
                    <a:pt x="1296105" y="1294800"/>
                  </a:lnTo>
                  <a:lnTo>
                    <a:pt x="1394336" y="1294800"/>
                  </a:lnTo>
                  <a:lnTo>
                    <a:pt x="1394336" y="1393031"/>
                  </a:lnTo>
                  <a:lnTo>
                    <a:pt x="1296105" y="1393031"/>
                  </a:lnTo>
                  <a:close/>
                  <a:moveTo>
                    <a:pt x="1296105" y="1285875"/>
                  </a:moveTo>
                  <a:lnTo>
                    <a:pt x="1296105" y="1187644"/>
                  </a:lnTo>
                  <a:lnTo>
                    <a:pt x="1394336" y="1187644"/>
                  </a:lnTo>
                  <a:lnTo>
                    <a:pt x="1394336" y="1285875"/>
                  </a:lnTo>
                  <a:lnTo>
                    <a:pt x="1296105" y="1285875"/>
                  </a:lnTo>
                  <a:close/>
                  <a:moveTo>
                    <a:pt x="1296105" y="1178719"/>
                  </a:moveTo>
                  <a:lnTo>
                    <a:pt x="1296105" y="1080487"/>
                  </a:lnTo>
                  <a:lnTo>
                    <a:pt x="1394336" y="1080487"/>
                  </a:lnTo>
                  <a:lnTo>
                    <a:pt x="1394336" y="1178719"/>
                  </a:lnTo>
                  <a:lnTo>
                    <a:pt x="1296105" y="1178719"/>
                  </a:lnTo>
                  <a:close/>
                  <a:moveTo>
                    <a:pt x="1296105" y="1071562"/>
                  </a:moveTo>
                  <a:lnTo>
                    <a:pt x="1296105" y="973331"/>
                  </a:lnTo>
                  <a:lnTo>
                    <a:pt x="1394336" y="973331"/>
                  </a:lnTo>
                  <a:lnTo>
                    <a:pt x="1394336" y="1071562"/>
                  </a:lnTo>
                  <a:lnTo>
                    <a:pt x="1296105" y="1071562"/>
                  </a:lnTo>
                  <a:close/>
                  <a:moveTo>
                    <a:pt x="1296105" y="964406"/>
                  </a:moveTo>
                  <a:lnTo>
                    <a:pt x="1296105" y="866175"/>
                  </a:lnTo>
                  <a:lnTo>
                    <a:pt x="1394336" y="866175"/>
                  </a:lnTo>
                  <a:lnTo>
                    <a:pt x="1394336" y="964406"/>
                  </a:lnTo>
                  <a:lnTo>
                    <a:pt x="1296105" y="964406"/>
                  </a:lnTo>
                  <a:close/>
                  <a:moveTo>
                    <a:pt x="1296105" y="857250"/>
                  </a:moveTo>
                  <a:lnTo>
                    <a:pt x="1296105" y="759019"/>
                  </a:lnTo>
                  <a:lnTo>
                    <a:pt x="1394336" y="759019"/>
                  </a:lnTo>
                  <a:lnTo>
                    <a:pt x="1394336" y="857250"/>
                  </a:lnTo>
                  <a:lnTo>
                    <a:pt x="1296105" y="857250"/>
                  </a:lnTo>
                  <a:close/>
                  <a:moveTo>
                    <a:pt x="1296105" y="750094"/>
                  </a:moveTo>
                  <a:lnTo>
                    <a:pt x="1296105" y="651862"/>
                  </a:lnTo>
                  <a:lnTo>
                    <a:pt x="1394336" y="651862"/>
                  </a:lnTo>
                  <a:lnTo>
                    <a:pt x="1394336" y="750094"/>
                  </a:lnTo>
                  <a:lnTo>
                    <a:pt x="1296105" y="750094"/>
                  </a:lnTo>
                  <a:close/>
                  <a:moveTo>
                    <a:pt x="1296105" y="642938"/>
                  </a:moveTo>
                  <a:lnTo>
                    <a:pt x="1296105" y="544706"/>
                  </a:lnTo>
                  <a:lnTo>
                    <a:pt x="1394336" y="544706"/>
                  </a:lnTo>
                  <a:lnTo>
                    <a:pt x="1394336" y="642938"/>
                  </a:lnTo>
                  <a:lnTo>
                    <a:pt x="1296105" y="642938"/>
                  </a:lnTo>
                  <a:close/>
                  <a:moveTo>
                    <a:pt x="1296105" y="535781"/>
                  </a:moveTo>
                  <a:lnTo>
                    <a:pt x="1296105" y="437550"/>
                  </a:lnTo>
                  <a:lnTo>
                    <a:pt x="1394336" y="437550"/>
                  </a:lnTo>
                  <a:lnTo>
                    <a:pt x="1394336" y="535781"/>
                  </a:lnTo>
                  <a:lnTo>
                    <a:pt x="1296105" y="535781"/>
                  </a:lnTo>
                  <a:close/>
                  <a:moveTo>
                    <a:pt x="1296105" y="428625"/>
                  </a:moveTo>
                  <a:lnTo>
                    <a:pt x="1296105" y="330394"/>
                  </a:lnTo>
                  <a:lnTo>
                    <a:pt x="1394336" y="330394"/>
                  </a:lnTo>
                  <a:lnTo>
                    <a:pt x="1394336" y="428625"/>
                  </a:lnTo>
                  <a:lnTo>
                    <a:pt x="1296105" y="428625"/>
                  </a:lnTo>
                  <a:close/>
                  <a:moveTo>
                    <a:pt x="1287171" y="428625"/>
                  </a:moveTo>
                  <a:lnTo>
                    <a:pt x="1188939" y="428625"/>
                  </a:lnTo>
                  <a:lnTo>
                    <a:pt x="1188939" y="330394"/>
                  </a:lnTo>
                  <a:lnTo>
                    <a:pt x="1287171" y="330394"/>
                  </a:lnTo>
                  <a:lnTo>
                    <a:pt x="1287171" y="428625"/>
                  </a:lnTo>
                  <a:close/>
                  <a:moveTo>
                    <a:pt x="1180014" y="428625"/>
                  </a:moveTo>
                  <a:lnTo>
                    <a:pt x="1081783" y="428625"/>
                  </a:lnTo>
                  <a:lnTo>
                    <a:pt x="1081783" y="330394"/>
                  </a:lnTo>
                  <a:lnTo>
                    <a:pt x="1180014" y="330394"/>
                  </a:lnTo>
                  <a:lnTo>
                    <a:pt x="1180014" y="428625"/>
                  </a:lnTo>
                  <a:close/>
                  <a:moveTo>
                    <a:pt x="1072858" y="428625"/>
                  </a:moveTo>
                  <a:lnTo>
                    <a:pt x="974627" y="428625"/>
                  </a:lnTo>
                  <a:lnTo>
                    <a:pt x="974627" y="330394"/>
                  </a:lnTo>
                  <a:lnTo>
                    <a:pt x="1072858" y="330394"/>
                  </a:lnTo>
                  <a:lnTo>
                    <a:pt x="1072858" y="428625"/>
                  </a:lnTo>
                  <a:close/>
                  <a:moveTo>
                    <a:pt x="965702" y="428625"/>
                  </a:moveTo>
                  <a:lnTo>
                    <a:pt x="867470" y="428625"/>
                  </a:lnTo>
                  <a:lnTo>
                    <a:pt x="867470" y="330394"/>
                  </a:lnTo>
                  <a:lnTo>
                    <a:pt x="965702" y="330394"/>
                  </a:lnTo>
                  <a:lnTo>
                    <a:pt x="965702" y="428625"/>
                  </a:lnTo>
                  <a:close/>
                  <a:moveTo>
                    <a:pt x="858546" y="428625"/>
                  </a:moveTo>
                  <a:lnTo>
                    <a:pt x="760314" y="428625"/>
                  </a:lnTo>
                  <a:lnTo>
                    <a:pt x="760314" y="330394"/>
                  </a:lnTo>
                  <a:lnTo>
                    <a:pt x="858546" y="330394"/>
                  </a:lnTo>
                  <a:lnTo>
                    <a:pt x="858546" y="428625"/>
                  </a:lnTo>
                  <a:close/>
                  <a:moveTo>
                    <a:pt x="751389" y="428625"/>
                  </a:moveTo>
                  <a:lnTo>
                    <a:pt x="653158" y="428625"/>
                  </a:lnTo>
                  <a:lnTo>
                    <a:pt x="653158" y="330394"/>
                  </a:lnTo>
                  <a:lnTo>
                    <a:pt x="751389" y="330394"/>
                  </a:lnTo>
                  <a:lnTo>
                    <a:pt x="751389" y="428625"/>
                  </a:lnTo>
                  <a:close/>
                  <a:moveTo>
                    <a:pt x="644233" y="428625"/>
                  </a:moveTo>
                  <a:lnTo>
                    <a:pt x="546002" y="428625"/>
                  </a:lnTo>
                  <a:lnTo>
                    <a:pt x="546002" y="330394"/>
                  </a:lnTo>
                  <a:lnTo>
                    <a:pt x="644233" y="330394"/>
                  </a:lnTo>
                  <a:lnTo>
                    <a:pt x="644233" y="428625"/>
                  </a:lnTo>
                  <a:close/>
                  <a:moveTo>
                    <a:pt x="537077" y="428625"/>
                  </a:moveTo>
                  <a:lnTo>
                    <a:pt x="438845" y="428625"/>
                  </a:lnTo>
                  <a:lnTo>
                    <a:pt x="438845" y="330394"/>
                  </a:lnTo>
                  <a:lnTo>
                    <a:pt x="537077" y="330394"/>
                  </a:lnTo>
                  <a:lnTo>
                    <a:pt x="537077" y="428625"/>
                  </a:lnTo>
                  <a:close/>
                  <a:moveTo>
                    <a:pt x="537077" y="437550"/>
                  </a:moveTo>
                  <a:lnTo>
                    <a:pt x="537077" y="535781"/>
                  </a:lnTo>
                  <a:lnTo>
                    <a:pt x="438845" y="535781"/>
                  </a:lnTo>
                  <a:lnTo>
                    <a:pt x="438845" y="437550"/>
                  </a:lnTo>
                  <a:lnTo>
                    <a:pt x="537077" y="437550"/>
                  </a:lnTo>
                  <a:close/>
                  <a:moveTo>
                    <a:pt x="429920" y="535781"/>
                  </a:moveTo>
                  <a:lnTo>
                    <a:pt x="331689" y="535781"/>
                  </a:lnTo>
                  <a:lnTo>
                    <a:pt x="331689" y="437550"/>
                  </a:lnTo>
                  <a:lnTo>
                    <a:pt x="429920" y="437550"/>
                  </a:lnTo>
                  <a:lnTo>
                    <a:pt x="429920" y="535781"/>
                  </a:lnTo>
                  <a:close/>
                  <a:moveTo>
                    <a:pt x="429920" y="544706"/>
                  </a:moveTo>
                  <a:lnTo>
                    <a:pt x="429920" y="642938"/>
                  </a:lnTo>
                  <a:lnTo>
                    <a:pt x="331689" y="642938"/>
                  </a:lnTo>
                  <a:lnTo>
                    <a:pt x="331689" y="544706"/>
                  </a:lnTo>
                  <a:lnTo>
                    <a:pt x="429920" y="544706"/>
                  </a:lnTo>
                  <a:close/>
                  <a:moveTo>
                    <a:pt x="429920" y="651862"/>
                  </a:moveTo>
                  <a:lnTo>
                    <a:pt x="429920" y="750094"/>
                  </a:lnTo>
                  <a:lnTo>
                    <a:pt x="331689" y="750094"/>
                  </a:lnTo>
                  <a:lnTo>
                    <a:pt x="331689" y="651862"/>
                  </a:lnTo>
                  <a:lnTo>
                    <a:pt x="429920" y="651862"/>
                  </a:lnTo>
                  <a:close/>
                  <a:moveTo>
                    <a:pt x="429920" y="759019"/>
                  </a:moveTo>
                  <a:lnTo>
                    <a:pt x="429920" y="857250"/>
                  </a:lnTo>
                  <a:lnTo>
                    <a:pt x="331689" y="857250"/>
                  </a:lnTo>
                  <a:lnTo>
                    <a:pt x="331689" y="759019"/>
                  </a:lnTo>
                  <a:lnTo>
                    <a:pt x="429920" y="759019"/>
                  </a:lnTo>
                  <a:close/>
                  <a:moveTo>
                    <a:pt x="429920" y="866175"/>
                  </a:moveTo>
                  <a:lnTo>
                    <a:pt x="429920" y="964406"/>
                  </a:lnTo>
                  <a:lnTo>
                    <a:pt x="331689" y="964406"/>
                  </a:lnTo>
                  <a:lnTo>
                    <a:pt x="331689" y="866175"/>
                  </a:lnTo>
                  <a:lnTo>
                    <a:pt x="429920" y="866175"/>
                  </a:lnTo>
                  <a:close/>
                  <a:moveTo>
                    <a:pt x="429920" y="973331"/>
                  </a:moveTo>
                  <a:lnTo>
                    <a:pt x="429920" y="1071562"/>
                  </a:lnTo>
                  <a:lnTo>
                    <a:pt x="331689" y="1071562"/>
                  </a:lnTo>
                  <a:lnTo>
                    <a:pt x="331689" y="973331"/>
                  </a:lnTo>
                  <a:lnTo>
                    <a:pt x="429920" y="973331"/>
                  </a:lnTo>
                  <a:close/>
                  <a:moveTo>
                    <a:pt x="429920" y="1080487"/>
                  </a:moveTo>
                  <a:lnTo>
                    <a:pt x="429920" y="1178719"/>
                  </a:lnTo>
                  <a:lnTo>
                    <a:pt x="331689" y="1178719"/>
                  </a:lnTo>
                  <a:lnTo>
                    <a:pt x="331689" y="1080487"/>
                  </a:lnTo>
                  <a:lnTo>
                    <a:pt x="429920" y="1080487"/>
                  </a:lnTo>
                  <a:close/>
                  <a:moveTo>
                    <a:pt x="429920" y="1187644"/>
                  </a:moveTo>
                  <a:lnTo>
                    <a:pt x="429920" y="1285875"/>
                  </a:lnTo>
                  <a:lnTo>
                    <a:pt x="331689" y="1285875"/>
                  </a:lnTo>
                  <a:lnTo>
                    <a:pt x="331689" y="1187644"/>
                  </a:lnTo>
                  <a:lnTo>
                    <a:pt x="429920" y="1187644"/>
                  </a:lnTo>
                  <a:close/>
                  <a:moveTo>
                    <a:pt x="429920" y="1294800"/>
                  </a:moveTo>
                  <a:lnTo>
                    <a:pt x="429920" y="1393031"/>
                  </a:lnTo>
                  <a:lnTo>
                    <a:pt x="331689" y="1393031"/>
                  </a:lnTo>
                  <a:lnTo>
                    <a:pt x="331689" y="1294800"/>
                  </a:lnTo>
                  <a:lnTo>
                    <a:pt x="429920" y="1294800"/>
                  </a:lnTo>
                  <a:close/>
                  <a:moveTo>
                    <a:pt x="429920" y="1401956"/>
                  </a:moveTo>
                  <a:lnTo>
                    <a:pt x="429920" y="1500187"/>
                  </a:lnTo>
                  <a:lnTo>
                    <a:pt x="331689" y="1500187"/>
                  </a:lnTo>
                  <a:lnTo>
                    <a:pt x="331689" y="1401956"/>
                  </a:lnTo>
                  <a:lnTo>
                    <a:pt x="429920" y="1401956"/>
                  </a:lnTo>
                  <a:close/>
                  <a:moveTo>
                    <a:pt x="429920" y="1509112"/>
                  </a:moveTo>
                  <a:lnTo>
                    <a:pt x="429920" y="1607344"/>
                  </a:lnTo>
                  <a:lnTo>
                    <a:pt x="331689" y="1607344"/>
                  </a:lnTo>
                  <a:lnTo>
                    <a:pt x="331689" y="1509112"/>
                  </a:lnTo>
                  <a:lnTo>
                    <a:pt x="429920" y="1509112"/>
                  </a:lnTo>
                  <a:close/>
                  <a:moveTo>
                    <a:pt x="429920" y="1616269"/>
                  </a:moveTo>
                  <a:lnTo>
                    <a:pt x="429920" y="1714500"/>
                  </a:lnTo>
                  <a:lnTo>
                    <a:pt x="331689" y="1714500"/>
                  </a:lnTo>
                  <a:lnTo>
                    <a:pt x="331689" y="1616269"/>
                  </a:lnTo>
                  <a:lnTo>
                    <a:pt x="429920" y="1616269"/>
                  </a:lnTo>
                  <a:close/>
                  <a:moveTo>
                    <a:pt x="429920" y="1723425"/>
                  </a:moveTo>
                  <a:lnTo>
                    <a:pt x="429920" y="1821656"/>
                  </a:lnTo>
                  <a:lnTo>
                    <a:pt x="331689" y="1821656"/>
                  </a:lnTo>
                  <a:lnTo>
                    <a:pt x="331689" y="1723425"/>
                  </a:lnTo>
                  <a:lnTo>
                    <a:pt x="429920" y="1723425"/>
                  </a:lnTo>
                  <a:close/>
                  <a:moveTo>
                    <a:pt x="429920" y="1830581"/>
                  </a:moveTo>
                  <a:lnTo>
                    <a:pt x="429920" y="1928812"/>
                  </a:lnTo>
                  <a:lnTo>
                    <a:pt x="331689" y="1928812"/>
                  </a:lnTo>
                  <a:lnTo>
                    <a:pt x="331689" y="1830581"/>
                  </a:lnTo>
                  <a:lnTo>
                    <a:pt x="429920" y="1830581"/>
                  </a:lnTo>
                  <a:close/>
                  <a:moveTo>
                    <a:pt x="438855" y="1830581"/>
                  </a:moveTo>
                  <a:lnTo>
                    <a:pt x="537086" y="1830581"/>
                  </a:lnTo>
                  <a:lnTo>
                    <a:pt x="537086" y="1928812"/>
                  </a:lnTo>
                  <a:lnTo>
                    <a:pt x="438855" y="1928812"/>
                  </a:lnTo>
                  <a:lnTo>
                    <a:pt x="438855" y="1830581"/>
                  </a:lnTo>
                  <a:close/>
                  <a:moveTo>
                    <a:pt x="537077" y="1937737"/>
                  </a:moveTo>
                  <a:lnTo>
                    <a:pt x="537077" y="2035969"/>
                  </a:lnTo>
                  <a:lnTo>
                    <a:pt x="438845" y="2035969"/>
                  </a:lnTo>
                  <a:lnTo>
                    <a:pt x="438845" y="1937737"/>
                  </a:lnTo>
                  <a:lnTo>
                    <a:pt x="537077" y="1937737"/>
                  </a:lnTo>
                  <a:close/>
                  <a:moveTo>
                    <a:pt x="546011" y="1937737"/>
                  </a:moveTo>
                  <a:lnTo>
                    <a:pt x="644243" y="1937737"/>
                  </a:lnTo>
                  <a:lnTo>
                    <a:pt x="644243" y="2035969"/>
                  </a:lnTo>
                  <a:lnTo>
                    <a:pt x="546011" y="2035969"/>
                  </a:lnTo>
                  <a:lnTo>
                    <a:pt x="546011" y="1937737"/>
                  </a:lnTo>
                  <a:close/>
                  <a:moveTo>
                    <a:pt x="653167" y="1937737"/>
                  </a:moveTo>
                  <a:lnTo>
                    <a:pt x="751399" y="1937737"/>
                  </a:lnTo>
                  <a:lnTo>
                    <a:pt x="751399" y="2035969"/>
                  </a:lnTo>
                  <a:lnTo>
                    <a:pt x="653167" y="2035969"/>
                  </a:lnTo>
                  <a:lnTo>
                    <a:pt x="653167" y="1937737"/>
                  </a:lnTo>
                  <a:close/>
                  <a:moveTo>
                    <a:pt x="760324" y="1937737"/>
                  </a:moveTo>
                  <a:lnTo>
                    <a:pt x="858555" y="1937737"/>
                  </a:lnTo>
                  <a:lnTo>
                    <a:pt x="858555" y="2035969"/>
                  </a:lnTo>
                  <a:lnTo>
                    <a:pt x="760324" y="2035969"/>
                  </a:lnTo>
                  <a:lnTo>
                    <a:pt x="760324" y="1937737"/>
                  </a:lnTo>
                  <a:close/>
                  <a:moveTo>
                    <a:pt x="867480" y="1937737"/>
                  </a:moveTo>
                  <a:lnTo>
                    <a:pt x="965711" y="1937737"/>
                  </a:lnTo>
                  <a:lnTo>
                    <a:pt x="965711" y="2035969"/>
                  </a:lnTo>
                  <a:lnTo>
                    <a:pt x="867480" y="2035969"/>
                  </a:lnTo>
                  <a:lnTo>
                    <a:pt x="867480" y="1937737"/>
                  </a:lnTo>
                  <a:close/>
                  <a:moveTo>
                    <a:pt x="974636" y="1937737"/>
                  </a:moveTo>
                  <a:lnTo>
                    <a:pt x="1072867" y="1937737"/>
                  </a:lnTo>
                  <a:lnTo>
                    <a:pt x="1072867" y="2035969"/>
                  </a:lnTo>
                  <a:lnTo>
                    <a:pt x="974636" y="2035969"/>
                  </a:lnTo>
                  <a:lnTo>
                    <a:pt x="974636" y="1937737"/>
                  </a:lnTo>
                  <a:close/>
                  <a:moveTo>
                    <a:pt x="1081792" y="1937737"/>
                  </a:moveTo>
                  <a:lnTo>
                    <a:pt x="1180024" y="1937737"/>
                  </a:lnTo>
                  <a:lnTo>
                    <a:pt x="1180024" y="2035969"/>
                  </a:lnTo>
                  <a:lnTo>
                    <a:pt x="1081792" y="2035969"/>
                  </a:lnTo>
                  <a:lnTo>
                    <a:pt x="1081792" y="1937737"/>
                  </a:lnTo>
                  <a:close/>
                  <a:moveTo>
                    <a:pt x="1188949" y="1937737"/>
                  </a:moveTo>
                  <a:lnTo>
                    <a:pt x="1287180" y="1937737"/>
                  </a:lnTo>
                  <a:lnTo>
                    <a:pt x="1287180" y="2035969"/>
                  </a:lnTo>
                  <a:lnTo>
                    <a:pt x="1188949" y="2035969"/>
                  </a:lnTo>
                  <a:lnTo>
                    <a:pt x="1188949" y="1937737"/>
                  </a:lnTo>
                  <a:close/>
                  <a:moveTo>
                    <a:pt x="1296105" y="1937737"/>
                  </a:moveTo>
                  <a:lnTo>
                    <a:pt x="1394336" y="1937737"/>
                  </a:lnTo>
                  <a:lnTo>
                    <a:pt x="1394336" y="2035969"/>
                  </a:lnTo>
                  <a:lnTo>
                    <a:pt x="1296105" y="2035969"/>
                  </a:lnTo>
                  <a:lnTo>
                    <a:pt x="1296105" y="1937737"/>
                  </a:lnTo>
                  <a:close/>
                  <a:moveTo>
                    <a:pt x="1296105" y="1928812"/>
                  </a:moveTo>
                  <a:lnTo>
                    <a:pt x="1296105" y="1830581"/>
                  </a:lnTo>
                  <a:lnTo>
                    <a:pt x="1394336" y="1830581"/>
                  </a:lnTo>
                  <a:lnTo>
                    <a:pt x="1394336" y="1928812"/>
                  </a:lnTo>
                  <a:lnTo>
                    <a:pt x="1296105" y="1928812"/>
                  </a:lnTo>
                  <a:close/>
                  <a:moveTo>
                    <a:pt x="1403261" y="1830581"/>
                  </a:moveTo>
                  <a:lnTo>
                    <a:pt x="1501492" y="1830581"/>
                  </a:lnTo>
                  <a:lnTo>
                    <a:pt x="1501492" y="1928812"/>
                  </a:lnTo>
                  <a:lnTo>
                    <a:pt x="1403261" y="1928812"/>
                  </a:lnTo>
                  <a:lnTo>
                    <a:pt x="1403261" y="1830581"/>
                  </a:lnTo>
                  <a:close/>
                  <a:moveTo>
                    <a:pt x="1403261" y="1821656"/>
                  </a:moveTo>
                  <a:lnTo>
                    <a:pt x="1403261" y="1723425"/>
                  </a:lnTo>
                  <a:lnTo>
                    <a:pt x="1501492" y="1723425"/>
                  </a:lnTo>
                  <a:lnTo>
                    <a:pt x="1501492" y="1821656"/>
                  </a:lnTo>
                  <a:lnTo>
                    <a:pt x="1403261" y="1821656"/>
                  </a:lnTo>
                  <a:close/>
                  <a:moveTo>
                    <a:pt x="1403261" y="1714500"/>
                  </a:moveTo>
                  <a:lnTo>
                    <a:pt x="1403261" y="1616269"/>
                  </a:lnTo>
                  <a:lnTo>
                    <a:pt x="1501492" y="1616269"/>
                  </a:lnTo>
                  <a:lnTo>
                    <a:pt x="1501492" y="1714500"/>
                  </a:lnTo>
                  <a:lnTo>
                    <a:pt x="1403261" y="1714500"/>
                  </a:lnTo>
                  <a:close/>
                  <a:moveTo>
                    <a:pt x="1403261" y="1607344"/>
                  </a:moveTo>
                  <a:lnTo>
                    <a:pt x="1403261" y="1509112"/>
                  </a:lnTo>
                  <a:lnTo>
                    <a:pt x="1501492" y="1509112"/>
                  </a:lnTo>
                  <a:lnTo>
                    <a:pt x="1501492" y="1607344"/>
                  </a:lnTo>
                  <a:lnTo>
                    <a:pt x="1403261" y="1607344"/>
                  </a:lnTo>
                  <a:close/>
                  <a:moveTo>
                    <a:pt x="1403261" y="1500187"/>
                  </a:moveTo>
                  <a:lnTo>
                    <a:pt x="1403261" y="1401956"/>
                  </a:lnTo>
                  <a:lnTo>
                    <a:pt x="1501492" y="1401956"/>
                  </a:lnTo>
                  <a:lnTo>
                    <a:pt x="1501492" y="1500187"/>
                  </a:lnTo>
                  <a:lnTo>
                    <a:pt x="1403261" y="1500187"/>
                  </a:lnTo>
                  <a:close/>
                  <a:moveTo>
                    <a:pt x="1403261" y="1393031"/>
                  </a:moveTo>
                  <a:lnTo>
                    <a:pt x="1403261" y="1294800"/>
                  </a:lnTo>
                  <a:lnTo>
                    <a:pt x="1501492" y="1294800"/>
                  </a:lnTo>
                  <a:lnTo>
                    <a:pt x="1501492" y="1393031"/>
                  </a:lnTo>
                  <a:lnTo>
                    <a:pt x="1403261" y="1393031"/>
                  </a:lnTo>
                  <a:close/>
                  <a:moveTo>
                    <a:pt x="1403261" y="1285875"/>
                  </a:moveTo>
                  <a:lnTo>
                    <a:pt x="1403261" y="1187644"/>
                  </a:lnTo>
                  <a:lnTo>
                    <a:pt x="1501492" y="1187644"/>
                  </a:lnTo>
                  <a:lnTo>
                    <a:pt x="1501492" y="1285875"/>
                  </a:lnTo>
                  <a:lnTo>
                    <a:pt x="1403261" y="1285875"/>
                  </a:lnTo>
                  <a:close/>
                  <a:moveTo>
                    <a:pt x="1403261" y="1178719"/>
                  </a:moveTo>
                  <a:lnTo>
                    <a:pt x="1403261" y="1080487"/>
                  </a:lnTo>
                  <a:lnTo>
                    <a:pt x="1501492" y="1080487"/>
                  </a:lnTo>
                  <a:lnTo>
                    <a:pt x="1501492" y="1178719"/>
                  </a:lnTo>
                  <a:lnTo>
                    <a:pt x="1403261" y="1178719"/>
                  </a:lnTo>
                  <a:close/>
                  <a:moveTo>
                    <a:pt x="1403261" y="1071562"/>
                  </a:moveTo>
                  <a:lnTo>
                    <a:pt x="1403261" y="973331"/>
                  </a:lnTo>
                  <a:lnTo>
                    <a:pt x="1501492" y="973331"/>
                  </a:lnTo>
                  <a:lnTo>
                    <a:pt x="1501492" y="1071562"/>
                  </a:lnTo>
                  <a:lnTo>
                    <a:pt x="1403261" y="1071562"/>
                  </a:lnTo>
                  <a:close/>
                  <a:moveTo>
                    <a:pt x="1403261" y="964406"/>
                  </a:moveTo>
                  <a:lnTo>
                    <a:pt x="1403261" y="866175"/>
                  </a:lnTo>
                  <a:lnTo>
                    <a:pt x="1501492" y="866175"/>
                  </a:lnTo>
                  <a:lnTo>
                    <a:pt x="1501492" y="964406"/>
                  </a:lnTo>
                  <a:lnTo>
                    <a:pt x="1403261" y="964406"/>
                  </a:lnTo>
                  <a:close/>
                  <a:moveTo>
                    <a:pt x="1403261" y="857250"/>
                  </a:moveTo>
                  <a:lnTo>
                    <a:pt x="1403261" y="759019"/>
                  </a:lnTo>
                  <a:lnTo>
                    <a:pt x="1501492" y="759019"/>
                  </a:lnTo>
                  <a:lnTo>
                    <a:pt x="1501492" y="857250"/>
                  </a:lnTo>
                  <a:lnTo>
                    <a:pt x="1403261" y="857250"/>
                  </a:lnTo>
                  <a:close/>
                  <a:moveTo>
                    <a:pt x="1403261" y="750094"/>
                  </a:moveTo>
                  <a:lnTo>
                    <a:pt x="1403261" y="651862"/>
                  </a:lnTo>
                  <a:lnTo>
                    <a:pt x="1501492" y="651862"/>
                  </a:lnTo>
                  <a:lnTo>
                    <a:pt x="1501492" y="750094"/>
                  </a:lnTo>
                  <a:lnTo>
                    <a:pt x="1403261" y="750094"/>
                  </a:lnTo>
                  <a:close/>
                  <a:moveTo>
                    <a:pt x="1403261" y="642938"/>
                  </a:moveTo>
                  <a:lnTo>
                    <a:pt x="1403261" y="544706"/>
                  </a:lnTo>
                  <a:lnTo>
                    <a:pt x="1501492" y="544706"/>
                  </a:lnTo>
                  <a:lnTo>
                    <a:pt x="1501492" y="642938"/>
                  </a:lnTo>
                  <a:lnTo>
                    <a:pt x="1403261" y="642938"/>
                  </a:lnTo>
                  <a:close/>
                  <a:moveTo>
                    <a:pt x="1403261" y="535781"/>
                  </a:moveTo>
                  <a:lnTo>
                    <a:pt x="1403261" y="437550"/>
                  </a:lnTo>
                  <a:lnTo>
                    <a:pt x="1501492" y="437550"/>
                  </a:lnTo>
                  <a:lnTo>
                    <a:pt x="1501492" y="535781"/>
                  </a:lnTo>
                  <a:lnTo>
                    <a:pt x="1403261" y="535781"/>
                  </a:lnTo>
                  <a:close/>
                  <a:moveTo>
                    <a:pt x="1403261" y="428625"/>
                  </a:moveTo>
                  <a:lnTo>
                    <a:pt x="1403261" y="330394"/>
                  </a:lnTo>
                  <a:lnTo>
                    <a:pt x="1501492" y="330394"/>
                  </a:lnTo>
                  <a:lnTo>
                    <a:pt x="1501492" y="428625"/>
                  </a:lnTo>
                  <a:lnTo>
                    <a:pt x="1403261" y="428625"/>
                  </a:lnTo>
                  <a:close/>
                  <a:moveTo>
                    <a:pt x="1403261" y="321469"/>
                  </a:moveTo>
                  <a:lnTo>
                    <a:pt x="1403261" y="223237"/>
                  </a:lnTo>
                  <a:lnTo>
                    <a:pt x="1501492" y="223237"/>
                  </a:lnTo>
                  <a:lnTo>
                    <a:pt x="1501492" y="321469"/>
                  </a:lnTo>
                  <a:lnTo>
                    <a:pt x="1403261" y="321469"/>
                  </a:lnTo>
                  <a:close/>
                  <a:moveTo>
                    <a:pt x="1394327" y="321469"/>
                  </a:moveTo>
                  <a:lnTo>
                    <a:pt x="1296095" y="321469"/>
                  </a:lnTo>
                  <a:lnTo>
                    <a:pt x="1296095" y="223237"/>
                  </a:lnTo>
                  <a:lnTo>
                    <a:pt x="1394327" y="223237"/>
                  </a:lnTo>
                  <a:lnTo>
                    <a:pt x="1394327" y="321469"/>
                  </a:lnTo>
                  <a:close/>
                  <a:moveTo>
                    <a:pt x="1287171" y="321469"/>
                  </a:moveTo>
                  <a:lnTo>
                    <a:pt x="1188939" y="321469"/>
                  </a:lnTo>
                  <a:lnTo>
                    <a:pt x="1188939" y="223237"/>
                  </a:lnTo>
                  <a:lnTo>
                    <a:pt x="1287171" y="223237"/>
                  </a:lnTo>
                  <a:lnTo>
                    <a:pt x="1287171" y="321469"/>
                  </a:lnTo>
                  <a:close/>
                  <a:moveTo>
                    <a:pt x="1180014" y="321469"/>
                  </a:moveTo>
                  <a:lnTo>
                    <a:pt x="1081783" y="321469"/>
                  </a:lnTo>
                  <a:lnTo>
                    <a:pt x="1081783" y="223237"/>
                  </a:lnTo>
                  <a:lnTo>
                    <a:pt x="1180014" y="223237"/>
                  </a:lnTo>
                  <a:lnTo>
                    <a:pt x="1180014" y="321469"/>
                  </a:lnTo>
                  <a:close/>
                  <a:moveTo>
                    <a:pt x="1072858" y="321469"/>
                  </a:moveTo>
                  <a:lnTo>
                    <a:pt x="974627" y="321469"/>
                  </a:lnTo>
                  <a:lnTo>
                    <a:pt x="974627" y="223237"/>
                  </a:lnTo>
                  <a:lnTo>
                    <a:pt x="1072858" y="223237"/>
                  </a:lnTo>
                  <a:lnTo>
                    <a:pt x="1072858" y="321469"/>
                  </a:lnTo>
                  <a:close/>
                  <a:moveTo>
                    <a:pt x="965702" y="321469"/>
                  </a:moveTo>
                  <a:lnTo>
                    <a:pt x="867470" y="321469"/>
                  </a:lnTo>
                  <a:lnTo>
                    <a:pt x="867470" y="223237"/>
                  </a:lnTo>
                  <a:lnTo>
                    <a:pt x="965702" y="223237"/>
                  </a:lnTo>
                  <a:lnTo>
                    <a:pt x="965702" y="321469"/>
                  </a:lnTo>
                  <a:close/>
                  <a:moveTo>
                    <a:pt x="858546" y="321469"/>
                  </a:moveTo>
                  <a:lnTo>
                    <a:pt x="760314" y="321469"/>
                  </a:lnTo>
                  <a:lnTo>
                    <a:pt x="760314" y="223237"/>
                  </a:lnTo>
                  <a:lnTo>
                    <a:pt x="858546" y="223237"/>
                  </a:lnTo>
                  <a:lnTo>
                    <a:pt x="858546" y="321469"/>
                  </a:lnTo>
                  <a:close/>
                  <a:moveTo>
                    <a:pt x="751389" y="321469"/>
                  </a:moveTo>
                  <a:lnTo>
                    <a:pt x="653158" y="321469"/>
                  </a:lnTo>
                  <a:lnTo>
                    <a:pt x="653158" y="223237"/>
                  </a:lnTo>
                  <a:lnTo>
                    <a:pt x="751389" y="223237"/>
                  </a:lnTo>
                  <a:lnTo>
                    <a:pt x="751389" y="321469"/>
                  </a:lnTo>
                  <a:close/>
                  <a:moveTo>
                    <a:pt x="644233" y="321469"/>
                  </a:moveTo>
                  <a:lnTo>
                    <a:pt x="546002" y="321469"/>
                  </a:lnTo>
                  <a:lnTo>
                    <a:pt x="546002" y="223237"/>
                  </a:lnTo>
                  <a:lnTo>
                    <a:pt x="644233" y="223237"/>
                  </a:lnTo>
                  <a:lnTo>
                    <a:pt x="644233" y="321469"/>
                  </a:lnTo>
                  <a:close/>
                  <a:moveTo>
                    <a:pt x="537077" y="321469"/>
                  </a:moveTo>
                  <a:lnTo>
                    <a:pt x="438845" y="321469"/>
                  </a:lnTo>
                  <a:lnTo>
                    <a:pt x="438845" y="223237"/>
                  </a:lnTo>
                  <a:lnTo>
                    <a:pt x="537077" y="223237"/>
                  </a:lnTo>
                  <a:lnTo>
                    <a:pt x="537077" y="321469"/>
                  </a:lnTo>
                  <a:close/>
                  <a:moveTo>
                    <a:pt x="429920" y="321469"/>
                  </a:moveTo>
                  <a:lnTo>
                    <a:pt x="331689" y="321469"/>
                  </a:lnTo>
                  <a:lnTo>
                    <a:pt x="331689" y="223237"/>
                  </a:lnTo>
                  <a:lnTo>
                    <a:pt x="429920" y="223237"/>
                  </a:lnTo>
                  <a:lnTo>
                    <a:pt x="429920" y="321469"/>
                  </a:lnTo>
                  <a:close/>
                  <a:moveTo>
                    <a:pt x="429920" y="330394"/>
                  </a:moveTo>
                  <a:lnTo>
                    <a:pt x="429920" y="428625"/>
                  </a:lnTo>
                  <a:lnTo>
                    <a:pt x="331689" y="428625"/>
                  </a:lnTo>
                  <a:lnTo>
                    <a:pt x="331689" y="330394"/>
                  </a:lnTo>
                  <a:lnTo>
                    <a:pt x="429920" y="330394"/>
                  </a:lnTo>
                  <a:close/>
                  <a:moveTo>
                    <a:pt x="322764" y="428625"/>
                  </a:moveTo>
                  <a:lnTo>
                    <a:pt x="224533" y="428625"/>
                  </a:lnTo>
                  <a:lnTo>
                    <a:pt x="224533" y="330394"/>
                  </a:lnTo>
                  <a:lnTo>
                    <a:pt x="322764" y="330394"/>
                  </a:lnTo>
                  <a:lnTo>
                    <a:pt x="322764" y="428625"/>
                  </a:lnTo>
                  <a:close/>
                  <a:moveTo>
                    <a:pt x="322764" y="437550"/>
                  </a:moveTo>
                  <a:lnTo>
                    <a:pt x="322764" y="535781"/>
                  </a:lnTo>
                  <a:lnTo>
                    <a:pt x="224533" y="535781"/>
                  </a:lnTo>
                  <a:lnTo>
                    <a:pt x="224533" y="437550"/>
                  </a:lnTo>
                  <a:lnTo>
                    <a:pt x="322764" y="437550"/>
                  </a:lnTo>
                  <a:close/>
                  <a:moveTo>
                    <a:pt x="322764" y="544706"/>
                  </a:moveTo>
                  <a:lnTo>
                    <a:pt x="322764" y="642938"/>
                  </a:lnTo>
                  <a:lnTo>
                    <a:pt x="224533" y="642938"/>
                  </a:lnTo>
                  <a:lnTo>
                    <a:pt x="224533" y="544706"/>
                  </a:lnTo>
                  <a:lnTo>
                    <a:pt x="322764" y="544706"/>
                  </a:lnTo>
                  <a:close/>
                  <a:moveTo>
                    <a:pt x="322764" y="651862"/>
                  </a:moveTo>
                  <a:lnTo>
                    <a:pt x="322764" y="750094"/>
                  </a:lnTo>
                  <a:lnTo>
                    <a:pt x="224533" y="750094"/>
                  </a:lnTo>
                  <a:lnTo>
                    <a:pt x="224533" y="651862"/>
                  </a:lnTo>
                  <a:lnTo>
                    <a:pt x="322764" y="651862"/>
                  </a:lnTo>
                  <a:close/>
                  <a:moveTo>
                    <a:pt x="322764" y="759019"/>
                  </a:moveTo>
                  <a:lnTo>
                    <a:pt x="322764" y="857250"/>
                  </a:lnTo>
                  <a:lnTo>
                    <a:pt x="224533" y="857250"/>
                  </a:lnTo>
                  <a:lnTo>
                    <a:pt x="224533" y="759019"/>
                  </a:lnTo>
                  <a:lnTo>
                    <a:pt x="322764" y="759019"/>
                  </a:lnTo>
                  <a:close/>
                  <a:moveTo>
                    <a:pt x="322764" y="866175"/>
                  </a:moveTo>
                  <a:lnTo>
                    <a:pt x="322764" y="964406"/>
                  </a:lnTo>
                  <a:lnTo>
                    <a:pt x="224533" y="964406"/>
                  </a:lnTo>
                  <a:lnTo>
                    <a:pt x="224533" y="866175"/>
                  </a:lnTo>
                  <a:lnTo>
                    <a:pt x="322764" y="866175"/>
                  </a:lnTo>
                  <a:close/>
                  <a:moveTo>
                    <a:pt x="322764" y="973331"/>
                  </a:moveTo>
                  <a:lnTo>
                    <a:pt x="322764" y="1071562"/>
                  </a:lnTo>
                  <a:lnTo>
                    <a:pt x="224533" y="1071562"/>
                  </a:lnTo>
                  <a:lnTo>
                    <a:pt x="224533" y="973331"/>
                  </a:lnTo>
                  <a:lnTo>
                    <a:pt x="322764" y="973331"/>
                  </a:lnTo>
                  <a:close/>
                  <a:moveTo>
                    <a:pt x="322764" y="1080487"/>
                  </a:moveTo>
                  <a:lnTo>
                    <a:pt x="322764" y="1178719"/>
                  </a:lnTo>
                  <a:lnTo>
                    <a:pt x="224533" y="1178719"/>
                  </a:lnTo>
                  <a:lnTo>
                    <a:pt x="224533" y="1080487"/>
                  </a:lnTo>
                  <a:lnTo>
                    <a:pt x="322764" y="1080487"/>
                  </a:lnTo>
                  <a:close/>
                  <a:moveTo>
                    <a:pt x="322764" y="1187644"/>
                  </a:moveTo>
                  <a:lnTo>
                    <a:pt x="322764" y="1285875"/>
                  </a:lnTo>
                  <a:lnTo>
                    <a:pt x="224533" y="1285875"/>
                  </a:lnTo>
                  <a:lnTo>
                    <a:pt x="224533" y="1187644"/>
                  </a:lnTo>
                  <a:lnTo>
                    <a:pt x="322764" y="1187644"/>
                  </a:lnTo>
                  <a:close/>
                  <a:moveTo>
                    <a:pt x="322764" y="1294800"/>
                  </a:moveTo>
                  <a:lnTo>
                    <a:pt x="322764" y="1393031"/>
                  </a:lnTo>
                  <a:lnTo>
                    <a:pt x="224533" y="1393031"/>
                  </a:lnTo>
                  <a:lnTo>
                    <a:pt x="224533" y="1294800"/>
                  </a:lnTo>
                  <a:lnTo>
                    <a:pt x="322764" y="1294800"/>
                  </a:lnTo>
                  <a:close/>
                  <a:moveTo>
                    <a:pt x="322764" y="1401956"/>
                  </a:moveTo>
                  <a:lnTo>
                    <a:pt x="322764" y="1500187"/>
                  </a:lnTo>
                  <a:lnTo>
                    <a:pt x="224533" y="1500187"/>
                  </a:lnTo>
                  <a:lnTo>
                    <a:pt x="224533" y="1401956"/>
                  </a:lnTo>
                  <a:lnTo>
                    <a:pt x="322764" y="1401956"/>
                  </a:lnTo>
                  <a:close/>
                  <a:moveTo>
                    <a:pt x="322764" y="1509112"/>
                  </a:moveTo>
                  <a:lnTo>
                    <a:pt x="322764" y="1607344"/>
                  </a:lnTo>
                  <a:lnTo>
                    <a:pt x="224533" y="1607344"/>
                  </a:lnTo>
                  <a:lnTo>
                    <a:pt x="224533" y="1509112"/>
                  </a:lnTo>
                  <a:lnTo>
                    <a:pt x="322764" y="1509112"/>
                  </a:lnTo>
                  <a:close/>
                  <a:moveTo>
                    <a:pt x="322764" y="1616269"/>
                  </a:moveTo>
                  <a:lnTo>
                    <a:pt x="322764" y="1714500"/>
                  </a:lnTo>
                  <a:lnTo>
                    <a:pt x="224533" y="1714500"/>
                  </a:lnTo>
                  <a:lnTo>
                    <a:pt x="224533" y="1616269"/>
                  </a:lnTo>
                  <a:lnTo>
                    <a:pt x="322764" y="1616269"/>
                  </a:lnTo>
                  <a:close/>
                  <a:moveTo>
                    <a:pt x="322764" y="1723425"/>
                  </a:moveTo>
                  <a:lnTo>
                    <a:pt x="322764" y="1821656"/>
                  </a:lnTo>
                  <a:lnTo>
                    <a:pt x="224533" y="1821656"/>
                  </a:lnTo>
                  <a:lnTo>
                    <a:pt x="224533" y="1723425"/>
                  </a:lnTo>
                  <a:lnTo>
                    <a:pt x="322764" y="1723425"/>
                  </a:lnTo>
                  <a:close/>
                  <a:moveTo>
                    <a:pt x="322764" y="1830581"/>
                  </a:moveTo>
                  <a:lnTo>
                    <a:pt x="322764" y="1928812"/>
                  </a:lnTo>
                  <a:lnTo>
                    <a:pt x="224533" y="1928812"/>
                  </a:lnTo>
                  <a:lnTo>
                    <a:pt x="224533" y="1830581"/>
                  </a:lnTo>
                  <a:lnTo>
                    <a:pt x="322764" y="1830581"/>
                  </a:lnTo>
                  <a:close/>
                  <a:moveTo>
                    <a:pt x="322764" y="1937737"/>
                  </a:moveTo>
                  <a:lnTo>
                    <a:pt x="322764" y="2035969"/>
                  </a:lnTo>
                  <a:lnTo>
                    <a:pt x="224533" y="2035969"/>
                  </a:lnTo>
                  <a:lnTo>
                    <a:pt x="224533" y="1937737"/>
                  </a:lnTo>
                  <a:lnTo>
                    <a:pt x="322764" y="1937737"/>
                  </a:lnTo>
                  <a:close/>
                  <a:moveTo>
                    <a:pt x="331699" y="1937737"/>
                  </a:moveTo>
                  <a:lnTo>
                    <a:pt x="429930" y="1937737"/>
                  </a:lnTo>
                  <a:lnTo>
                    <a:pt x="429930" y="2035969"/>
                  </a:lnTo>
                  <a:lnTo>
                    <a:pt x="331699" y="2035969"/>
                  </a:lnTo>
                  <a:lnTo>
                    <a:pt x="331699" y="1937737"/>
                  </a:lnTo>
                  <a:close/>
                  <a:moveTo>
                    <a:pt x="429920" y="2044894"/>
                  </a:moveTo>
                  <a:lnTo>
                    <a:pt x="429920" y="2143125"/>
                  </a:lnTo>
                  <a:lnTo>
                    <a:pt x="331689" y="2143125"/>
                  </a:lnTo>
                  <a:lnTo>
                    <a:pt x="331689" y="2044894"/>
                  </a:lnTo>
                  <a:lnTo>
                    <a:pt x="429920" y="2044894"/>
                  </a:lnTo>
                  <a:close/>
                  <a:moveTo>
                    <a:pt x="438855" y="2044894"/>
                  </a:moveTo>
                  <a:lnTo>
                    <a:pt x="537086" y="2044894"/>
                  </a:lnTo>
                  <a:lnTo>
                    <a:pt x="537086" y="2143125"/>
                  </a:lnTo>
                  <a:lnTo>
                    <a:pt x="438855" y="2143125"/>
                  </a:lnTo>
                  <a:lnTo>
                    <a:pt x="438855" y="2044894"/>
                  </a:lnTo>
                  <a:close/>
                  <a:moveTo>
                    <a:pt x="546011" y="2044894"/>
                  </a:moveTo>
                  <a:lnTo>
                    <a:pt x="644243" y="2044894"/>
                  </a:lnTo>
                  <a:lnTo>
                    <a:pt x="644243" y="2143125"/>
                  </a:lnTo>
                  <a:lnTo>
                    <a:pt x="546011" y="2143125"/>
                  </a:lnTo>
                  <a:lnTo>
                    <a:pt x="546011" y="2044894"/>
                  </a:lnTo>
                  <a:close/>
                  <a:moveTo>
                    <a:pt x="653167" y="2044894"/>
                  </a:moveTo>
                  <a:lnTo>
                    <a:pt x="751399" y="2044894"/>
                  </a:lnTo>
                  <a:lnTo>
                    <a:pt x="751399" y="2143125"/>
                  </a:lnTo>
                  <a:lnTo>
                    <a:pt x="653167" y="2143125"/>
                  </a:lnTo>
                  <a:lnTo>
                    <a:pt x="653167" y="2044894"/>
                  </a:lnTo>
                  <a:close/>
                  <a:moveTo>
                    <a:pt x="760324" y="2044894"/>
                  </a:moveTo>
                  <a:lnTo>
                    <a:pt x="858555" y="2044894"/>
                  </a:lnTo>
                  <a:lnTo>
                    <a:pt x="858555" y="2143125"/>
                  </a:lnTo>
                  <a:lnTo>
                    <a:pt x="760324" y="2143125"/>
                  </a:lnTo>
                  <a:lnTo>
                    <a:pt x="760324" y="2044894"/>
                  </a:lnTo>
                  <a:close/>
                  <a:moveTo>
                    <a:pt x="867480" y="2044894"/>
                  </a:moveTo>
                  <a:lnTo>
                    <a:pt x="965711" y="2044894"/>
                  </a:lnTo>
                  <a:lnTo>
                    <a:pt x="965711" y="2143125"/>
                  </a:lnTo>
                  <a:lnTo>
                    <a:pt x="867480" y="2143125"/>
                  </a:lnTo>
                  <a:lnTo>
                    <a:pt x="867480" y="2044894"/>
                  </a:lnTo>
                  <a:close/>
                  <a:moveTo>
                    <a:pt x="974636" y="2044894"/>
                  </a:moveTo>
                  <a:lnTo>
                    <a:pt x="1072867" y="2044894"/>
                  </a:lnTo>
                  <a:lnTo>
                    <a:pt x="1072867" y="2143125"/>
                  </a:lnTo>
                  <a:lnTo>
                    <a:pt x="974636" y="2143125"/>
                  </a:lnTo>
                  <a:lnTo>
                    <a:pt x="974636" y="2044894"/>
                  </a:lnTo>
                  <a:close/>
                  <a:moveTo>
                    <a:pt x="1081792" y="2044894"/>
                  </a:moveTo>
                  <a:lnTo>
                    <a:pt x="1180024" y="2044894"/>
                  </a:lnTo>
                  <a:lnTo>
                    <a:pt x="1180024" y="2143125"/>
                  </a:lnTo>
                  <a:lnTo>
                    <a:pt x="1081792" y="2143125"/>
                  </a:lnTo>
                  <a:lnTo>
                    <a:pt x="1081792" y="2044894"/>
                  </a:lnTo>
                  <a:close/>
                  <a:moveTo>
                    <a:pt x="1188949" y="2044894"/>
                  </a:moveTo>
                  <a:lnTo>
                    <a:pt x="1287180" y="2044894"/>
                  </a:lnTo>
                  <a:lnTo>
                    <a:pt x="1287180" y="2143125"/>
                  </a:lnTo>
                  <a:lnTo>
                    <a:pt x="1188949" y="2143125"/>
                  </a:lnTo>
                  <a:lnTo>
                    <a:pt x="1188949" y="2044894"/>
                  </a:lnTo>
                  <a:close/>
                  <a:moveTo>
                    <a:pt x="1296105" y="2044894"/>
                  </a:moveTo>
                  <a:lnTo>
                    <a:pt x="1394336" y="2044894"/>
                  </a:lnTo>
                  <a:lnTo>
                    <a:pt x="1394336" y="2143125"/>
                  </a:lnTo>
                  <a:lnTo>
                    <a:pt x="1296105" y="2143125"/>
                  </a:lnTo>
                  <a:lnTo>
                    <a:pt x="1296105" y="2044894"/>
                  </a:lnTo>
                  <a:close/>
                  <a:moveTo>
                    <a:pt x="1403261" y="2044894"/>
                  </a:moveTo>
                  <a:lnTo>
                    <a:pt x="1501492" y="2044894"/>
                  </a:lnTo>
                  <a:lnTo>
                    <a:pt x="1501492" y="2143125"/>
                  </a:lnTo>
                  <a:lnTo>
                    <a:pt x="1403261" y="2143125"/>
                  </a:lnTo>
                  <a:lnTo>
                    <a:pt x="1403261" y="2044894"/>
                  </a:lnTo>
                  <a:close/>
                  <a:moveTo>
                    <a:pt x="1403261" y="2035969"/>
                  </a:moveTo>
                  <a:lnTo>
                    <a:pt x="1403261" y="1937737"/>
                  </a:lnTo>
                  <a:lnTo>
                    <a:pt x="1501492" y="1937737"/>
                  </a:lnTo>
                  <a:lnTo>
                    <a:pt x="1501492" y="2035969"/>
                  </a:lnTo>
                  <a:lnTo>
                    <a:pt x="1403261" y="2035969"/>
                  </a:lnTo>
                  <a:close/>
                  <a:moveTo>
                    <a:pt x="1510417" y="1937737"/>
                  </a:moveTo>
                  <a:lnTo>
                    <a:pt x="1608649" y="1937737"/>
                  </a:lnTo>
                  <a:lnTo>
                    <a:pt x="1608649" y="2035969"/>
                  </a:lnTo>
                  <a:lnTo>
                    <a:pt x="1510417" y="2035969"/>
                  </a:lnTo>
                  <a:lnTo>
                    <a:pt x="1510417" y="1937737"/>
                  </a:lnTo>
                  <a:close/>
                  <a:moveTo>
                    <a:pt x="1510417" y="1928812"/>
                  </a:moveTo>
                  <a:lnTo>
                    <a:pt x="1510417" y="1830581"/>
                  </a:lnTo>
                  <a:lnTo>
                    <a:pt x="1608649" y="1830581"/>
                  </a:lnTo>
                  <a:lnTo>
                    <a:pt x="1608649" y="1928812"/>
                  </a:lnTo>
                  <a:lnTo>
                    <a:pt x="1510417" y="1928812"/>
                  </a:lnTo>
                  <a:close/>
                  <a:moveTo>
                    <a:pt x="1510417" y="1821656"/>
                  </a:moveTo>
                  <a:lnTo>
                    <a:pt x="1510417" y="1723425"/>
                  </a:lnTo>
                  <a:lnTo>
                    <a:pt x="1608649" y="1723425"/>
                  </a:lnTo>
                  <a:lnTo>
                    <a:pt x="1608649" y="1821656"/>
                  </a:lnTo>
                  <a:lnTo>
                    <a:pt x="1510417" y="1821656"/>
                  </a:lnTo>
                  <a:close/>
                  <a:moveTo>
                    <a:pt x="1510417" y="1714500"/>
                  </a:moveTo>
                  <a:lnTo>
                    <a:pt x="1510417" y="1616269"/>
                  </a:lnTo>
                  <a:lnTo>
                    <a:pt x="1608649" y="1616269"/>
                  </a:lnTo>
                  <a:lnTo>
                    <a:pt x="1608649" y="1714500"/>
                  </a:lnTo>
                  <a:lnTo>
                    <a:pt x="1510417" y="1714500"/>
                  </a:lnTo>
                  <a:close/>
                  <a:moveTo>
                    <a:pt x="1510417" y="1607344"/>
                  </a:moveTo>
                  <a:lnTo>
                    <a:pt x="1510417" y="1509112"/>
                  </a:lnTo>
                  <a:lnTo>
                    <a:pt x="1608649" y="1509112"/>
                  </a:lnTo>
                  <a:lnTo>
                    <a:pt x="1608649" y="1607344"/>
                  </a:lnTo>
                  <a:lnTo>
                    <a:pt x="1510417" y="1607344"/>
                  </a:lnTo>
                  <a:close/>
                  <a:moveTo>
                    <a:pt x="1510417" y="1500187"/>
                  </a:moveTo>
                  <a:lnTo>
                    <a:pt x="1510417" y="1401956"/>
                  </a:lnTo>
                  <a:lnTo>
                    <a:pt x="1608649" y="1401956"/>
                  </a:lnTo>
                  <a:lnTo>
                    <a:pt x="1608649" y="1500187"/>
                  </a:lnTo>
                  <a:lnTo>
                    <a:pt x="1510417" y="1500187"/>
                  </a:lnTo>
                  <a:close/>
                  <a:moveTo>
                    <a:pt x="1510417" y="1393031"/>
                  </a:moveTo>
                  <a:lnTo>
                    <a:pt x="1510417" y="1294800"/>
                  </a:lnTo>
                  <a:lnTo>
                    <a:pt x="1608649" y="1294800"/>
                  </a:lnTo>
                  <a:lnTo>
                    <a:pt x="1608649" y="1393031"/>
                  </a:lnTo>
                  <a:lnTo>
                    <a:pt x="1510417" y="1393031"/>
                  </a:lnTo>
                  <a:close/>
                  <a:moveTo>
                    <a:pt x="1510417" y="1285875"/>
                  </a:moveTo>
                  <a:lnTo>
                    <a:pt x="1510417" y="1187644"/>
                  </a:lnTo>
                  <a:lnTo>
                    <a:pt x="1608649" y="1187644"/>
                  </a:lnTo>
                  <a:lnTo>
                    <a:pt x="1608649" y="1285875"/>
                  </a:lnTo>
                  <a:lnTo>
                    <a:pt x="1510417" y="1285875"/>
                  </a:lnTo>
                  <a:close/>
                  <a:moveTo>
                    <a:pt x="1510417" y="1178719"/>
                  </a:moveTo>
                  <a:lnTo>
                    <a:pt x="1510417" y="1080487"/>
                  </a:lnTo>
                  <a:lnTo>
                    <a:pt x="1608649" y="1080487"/>
                  </a:lnTo>
                  <a:lnTo>
                    <a:pt x="1608649" y="1178719"/>
                  </a:lnTo>
                  <a:lnTo>
                    <a:pt x="1510417" y="1178719"/>
                  </a:lnTo>
                  <a:close/>
                  <a:moveTo>
                    <a:pt x="1510417" y="1071562"/>
                  </a:moveTo>
                  <a:lnTo>
                    <a:pt x="1510417" y="973331"/>
                  </a:lnTo>
                  <a:lnTo>
                    <a:pt x="1608649" y="973331"/>
                  </a:lnTo>
                  <a:lnTo>
                    <a:pt x="1608649" y="1071562"/>
                  </a:lnTo>
                  <a:lnTo>
                    <a:pt x="1510417" y="1071562"/>
                  </a:lnTo>
                  <a:close/>
                  <a:moveTo>
                    <a:pt x="1510417" y="964406"/>
                  </a:moveTo>
                  <a:lnTo>
                    <a:pt x="1510417" y="866175"/>
                  </a:lnTo>
                  <a:lnTo>
                    <a:pt x="1608649" y="866175"/>
                  </a:lnTo>
                  <a:lnTo>
                    <a:pt x="1608649" y="964406"/>
                  </a:lnTo>
                  <a:lnTo>
                    <a:pt x="1510417" y="964406"/>
                  </a:lnTo>
                  <a:close/>
                  <a:moveTo>
                    <a:pt x="1510417" y="857250"/>
                  </a:moveTo>
                  <a:lnTo>
                    <a:pt x="1510417" y="759019"/>
                  </a:lnTo>
                  <a:lnTo>
                    <a:pt x="1608649" y="759019"/>
                  </a:lnTo>
                  <a:lnTo>
                    <a:pt x="1608649" y="857250"/>
                  </a:lnTo>
                  <a:lnTo>
                    <a:pt x="1510417" y="857250"/>
                  </a:lnTo>
                  <a:close/>
                  <a:moveTo>
                    <a:pt x="1510417" y="750094"/>
                  </a:moveTo>
                  <a:lnTo>
                    <a:pt x="1510417" y="651862"/>
                  </a:lnTo>
                  <a:lnTo>
                    <a:pt x="1608649" y="651862"/>
                  </a:lnTo>
                  <a:lnTo>
                    <a:pt x="1608649" y="750094"/>
                  </a:lnTo>
                  <a:lnTo>
                    <a:pt x="1510417" y="750094"/>
                  </a:lnTo>
                  <a:close/>
                  <a:moveTo>
                    <a:pt x="1510417" y="642938"/>
                  </a:moveTo>
                  <a:lnTo>
                    <a:pt x="1510417" y="544706"/>
                  </a:lnTo>
                  <a:lnTo>
                    <a:pt x="1608649" y="544706"/>
                  </a:lnTo>
                  <a:lnTo>
                    <a:pt x="1608649" y="642938"/>
                  </a:lnTo>
                  <a:lnTo>
                    <a:pt x="1510417" y="642938"/>
                  </a:lnTo>
                  <a:close/>
                  <a:moveTo>
                    <a:pt x="1510417" y="535781"/>
                  </a:moveTo>
                  <a:lnTo>
                    <a:pt x="1510417" y="437550"/>
                  </a:lnTo>
                  <a:lnTo>
                    <a:pt x="1608649" y="437550"/>
                  </a:lnTo>
                  <a:lnTo>
                    <a:pt x="1608649" y="535781"/>
                  </a:lnTo>
                  <a:lnTo>
                    <a:pt x="1510417" y="535781"/>
                  </a:lnTo>
                  <a:close/>
                  <a:moveTo>
                    <a:pt x="1510417" y="428625"/>
                  </a:moveTo>
                  <a:lnTo>
                    <a:pt x="1510417" y="330394"/>
                  </a:lnTo>
                  <a:lnTo>
                    <a:pt x="1608649" y="330394"/>
                  </a:lnTo>
                  <a:lnTo>
                    <a:pt x="1608649" y="428625"/>
                  </a:lnTo>
                  <a:lnTo>
                    <a:pt x="1510417" y="428625"/>
                  </a:lnTo>
                  <a:close/>
                  <a:moveTo>
                    <a:pt x="1510417" y="321469"/>
                  </a:moveTo>
                  <a:lnTo>
                    <a:pt x="1510417" y="223237"/>
                  </a:lnTo>
                  <a:lnTo>
                    <a:pt x="1608649" y="223237"/>
                  </a:lnTo>
                  <a:lnTo>
                    <a:pt x="1608649" y="321469"/>
                  </a:lnTo>
                  <a:lnTo>
                    <a:pt x="1510417" y="321469"/>
                  </a:lnTo>
                  <a:close/>
                  <a:moveTo>
                    <a:pt x="1510417" y="214313"/>
                  </a:moveTo>
                  <a:lnTo>
                    <a:pt x="1510417" y="116081"/>
                  </a:lnTo>
                  <a:lnTo>
                    <a:pt x="1608649" y="116081"/>
                  </a:lnTo>
                  <a:lnTo>
                    <a:pt x="1608649" y="214313"/>
                  </a:lnTo>
                  <a:lnTo>
                    <a:pt x="1510417" y="214313"/>
                  </a:lnTo>
                  <a:close/>
                  <a:moveTo>
                    <a:pt x="1501483" y="214313"/>
                  </a:moveTo>
                  <a:lnTo>
                    <a:pt x="1403252" y="214313"/>
                  </a:lnTo>
                  <a:lnTo>
                    <a:pt x="1403252" y="116081"/>
                  </a:lnTo>
                  <a:lnTo>
                    <a:pt x="1501483" y="116081"/>
                  </a:lnTo>
                  <a:lnTo>
                    <a:pt x="1501483" y="214313"/>
                  </a:lnTo>
                  <a:close/>
                  <a:moveTo>
                    <a:pt x="1394327" y="214313"/>
                  </a:moveTo>
                  <a:lnTo>
                    <a:pt x="1296095" y="214313"/>
                  </a:lnTo>
                  <a:lnTo>
                    <a:pt x="1296095" y="116081"/>
                  </a:lnTo>
                  <a:lnTo>
                    <a:pt x="1394327" y="116081"/>
                  </a:lnTo>
                  <a:lnTo>
                    <a:pt x="1394327" y="214313"/>
                  </a:lnTo>
                  <a:close/>
                  <a:moveTo>
                    <a:pt x="1287171" y="214313"/>
                  </a:moveTo>
                  <a:lnTo>
                    <a:pt x="1188939" y="214313"/>
                  </a:lnTo>
                  <a:lnTo>
                    <a:pt x="1188939" y="116081"/>
                  </a:lnTo>
                  <a:lnTo>
                    <a:pt x="1287171" y="116081"/>
                  </a:lnTo>
                  <a:lnTo>
                    <a:pt x="1287171" y="214313"/>
                  </a:lnTo>
                  <a:close/>
                  <a:moveTo>
                    <a:pt x="1180014" y="214313"/>
                  </a:moveTo>
                  <a:lnTo>
                    <a:pt x="1081783" y="214313"/>
                  </a:lnTo>
                  <a:lnTo>
                    <a:pt x="1081783" y="116081"/>
                  </a:lnTo>
                  <a:lnTo>
                    <a:pt x="1180014" y="116081"/>
                  </a:lnTo>
                  <a:lnTo>
                    <a:pt x="1180014" y="214313"/>
                  </a:lnTo>
                  <a:close/>
                  <a:moveTo>
                    <a:pt x="1072858" y="214313"/>
                  </a:moveTo>
                  <a:lnTo>
                    <a:pt x="974627" y="214313"/>
                  </a:lnTo>
                  <a:lnTo>
                    <a:pt x="974627" y="116081"/>
                  </a:lnTo>
                  <a:lnTo>
                    <a:pt x="1072858" y="116081"/>
                  </a:lnTo>
                  <a:lnTo>
                    <a:pt x="1072858" y="214313"/>
                  </a:lnTo>
                  <a:close/>
                  <a:moveTo>
                    <a:pt x="965702" y="214313"/>
                  </a:moveTo>
                  <a:lnTo>
                    <a:pt x="867470" y="214313"/>
                  </a:lnTo>
                  <a:lnTo>
                    <a:pt x="867470" y="116081"/>
                  </a:lnTo>
                  <a:lnTo>
                    <a:pt x="965702" y="116081"/>
                  </a:lnTo>
                  <a:lnTo>
                    <a:pt x="965702" y="214313"/>
                  </a:lnTo>
                  <a:close/>
                  <a:moveTo>
                    <a:pt x="858546" y="214313"/>
                  </a:moveTo>
                  <a:lnTo>
                    <a:pt x="760314" y="214313"/>
                  </a:lnTo>
                  <a:lnTo>
                    <a:pt x="760314" y="116081"/>
                  </a:lnTo>
                  <a:lnTo>
                    <a:pt x="858546" y="116081"/>
                  </a:lnTo>
                  <a:lnTo>
                    <a:pt x="858546" y="214313"/>
                  </a:lnTo>
                  <a:close/>
                  <a:moveTo>
                    <a:pt x="751389" y="214313"/>
                  </a:moveTo>
                  <a:lnTo>
                    <a:pt x="653158" y="214313"/>
                  </a:lnTo>
                  <a:lnTo>
                    <a:pt x="653158" y="116081"/>
                  </a:lnTo>
                  <a:lnTo>
                    <a:pt x="751389" y="116081"/>
                  </a:lnTo>
                  <a:lnTo>
                    <a:pt x="751389" y="214313"/>
                  </a:lnTo>
                  <a:close/>
                  <a:moveTo>
                    <a:pt x="644233" y="214313"/>
                  </a:moveTo>
                  <a:lnTo>
                    <a:pt x="546002" y="214313"/>
                  </a:lnTo>
                  <a:lnTo>
                    <a:pt x="546002" y="116081"/>
                  </a:lnTo>
                  <a:lnTo>
                    <a:pt x="644233" y="116081"/>
                  </a:lnTo>
                  <a:lnTo>
                    <a:pt x="644233" y="214313"/>
                  </a:lnTo>
                  <a:close/>
                  <a:moveTo>
                    <a:pt x="537077" y="214313"/>
                  </a:moveTo>
                  <a:lnTo>
                    <a:pt x="438845" y="214313"/>
                  </a:lnTo>
                  <a:lnTo>
                    <a:pt x="438845" y="116081"/>
                  </a:lnTo>
                  <a:lnTo>
                    <a:pt x="537077" y="116081"/>
                  </a:lnTo>
                  <a:lnTo>
                    <a:pt x="537077" y="214313"/>
                  </a:lnTo>
                  <a:close/>
                  <a:moveTo>
                    <a:pt x="429920" y="214313"/>
                  </a:moveTo>
                  <a:lnTo>
                    <a:pt x="331689" y="214313"/>
                  </a:lnTo>
                  <a:lnTo>
                    <a:pt x="331689" y="116081"/>
                  </a:lnTo>
                  <a:lnTo>
                    <a:pt x="429920" y="116081"/>
                  </a:lnTo>
                  <a:lnTo>
                    <a:pt x="429920" y="214313"/>
                  </a:lnTo>
                  <a:close/>
                  <a:moveTo>
                    <a:pt x="322764" y="214313"/>
                  </a:moveTo>
                  <a:lnTo>
                    <a:pt x="224533" y="214313"/>
                  </a:lnTo>
                  <a:lnTo>
                    <a:pt x="224533" y="116081"/>
                  </a:lnTo>
                  <a:lnTo>
                    <a:pt x="322764" y="116081"/>
                  </a:lnTo>
                  <a:lnTo>
                    <a:pt x="322764" y="214313"/>
                  </a:lnTo>
                  <a:close/>
                  <a:moveTo>
                    <a:pt x="322764" y="223237"/>
                  </a:moveTo>
                  <a:lnTo>
                    <a:pt x="322764" y="321469"/>
                  </a:lnTo>
                  <a:lnTo>
                    <a:pt x="224533" y="321469"/>
                  </a:lnTo>
                  <a:lnTo>
                    <a:pt x="224533" y="223237"/>
                  </a:lnTo>
                  <a:lnTo>
                    <a:pt x="322764" y="223237"/>
                  </a:lnTo>
                  <a:close/>
                  <a:moveTo>
                    <a:pt x="215608" y="321469"/>
                  </a:moveTo>
                  <a:lnTo>
                    <a:pt x="117377" y="321469"/>
                  </a:lnTo>
                  <a:lnTo>
                    <a:pt x="117377" y="223237"/>
                  </a:lnTo>
                  <a:lnTo>
                    <a:pt x="215608" y="223237"/>
                  </a:lnTo>
                  <a:lnTo>
                    <a:pt x="215608" y="321469"/>
                  </a:lnTo>
                  <a:close/>
                  <a:moveTo>
                    <a:pt x="215608" y="330394"/>
                  </a:moveTo>
                  <a:lnTo>
                    <a:pt x="215608" y="428625"/>
                  </a:lnTo>
                  <a:lnTo>
                    <a:pt x="117377" y="428625"/>
                  </a:lnTo>
                  <a:lnTo>
                    <a:pt x="117377" y="330394"/>
                  </a:lnTo>
                  <a:lnTo>
                    <a:pt x="215608" y="330394"/>
                  </a:lnTo>
                  <a:close/>
                  <a:moveTo>
                    <a:pt x="215608" y="437550"/>
                  </a:moveTo>
                  <a:lnTo>
                    <a:pt x="215608" y="535781"/>
                  </a:lnTo>
                  <a:lnTo>
                    <a:pt x="117377" y="535781"/>
                  </a:lnTo>
                  <a:lnTo>
                    <a:pt x="117377" y="437550"/>
                  </a:lnTo>
                  <a:lnTo>
                    <a:pt x="215608" y="437550"/>
                  </a:lnTo>
                  <a:close/>
                  <a:moveTo>
                    <a:pt x="215608" y="544706"/>
                  </a:moveTo>
                  <a:lnTo>
                    <a:pt x="215608" y="642938"/>
                  </a:lnTo>
                  <a:lnTo>
                    <a:pt x="117377" y="642938"/>
                  </a:lnTo>
                  <a:lnTo>
                    <a:pt x="117377" y="544706"/>
                  </a:lnTo>
                  <a:lnTo>
                    <a:pt x="215608" y="544706"/>
                  </a:lnTo>
                  <a:close/>
                  <a:moveTo>
                    <a:pt x="215608" y="651862"/>
                  </a:moveTo>
                  <a:lnTo>
                    <a:pt x="215608" y="750094"/>
                  </a:lnTo>
                  <a:lnTo>
                    <a:pt x="117377" y="750094"/>
                  </a:lnTo>
                  <a:lnTo>
                    <a:pt x="117377" y="651862"/>
                  </a:lnTo>
                  <a:lnTo>
                    <a:pt x="215608" y="651862"/>
                  </a:lnTo>
                  <a:close/>
                  <a:moveTo>
                    <a:pt x="215608" y="759019"/>
                  </a:moveTo>
                  <a:lnTo>
                    <a:pt x="215608" y="857250"/>
                  </a:lnTo>
                  <a:lnTo>
                    <a:pt x="117377" y="857250"/>
                  </a:lnTo>
                  <a:lnTo>
                    <a:pt x="117377" y="759019"/>
                  </a:lnTo>
                  <a:lnTo>
                    <a:pt x="215608" y="759019"/>
                  </a:lnTo>
                  <a:close/>
                  <a:moveTo>
                    <a:pt x="215608" y="866175"/>
                  </a:moveTo>
                  <a:lnTo>
                    <a:pt x="215608" y="964406"/>
                  </a:lnTo>
                  <a:lnTo>
                    <a:pt x="117377" y="964406"/>
                  </a:lnTo>
                  <a:lnTo>
                    <a:pt x="117377" y="866175"/>
                  </a:lnTo>
                  <a:lnTo>
                    <a:pt x="215608" y="866175"/>
                  </a:lnTo>
                  <a:close/>
                  <a:moveTo>
                    <a:pt x="215608" y="973331"/>
                  </a:moveTo>
                  <a:lnTo>
                    <a:pt x="215608" y="1071562"/>
                  </a:lnTo>
                  <a:lnTo>
                    <a:pt x="117377" y="1071562"/>
                  </a:lnTo>
                  <a:lnTo>
                    <a:pt x="117377" y="973331"/>
                  </a:lnTo>
                  <a:lnTo>
                    <a:pt x="215608" y="973331"/>
                  </a:lnTo>
                  <a:close/>
                  <a:moveTo>
                    <a:pt x="215608" y="1080487"/>
                  </a:moveTo>
                  <a:lnTo>
                    <a:pt x="215608" y="1178719"/>
                  </a:lnTo>
                  <a:lnTo>
                    <a:pt x="117377" y="1178719"/>
                  </a:lnTo>
                  <a:lnTo>
                    <a:pt x="117377" y="1080487"/>
                  </a:lnTo>
                  <a:lnTo>
                    <a:pt x="215608" y="1080487"/>
                  </a:lnTo>
                  <a:close/>
                  <a:moveTo>
                    <a:pt x="215608" y="1187644"/>
                  </a:moveTo>
                  <a:lnTo>
                    <a:pt x="215608" y="1285875"/>
                  </a:lnTo>
                  <a:lnTo>
                    <a:pt x="117377" y="1285875"/>
                  </a:lnTo>
                  <a:lnTo>
                    <a:pt x="117377" y="1187644"/>
                  </a:lnTo>
                  <a:lnTo>
                    <a:pt x="215608" y="1187644"/>
                  </a:lnTo>
                  <a:close/>
                  <a:moveTo>
                    <a:pt x="215608" y="1294800"/>
                  </a:moveTo>
                  <a:lnTo>
                    <a:pt x="215608" y="1393031"/>
                  </a:lnTo>
                  <a:lnTo>
                    <a:pt x="117377" y="1393031"/>
                  </a:lnTo>
                  <a:lnTo>
                    <a:pt x="117377" y="1294800"/>
                  </a:lnTo>
                  <a:lnTo>
                    <a:pt x="215608" y="1294800"/>
                  </a:lnTo>
                  <a:close/>
                  <a:moveTo>
                    <a:pt x="215608" y="1401956"/>
                  </a:moveTo>
                  <a:lnTo>
                    <a:pt x="215608" y="1500187"/>
                  </a:lnTo>
                  <a:lnTo>
                    <a:pt x="117377" y="1500187"/>
                  </a:lnTo>
                  <a:lnTo>
                    <a:pt x="117377" y="1401956"/>
                  </a:lnTo>
                  <a:lnTo>
                    <a:pt x="215608" y="1401956"/>
                  </a:lnTo>
                  <a:close/>
                  <a:moveTo>
                    <a:pt x="215608" y="1509112"/>
                  </a:moveTo>
                  <a:lnTo>
                    <a:pt x="215608" y="1607344"/>
                  </a:lnTo>
                  <a:lnTo>
                    <a:pt x="117377" y="1607344"/>
                  </a:lnTo>
                  <a:lnTo>
                    <a:pt x="117377" y="1509112"/>
                  </a:lnTo>
                  <a:lnTo>
                    <a:pt x="215608" y="1509112"/>
                  </a:lnTo>
                  <a:close/>
                  <a:moveTo>
                    <a:pt x="215608" y="1616269"/>
                  </a:moveTo>
                  <a:lnTo>
                    <a:pt x="215608" y="1714500"/>
                  </a:lnTo>
                  <a:lnTo>
                    <a:pt x="117377" y="1714500"/>
                  </a:lnTo>
                  <a:lnTo>
                    <a:pt x="117377" y="1616269"/>
                  </a:lnTo>
                  <a:lnTo>
                    <a:pt x="215608" y="1616269"/>
                  </a:lnTo>
                  <a:close/>
                  <a:moveTo>
                    <a:pt x="215608" y="1723425"/>
                  </a:moveTo>
                  <a:lnTo>
                    <a:pt x="215608" y="1821656"/>
                  </a:lnTo>
                  <a:lnTo>
                    <a:pt x="117377" y="1821656"/>
                  </a:lnTo>
                  <a:lnTo>
                    <a:pt x="117377" y="1723425"/>
                  </a:lnTo>
                  <a:lnTo>
                    <a:pt x="215608" y="1723425"/>
                  </a:lnTo>
                  <a:close/>
                  <a:moveTo>
                    <a:pt x="215608" y="1830581"/>
                  </a:moveTo>
                  <a:lnTo>
                    <a:pt x="215608" y="1928812"/>
                  </a:lnTo>
                  <a:lnTo>
                    <a:pt x="117377" y="1928812"/>
                  </a:lnTo>
                  <a:lnTo>
                    <a:pt x="117377" y="1830581"/>
                  </a:lnTo>
                  <a:lnTo>
                    <a:pt x="215608" y="1830581"/>
                  </a:lnTo>
                  <a:close/>
                  <a:moveTo>
                    <a:pt x="215608" y="1937737"/>
                  </a:moveTo>
                  <a:lnTo>
                    <a:pt x="215608" y="2035969"/>
                  </a:lnTo>
                  <a:lnTo>
                    <a:pt x="117377" y="2035969"/>
                  </a:lnTo>
                  <a:lnTo>
                    <a:pt x="117377" y="1937737"/>
                  </a:lnTo>
                  <a:lnTo>
                    <a:pt x="215608" y="1937737"/>
                  </a:lnTo>
                  <a:close/>
                  <a:moveTo>
                    <a:pt x="215608" y="2044894"/>
                  </a:moveTo>
                  <a:lnTo>
                    <a:pt x="215608" y="2143125"/>
                  </a:lnTo>
                  <a:lnTo>
                    <a:pt x="117377" y="2143125"/>
                  </a:lnTo>
                  <a:lnTo>
                    <a:pt x="117377" y="2044894"/>
                  </a:lnTo>
                  <a:lnTo>
                    <a:pt x="215608" y="2044894"/>
                  </a:lnTo>
                  <a:close/>
                  <a:moveTo>
                    <a:pt x="224542" y="2044894"/>
                  </a:moveTo>
                  <a:lnTo>
                    <a:pt x="322774" y="2044894"/>
                  </a:lnTo>
                  <a:lnTo>
                    <a:pt x="322774" y="2143125"/>
                  </a:lnTo>
                  <a:lnTo>
                    <a:pt x="224542" y="2143125"/>
                  </a:lnTo>
                  <a:lnTo>
                    <a:pt x="224542" y="2044894"/>
                  </a:lnTo>
                  <a:close/>
                  <a:moveTo>
                    <a:pt x="322764" y="2152050"/>
                  </a:moveTo>
                  <a:lnTo>
                    <a:pt x="322764" y="2250281"/>
                  </a:lnTo>
                  <a:lnTo>
                    <a:pt x="224533" y="2250281"/>
                  </a:lnTo>
                  <a:lnTo>
                    <a:pt x="224533" y="2152050"/>
                  </a:lnTo>
                  <a:lnTo>
                    <a:pt x="322764" y="2152050"/>
                  </a:lnTo>
                  <a:close/>
                  <a:moveTo>
                    <a:pt x="331699" y="2152050"/>
                  </a:moveTo>
                  <a:lnTo>
                    <a:pt x="429930" y="2152050"/>
                  </a:lnTo>
                  <a:lnTo>
                    <a:pt x="429930" y="2250281"/>
                  </a:lnTo>
                  <a:lnTo>
                    <a:pt x="331699" y="2250281"/>
                  </a:lnTo>
                  <a:lnTo>
                    <a:pt x="331699" y="2152050"/>
                  </a:lnTo>
                  <a:close/>
                  <a:moveTo>
                    <a:pt x="438855" y="2152050"/>
                  </a:moveTo>
                  <a:lnTo>
                    <a:pt x="537086" y="2152050"/>
                  </a:lnTo>
                  <a:lnTo>
                    <a:pt x="537086" y="2250281"/>
                  </a:lnTo>
                  <a:lnTo>
                    <a:pt x="438855" y="2250281"/>
                  </a:lnTo>
                  <a:lnTo>
                    <a:pt x="438855" y="2152050"/>
                  </a:lnTo>
                  <a:close/>
                  <a:moveTo>
                    <a:pt x="546011" y="2152050"/>
                  </a:moveTo>
                  <a:lnTo>
                    <a:pt x="644243" y="2152050"/>
                  </a:lnTo>
                  <a:lnTo>
                    <a:pt x="644243" y="2250281"/>
                  </a:lnTo>
                  <a:lnTo>
                    <a:pt x="546011" y="2250281"/>
                  </a:lnTo>
                  <a:lnTo>
                    <a:pt x="546011" y="2152050"/>
                  </a:lnTo>
                  <a:close/>
                  <a:moveTo>
                    <a:pt x="653167" y="2152050"/>
                  </a:moveTo>
                  <a:lnTo>
                    <a:pt x="751399" y="2152050"/>
                  </a:lnTo>
                  <a:lnTo>
                    <a:pt x="751399" y="2250281"/>
                  </a:lnTo>
                  <a:lnTo>
                    <a:pt x="653167" y="2250281"/>
                  </a:lnTo>
                  <a:lnTo>
                    <a:pt x="653167" y="2152050"/>
                  </a:lnTo>
                  <a:close/>
                  <a:moveTo>
                    <a:pt x="760324" y="2152050"/>
                  </a:moveTo>
                  <a:lnTo>
                    <a:pt x="858555" y="2152050"/>
                  </a:lnTo>
                  <a:lnTo>
                    <a:pt x="858555" y="2250281"/>
                  </a:lnTo>
                  <a:lnTo>
                    <a:pt x="760324" y="2250281"/>
                  </a:lnTo>
                  <a:lnTo>
                    <a:pt x="760324" y="2152050"/>
                  </a:lnTo>
                  <a:close/>
                  <a:moveTo>
                    <a:pt x="867480" y="2152050"/>
                  </a:moveTo>
                  <a:lnTo>
                    <a:pt x="965711" y="2152050"/>
                  </a:lnTo>
                  <a:lnTo>
                    <a:pt x="965711" y="2250281"/>
                  </a:lnTo>
                  <a:lnTo>
                    <a:pt x="867480" y="2250281"/>
                  </a:lnTo>
                  <a:lnTo>
                    <a:pt x="867480" y="2152050"/>
                  </a:lnTo>
                  <a:close/>
                  <a:moveTo>
                    <a:pt x="974636" y="2152050"/>
                  </a:moveTo>
                  <a:lnTo>
                    <a:pt x="1072867" y="2152050"/>
                  </a:lnTo>
                  <a:lnTo>
                    <a:pt x="1072867" y="2250281"/>
                  </a:lnTo>
                  <a:lnTo>
                    <a:pt x="974636" y="2250281"/>
                  </a:lnTo>
                  <a:lnTo>
                    <a:pt x="974636" y="2152050"/>
                  </a:lnTo>
                  <a:close/>
                  <a:moveTo>
                    <a:pt x="1081792" y="2152050"/>
                  </a:moveTo>
                  <a:lnTo>
                    <a:pt x="1180024" y="2152050"/>
                  </a:lnTo>
                  <a:lnTo>
                    <a:pt x="1180024" y="2250281"/>
                  </a:lnTo>
                  <a:lnTo>
                    <a:pt x="1081792" y="2250281"/>
                  </a:lnTo>
                  <a:lnTo>
                    <a:pt x="1081792" y="2152050"/>
                  </a:lnTo>
                  <a:close/>
                  <a:moveTo>
                    <a:pt x="1188949" y="2152050"/>
                  </a:moveTo>
                  <a:lnTo>
                    <a:pt x="1287180" y="2152050"/>
                  </a:lnTo>
                  <a:lnTo>
                    <a:pt x="1287180" y="2250281"/>
                  </a:lnTo>
                  <a:lnTo>
                    <a:pt x="1188949" y="2250281"/>
                  </a:lnTo>
                  <a:lnTo>
                    <a:pt x="1188949" y="2152050"/>
                  </a:lnTo>
                  <a:close/>
                  <a:moveTo>
                    <a:pt x="1296105" y="2152050"/>
                  </a:moveTo>
                  <a:lnTo>
                    <a:pt x="1394336" y="2152050"/>
                  </a:lnTo>
                  <a:lnTo>
                    <a:pt x="1394336" y="2250281"/>
                  </a:lnTo>
                  <a:lnTo>
                    <a:pt x="1296105" y="2250281"/>
                  </a:lnTo>
                  <a:lnTo>
                    <a:pt x="1296105" y="2152050"/>
                  </a:lnTo>
                  <a:close/>
                  <a:moveTo>
                    <a:pt x="1403261" y="2152050"/>
                  </a:moveTo>
                  <a:lnTo>
                    <a:pt x="1501492" y="2152050"/>
                  </a:lnTo>
                  <a:lnTo>
                    <a:pt x="1501492" y="2250281"/>
                  </a:lnTo>
                  <a:lnTo>
                    <a:pt x="1403261" y="2250281"/>
                  </a:lnTo>
                  <a:lnTo>
                    <a:pt x="1403261" y="2152050"/>
                  </a:lnTo>
                  <a:close/>
                  <a:moveTo>
                    <a:pt x="1510417" y="2152050"/>
                  </a:moveTo>
                  <a:lnTo>
                    <a:pt x="1608649" y="2152050"/>
                  </a:lnTo>
                  <a:lnTo>
                    <a:pt x="1608649" y="2250281"/>
                  </a:lnTo>
                  <a:lnTo>
                    <a:pt x="1510417" y="2250281"/>
                  </a:lnTo>
                  <a:lnTo>
                    <a:pt x="1510417" y="2152050"/>
                  </a:lnTo>
                  <a:close/>
                  <a:moveTo>
                    <a:pt x="1510417" y="2143125"/>
                  </a:moveTo>
                  <a:lnTo>
                    <a:pt x="1510417" y="2044894"/>
                  </a:lnTo>
                  <a:lnTo>
                    <a:pt x="1608649" y="2044894"/>
                  </a:lnTo>
                  <a:lnTo>
                    <a:pt x="1608649" y="2143125"/>
                  </a:lnTo>
                  <a:lnTo>
                    <a:pt x="1510417" y="2143125"/>
                  </a:lnTo>
                  <a:close/>
                  <a:moveTo>
                    <a:pt x="1617574" y="2044894"/>
                  </a:moveTo>
                  <a:lnTo>
                    <a:pt x="1715805" y="2044894"/>
                  </a:lnTo>
                  <a:lnTo>
                    <a:pt x="1715805" y="2143125"/>
                  </a:lnTo>
                  <a:lnTo>
                    <a:pt x="1617574" y="2143125"/>
                  </a:lnTo>
                  <a:lnTo>
                    <a:pt x="1617574" y="2044894"/>
                  </a:lnTo>
                  <a:close/>
                  <a:moveTo>
                    <a:pt x="1617574" y="2035969"/>
                  </a:moveTo>
                  <a:lnTo>
                    <a:pt x="1617574" y="1937737"/>
                  </a:lnTo>
                  <a:lnTo>
                    <a:pt x="1715805" y="1937737"/>
                  </a:lnTo>
                  <a:lnTo>
                    <a:pt x="1715805" y="2035969"/>
                  </a:lnTo>
                  <a:lnTo>
                    <a:pt x="1617574" y="2035969"/>
                  </a:lnTo>
                  <a:close/>
                  <a:moveTo>
                    <a:pt x="1617574" y="1928812"/>
                  </a:moveTo>
                  <a:lnTo>
                    <a:pt x="1617574" y="1830581"/>
                  </a:lnTo>
                  <a:lnTo>
                    <a:pt x="1715805" y="1830581"/>
                  </a:lnTo>
                  <a:lnTo>
                    <a:pt x="1715805" y="1928812"/>
                  </a:lnTo>
                  <a:lnTo>
                    <a:pt x="1617574" y="1928812"/>
                  </a:lnTo>
                  <a:close/>
                  <a:moveTo>
                    <a:pt x="1617574" y="1821656"/>
                  </a:moveTo>
                  <a:lnTo>
                    <a:pt x="1617574" y="1723425"/>
                  </a:lnTo>
                  <a:lnTo>
                    <a:pt x="1715805" y="1723425"/>
                  </a:lnTo>
                  <a:lnTo>
                    <a:pt x="1715805" y="1821656"/>
                  </a:lnTo>
                  <a:lnTo>
                    <a:pt x="1617574" y="1821656"/>
                  </a:lnTo>
                  <a:close/>
                  <a:moveTo>
                    <a:pt x="1617574" y="1714500"/>
                  </a:moveTo>
                  <a:lnTo>
                    <a:pt x="1617574" y="1616269"/>
                  </a:lnTo>
                  <a:lnTo>
                    <a:pt x="1715805" y="1616269"/>
                  </a:lnTo>
                  <a:lnTo>
                    <a:pt x="1715805" y="1714500"/>
                  </a:lnTo>
                  <a:lnTo>
                    <a:pt x="1617574" y="1714500"/>
                  </a:lnTo>
                  <a:close/>
                  <a:moveTo>
                    <a:pt x="1617574" y="1607344"/>
                  </a:moveTo>
                  <a:lnTo>
                    <a:pt x="1617574" y="1509112"/>
                  </a:lnTo>
                  <a:lnTo>
                    <a:pt x="1715805" y="1509112"/>
                  </a:lnTo>
                  <a:lnTo>
                    <a:pt x="1715805" y="1607344"/>
                  </a:lnTo>
                  <a:lnTo>
                    <a:pt x="1617574" y="1607344"/>
                  </a:lnTo>
                  <a:close/>
                  <a:moveTo>
                    <a:pt x="1617574" y="1500187"/>
                  </a:moveTo>
                  <a:lnTo>
                    <a:pt x="1617574" y="1401956"/>
                  </a:lnTo>
                  <a:lnTo>
                    <a:pt x="1715805" y="1401956"/>
                  </a:lnTo>
                  <a:lnTo>
                    <a:pt x="1715805" y="1500187"/>
                  </a:lnTo>
                  <a:lnTo>
                    <a:pt x="1617574" y="1500187"/>
                  </a:lnTo>
                  <a:close/>
                  <a:moveTo>
                    <a:pt x="1617574" y="1393031"/>
                  </a:moveTo>
                  <a:lnTo>
                    <a:pt x="1617574" y="1294800"/>
                  </a:lnTo>
                  <a:lnTo>
                    <a:pt x="1715805" y="1294800"/>
                  </a:lnTo>
                  <a:lnTo>
                    <a:pt x="1715805" y="1393031"/>
                  </a:lnTo>
                  <a:lnTo>
                    <a:pt x="1617574" y="1393031"/>
                  </a:lnTo>
                  <a:close/>
                  <a:moveTo>
                    <a:pt x="1617574" y="1285875"/>
                  </a:moveTo>
                  <a:lnTo>
                    <a:pt x="1617574" y="1187644"/>
                  </a:lnTo>
                  <a:lnTo>
                    <a:pt x="1715805" y="1187644"/>
                  </a:lnTo>
                  <a:lnTo>
                    <a:pt x="1715805" y="1285875"/>
                  </a:lnTo>
                  <a:lnTo>
                    <a:pt x="1617574" y="1285875"/>
                  </a:lnTo>
                  <a:close/>
                  <a:moveTo>
                    <a:pt x="1617574" y="1178719"/>
                  </a:moveTo>
                  <a:lnTo>
                    <a:pt x="1617574" y="1080487"/>
                  </a:lnTo>
                  <a:lnTo>
                    <a:pt x="1715805" y="1080487"/>
                  </a:lnTo>
                  <a:lnTo>
                    <a:pt x="1715805" y="1178719"/>
                  </a:lnTo>
                  <a:lnTo>
                    <a:pt x="1617574" y="1178719"/>
                  </a:lnTo>
                  <a:close/>
                  <a:moveTo>
                    <a:pt x="1617574" y="1071562"/>
                  </a:moveTo>
                  <a:lnTo>
                    <a:pt x="1617574" y="973331"/>
                  </a:lnTo>
                  <a:lnTo>
                    <a:pt x="1715805" y="973331"/>
                  </a:lnTo>
                  <a:lnTo>
                    <a:pt x="1715805" y="1071562"/>
                  </a:lnTo>
                  <a:lnTo>
                    <a:pt x="1617574" y="1071562"/>
                  </a:lnTo>
                  <a:close/>
                  <a:moveTo>
                    <a:pt x="1617574" y="964406"/>
                  </a:moveTo>
                  <a:lnTo>
                    <a:pt x="1617574" y="866175"/>
                  </a:lnTo>
                  <a:lnTo>
                    <a:pt x="1715805" y="866175"/>
                  </a:lnTo>
                  <a:lnTo>
                    <a:pt x="1715805" y="964406"/>
                  </a:lnTo>
                  <a:lnTo>
                    <a:pt x="1617574" y="964406"/>
                  </a:lnTo>
                  <a:close/>
                  <a:moveTo>
                    <a:pt x="1617574" y="857250"/>
                  </a:moveTo>
                  <a:lnTo>
                    <a:pt x="1617574" y="759019"/>
                  </a:lnTo>
                  <a:lnTo>
                    <a:pt x="1715805" y="759019"/>
                  </a:lnTo>
                  <a:lnTo>
                    <a:pt x="1715805" y="857250"/>
                  </a:lnTo>
                  <a:lnTo>
                    <a:pt x="1617574" y="857250"/>
                  </a:lnTo>
                  <a:close/>
                  <a:moveTo>
                    <a:pt x="1617574" y="750094"/>
                  </a:moveTo>
                  <a:lnTo>
                    <a:pt x="1617574" y="651862"/>
                  </a:lnTo>
                  <a:lnTo>
                    <a:pt x="1715805" y="651862"/>
                  </a:lnTo>
                  <a:lnTo>
                    <a:pt x="1715805" y="750094"/>
                  </a:lnTo>
                  <a:lnTo>
                    <a:pt x="1617574" y="750094"/>
                  </a:lnTo>
                  <a:close/>
                  <a:moveTo>
                    <a:pt x="1617574" y="642938"/>
                  </a:moveTo>
                  <a:lnTo>
                    <a:pt x="1617574" y="544706"/>
                  </a:lnTo>
                  <a:lnTo>
                    <a:pt x="1715805" y="544706"/>
                  </a:lnTo>
                  <a:lnTo>
                    <a:pt x="1715805" y="642938"/>
                  </a:lnTo>
                  <a:lnTo>
                    <a:pt x="1617574" y="642938"/>
                  </a:lnTo>
                  <a:close/>
                  <a:moveTo>
                    <a:pt x="1617574" y="535781"/>
                  </a:moveTo>
                  <a:lnTo>
                    <a:pt x="1617574" y="437550"/>
                  </a:lnTo>
                  <a:lnTo>
                    <a:pt x="1715805" y="437550"/>
                  </a:lnTo>
                  <a:lnTo>
                    <a:pt x="1715805" y="535781"/>
                  </a:lnTo>
                  <a:lnTo>
                    <a:pt x="1617574" y="535781"/>
                  </a:lnTo>
                  <a:close/>
                  <a:moveTo>
                    <a:pt x="1617574" y="428625"/>
                  </a:moveTo>
                  <a:lnTo>
                    <a:pt x="1617574" y="330394"/>
                  </a:lnTo>
                  <a:lnTo>
                    <a:pt x="1715805" y="330394"/>
                  </a:lnTo>
                  <a:lnTo>
                    <a:pt x="1715805" y="428625"/>
                  </a:lnTo>
                  <a:lnTo>
                    <a:pt x="1617574" y="428625"/>
                  </a:lnTo>
                  <a:close/>
                  <a:moveTo>
                    <a:pt x="1617574" y="321469"/>
                  </a:moveTo>
                  <a:lnTo>
                    <a:pt x="1617574" y="223237"/>
                  </a:lnTo>
                  <a:lnTo>
                    <a:pt x="1715805" y="223237"/>
                  </a:lnTo>
                  <a:lnTo>
                    <a:pt x="1715805" y="321469"/>
                  </a:lnTo>
                  <a:lnTo>
                    <a:pt x="1617574" y="321469"/>
                  </a:lnTo>
                  <a:close/>
                  <a:moveTo>
                    <a:pt x="1617574" y="214313"/>
                  </a:moveTo>
                  <a:lnTo>
                    <a:pt x="1617574" y="116081"/>
                  </a:lnTo>
                  <a:lnTo>
                    <a:pt x="1715805" y="116081"/>
                  </a:lnTo>
                  <a:lnTo>
                    <a:pt x="1715805" y="214313"/>
                  </a:lnTo>
                  <a:lnTo>
                    <a:pt x="1617574" y="214313"/>
                  </a:lnTo>
                  <a:close/>
                  <a:moveTo>
                    <a:pt x="1617574" y="107156"/>
                  </a:moveTo>
                  <a:lnTo>
                    <a:pt x="1617574" y="8925"/>
                  </a:lnTo>
                  <a:lnTo>
                    <a:pt x="1715805" y="8925"/>
                  </a:lnTo>
                  <a:lnTo>
                    <a:pt x="1715805" y="107156"/>
                  </a:lnTo>
                  <a:lnTo>
                    <a:pt x="1617574" y="107156"/>
                  </a:lnTo>
                  <a:close/>
                  <a:moveTo>
                    <a:pt x="1608639" y="107156"/>
                  </a:moveTo>
                  <a:lnTo>
                    <a:pt x="1510408" y="107156"/>
                  </a:lnTo>
                  <a:lnTo>
                    <a:pt x="1510408" y="8925"/>
                  </a:lnTo>
                  <a:lnTo>
                    <a:pt x="1608639" y="8925"/>
                  </a:lnTo>
                  <a:lnTo>
                    <a:pt x="1608639" y="107156"/>
                  </a:lnTo>
                  <a:close/>
                  <a:moveTo>
                    <a:pt x="1501483" y="107156"/>
                  </a:moveTo>
                  <a:lnTo>
                    <a:pt x="1403252" y="107156"/>
                  </a:lnTo>
                  <a:lnTo>
                    <a:pt x="1403252" y="8925"/>
                  </a:lnTo>
                  <a:lnTo>
                    <a:pt x="1501483" y="8925"/>
                  </a:lnTo>
                  <a:lnTo>
                    <a:pt x="1501483" y="107156"/>
                  </a:lnTo>
                  <a:close/>
                  <a:moveTo>
                    <a:pt x="1394327" y="107156"/>
                  </a:moveTo>
                  <a:lnTo>
                    <a:pt x="1296095" y="107156"/>
                  </a:lnTo>
                  <a:lnTo>
                    <a:pt x="1296095" y="8925"/>
                  </a:lnTo>
                  <a:lnTo>
                    <a:pt x="1394327" y="8925"/>
                  </a:lnTo>
                  <a:lnTo>
                    <a:pt x="1394327" y="107156"/>
                  </a:lnTo>
                  <a:close/>
                  <a:moveTo>
                    <a:pt x="1287171" y="107156"/>
                  </a:moveTo>
                  <a:lnTo>
                    <a:pt x="1188939" y="107156"/>
                  </a:lnTo>
                  <a:lnTo>
                    <a:pt x="1188939" y="8925"/>
                  </a:lnTo>
                  <a:lnTo>
                    <a:pt x="1287171" y="8925"/>
                  </a:lnTo>
                  <a:lnTo>
                    <a:pt x="1287171" y="107156"/>
                  </a:lnTo>
                  <a:close/>
                  <a:moveTo>
                    <a:pt x="1180014" y="107156"/>
                  </a:moveTo>
                  <a:lnTo>
                    <a:pt x="1081783" y="107156"/>
                  </a:lnTo>
                  <a:lnTo>
                    <a:pt x="1081783" y="8925"/>
                  </a:lnTo>
                  <a:lnTo>
                    <a:pt x="1180014" y="8925"/>
                  </a:lnTo>
                  <a:lnTo>
                    <a:pt x="1180014" y="107156"/>
                  </a:lnTo>
                  <a:close/>
                  <a:moveTo>
                    <a:pt x="1072858" y="107156"/>
                  </a:moveTo>
                  <a:lnTo>
                    <a:pt x="974627" y="107156"/>
                  </a:lnTo>
                  <a:lnTo>
                    <a:pt x="974627" y="8925"/>
                  </a:lnTo>
                  <a:lnTo>
                    <a:pt x="1072858" y="8925"/>
                  </a:lnTo>
                  <a:lnTo>
                    <a:pt x="1072858" y="107156"/>
                  </a:lnTo>
                  <a:close/>
                  <a:moveTo>
                    <a:pt x="965702" y="107156"/>
                  </a:moveTo>
                  <a:lnTo>
                    <a:pt x="867470" y="107156"/>
                  </a:lnTo>
                  <a:lnTo>
                    <a:pt x="867470" y="8925"/>
                  </a:lnTo>
                  <a:lnTo>
                    <a:pt x="965702" y="8925"/>
                  </a:lnTo>
                  <a:lnTo>
                    <a:pt x="965702" y="107156"/>
                  </a:lnTo>
                  <a:close/>
                  <a:moveTo>
                    <a:pt x="858546" y="107156"/>
                  </a:moveTo>
                  <a:lnTo>
                    <a:pt x="760314" y="107156"/>
                  </a:lnTo>
                  <a:lnTo>
                    <a:pt x="760314" y="8925"/>
                  </a:lnTo>
                  <a:lnTo>
                    <a:pt x="858546" y="8925"/>
                  </a:lnTo>
                  <a:lnTo>
                    <a:pt x="858546" y="107156"/>
                  </a:lnTo>
                  <a:close/>
                  <a:moveTo>
                    <a:pt x="751389" y="107156"/>
                  </a:moveTo>
                  <a:lnTo>
                    <a:pt x="653158" y="107156"/>
                  </a:lnTo>
                  <a:lnTo>
                    <a:pt x="653158" y="8925"/>
                  </a:lnTo>
                  <a:lnTo>
                    <a:pt x="751389" y="8925"/>
                  </a:lnTo>
                  <a:lnTo>
                    <a:pt x="751389" y="107156"/>
                  </a:lnTo>
                  <a:close/>
                  <a:moveTo>
                    <a:pt x="644233" y="107156"/>
                  </a:moveTo>
                  <a:lnTo>
                    <a:pt x="546002" y="107156"/>
                  </a:lnTo>
                  <a:lnTo>
                    <a:pt x="546002" y="8925"/>
                  </a:lnTo>
                  <a:lnTo>
                    <a:pt x="644233" y="8925"/>
                  </a:lnTo>
                  <a:lnTo>
                    <a:pt x="644233" y="107156"/>
                  </a:lnTo>
                  <a:close/>
                  <a:moveTo>
                    <a:pt x="537077" y="107156"/>
                  </a:moveTo>
                  <a:lnTo>
                    <a:pt x="438845" y="107156"/>
                  </a:lnTo>
                  <a:lnTo>
                    <a:pt x="438845" y="8925"/>
                  </a:lnTo>
                  <a:lnTo>
                    <a:pt x="537077" y="8925"/>
                  </a:lnTo>
                  <a:lnTo>
                    <a:pt x="537077" y="107156"/>
                  </a:lnTo>
                  <a:close/>
                  <a:moveTo>
                    <a:pt x="429920" y="107156"/>
                  </a:moveTo>
                  <a:lnTo>
                    <a:pt x="331689" y="107156"/>
                  </a:lnTo>
                  <a:lnTo>
                    <a:pt x="331689" y="8925"/>
                  </a:lnTo>
                  <a:lnTo>
                    <a:pt x="429920" y="8925"/>
                  </a:lnTo>
                  <a:lnTo>
                    <a:pt x="429920" y="107156"/>
                  </a:lnTo>
                  <a:close/>
                  <a:moveTo>
                    <a:pt x="322764" y="107156"/>
                  </a:moveTo>
                  <a:lnTo>
                    <a:pt x="224533" y="107156"/>
                  </a:lnTo>
                  <a:lnTo>
                    <a:pt x="224533" y="8925"/>
                  </a:lnTo>
                  <a:lnTo>
                    <a:pt x="322764" y="8925"/>
                  </a:lnTo>
                  <a:lnTo>
                    <a:pt x="322764" y="107156"/>
                  </a:lnTo>
                  <a:close/>
                  <a:moveTo>
                    <a:pt x="215608" y="107156"/>
                  </a:moveTo>
                  <a:lnTo>
                    <a:pt x="117377" y="107156"/>
                  </a:lnTo>
                  <a:lnTo>
                    <a:pt x="117377" y="8925"/>
                  </a:lnTo>
                  <a:lnTo>
                    <a:pt x="215608" y="8925"/>
                  </a:lnTo>
                  <a:lnTo>
                    <a:pt x="215608" y="107156"/>
                  </a:lnTo>
                  <a:close/>
                  <a:moveTo>
                    <a:pt x="215608" y="116081"/>
                  </a:moveTo>
                  <a:lnTo>
                    <a:pt x="215608" y="214313"/>
                  </a:lnTo>
                  <a:lnTo>
                    <a:pt x="117377" y="214313"/>
                  </a:lnTo>
                  <a:lnTo>
                    <a:pt x="117377" y="116081"/>
                  </a:lnTo>
                  <a:lnTo>
                    <a:pt x="215608" y="116081"/>
                  </a:lnTo>
                  <a:close/>
                  <a:moveTo>
                    <a:pt x="108452" y="214313"/>
                  </a:moveTo>
                  <a:lnTo>
                    <a:pt x="8925" y="214313"/>
                  </a:lnTo>
                  <a:lnTo>
                    <a:pt x="8925" y="116081"/>
                  </a:lnTo>
                  <a:lnTo>
                    <a:pt x="108452" y="116081"/>
                  </a:lnTo>
                  <a:lnTo>
                    <a:pt x="108452" y="214313"/>
                  </a:lnTo>
                  <a:close/>
                  <a:moveTo>
                    <a:pt x="8925" y="223237"/>
                  </a:moveTo>
                  <a:lnTo>
                    <a:pt x="108452" y="223237"/>
                  </a:lnTo>
                  <a:lnTo>
                    <a:pt x="108452" y="321469"/>
                  </a:lnTo>
                  <a:lnTo>
                    <a:pt x="8925" y="321469"/>
                  </a:lnTo>
                  <a:lnTo>
                    <a:pt x="8925" y="223237"/>
                  </a:lnTo>
                  <a:close/>
                  <a:moveTo>
                    <a:pt x="108452" y="330394"/>
                  </a:moveTo>
                  <a:lnTo>
                    <a:pt x="108452" y="428625"/>
                  </a:lnTo>
                  <a:lnTo>
                    <a:pt x="8925" y="428625"/>
                  </a:lnTo>
                  <a:lnTo>
                    <a:pt x="8925" y="330394"/>
                  </a:lnTo>
                  <a:lnTo>
                    <a:pt x="108452" y="330394"/>
                  </a:lnTo>
                  <a:close/>
                  <a:moveTo>
                    <a:pt x="8925" y="437550"/>
                  </a:moveTo>
                  <a:lnTo>
                    <a:pt x="108452" y="437550"/>
                  </a:lnTo>
                  <a:lnTo>
                    <a:pt x="108452" y="535781"/>
                  </a:lnTo>
                  <a:lnTo>
                    <a:pt x="8925" y="535781"/>
                  </a:lnTo>
                  <a:lnTo>
                    <a:pt x="8925" y="437550"/>
                  </a:lnTo>
                  <a:close/>
                  <a:moveTo>
                    <a:pt x="108452" y="544706"/>
                  </a:moveTo>
                  <a:lnTo>
                    <a:pt x="108452" y="642938"/>
                  </a:lnTo>
                  <a:lnTo>
                    <a:pt x="8925" y="642938"/>
                  </a:lnTo>
                  <a:lnTo>
                    <a:pt x="8925" y="544706"/>
                  </a:lnTo>
                  <a:lnTo>
                    <a:pt x="108452" y="544706"/>
                  </a:lnTo>
                  <a:close/>
                  <a:moveTo>
                    <a:pt x="8925" y="651862"/>
                  </a:moveTo>
                  <a:lnTo>
                    <a:pt x="108452" y="651862"/>
                  </a:lnTo>
                  <a:lnTo>
                    <a:pt x="108452" y="750094"/>
                  </a:lnTo>
                  <a:lnTo>
                    <a:pt x="8925" y="750094"/>
                  </a:lnTo>
                  <a:lnTo>
                    <a:pt x="8925" y="651862"/>
                  </a:lnTo>
                  <a:close/>
                  <a:moveTo>
                    <a:pt x="108452" y="759019"/>
                  </a:moveTo>
                  <a:lnTo>
                    <a:pt x="108452" y="857250"/>
                  </a:lnTo>
                  <a:lnTo>
                    <a:pt x="8925" y="857250"/>
                  </a:lnTo>
                  <a:lnTo>
                    <a:pt x="8925" y="759019"/>
                  </a:lnTo>
                  <a:lnTo>
                    <a:pt x="108452" y="759019"/>
                  </a:lnTo>
                  <a:close/>
                  <a:moveTo>
                    <a:pt x="8925" y="866175"/>
                  </a:moveTo>
                  <a:lnTo>
                    <a:pt x="108452" y="866175"/>
                  </a:lnTo>
                  <a:lnTo>
                    <a:pt x="108452" y="964406"/>
                  </a:lnTo>
                  <a:lnTo>
                    <a:pt x="8925" y="964406"/>
                  </a:lnTo>
                  <a:lnTo>
                    <a:pt x="8925" y="866175"/>
                  </a:lnTo>
                  <a:close/>
                  <a:moveTo>
                    <a:pt x="108452" y="973331"/>
                  </a:moveTo>
                  <a:lnTo>
                    <a:pt x="108452" y="1071562"/>
                  </a:lnTo>
                  <a:lnTo>
                    <a:pt x="8925" y="1071562"/>
                  </a:lnTo>
                  <a:lnTo>
                    <a:pt x="8925" y="973331"/>
                  </a:lnTo>
                  <a:lnTo>
                    <a:pt x="108452" y="973331"/>
                  </a:lnTo>
                  <a:close/>
                  <a:moveTo>
                    <a:pt x="8925" y="1080487"/>
                  </a:moveTo>
                  <a:lnTo>
                    <a:pt x="108452" y="1080487"/>
                  </a:lnTo>
                  <a:lnTo>
                    <a:pt x="108452" y="1178719"/>
                  </a:lnTo>
                  <a:lnTo>
                    <a:pt x="8925" y="1178719"/>
                  </a:lnTo>
                  <a:lnTo>
                    <a:pt x="8925" y="1080487"/>
                  </a:lnTo>
                  <a:close/>
                  <a:moveTo>
                    <a:pt x="108452" y="1187644"/>
                  </a:moveTo>
                  <a:lnTo>
                    <a:pt x="108452" y="1285875"/>
                  </a:lnTo>
                  <a:lnTo>
                    <a:pt x="8925" y="1285875"/>
                  </a:lnTo>
                  <a:lnTo>
                    <a:pt x="8925" y="1187644"/>
                  </a:lnTo>
                  <a:lnTo>
                    <a:pt x="108452" y="1187644"/>
                  </a:lnTo>
                  <a:close/>
                  <a:moveTo>
                    <a:pt x="8925" y="1294800"/>
                  </a:moveTo>
                  <a:lnTo>
                    <a:pt x="108452" y="1294800"/>
                  </a:lnTo>
                  <a:lnTo>
                    <a:pt x="108452" y="1393031"/>
                  </a:lnTo>
                  <a:lnTo>
                    <a:pt x="8925" y="1393031"/>
                  </a:lnTo>
                  <a:lnTo>
                    <a:pt x="8925" y="1294800"/>
                  </a:lnTo>
                  <a:close/>
                  <a:moveTo>
                    <a:pt x="108452" y="1401956"/>
                  </a:moveTo>
                  <a:lnTo>
                    <a:pt x="108452" y="1500187"/>
                  </a:lnTo>
                  <a:lnTo>
                    <a:pt x="8925" y="1500187"/>
                  </a:lnTo>
                  <a:lnTo>
                    <a:pt x="8925" y="1401956"/>
                  </a:lnTo>
                  <a:lnTo>
                    <a:pt x="108452" y="1401956"/>
                  </a:lnTo>
                  <a:close/>
                  <a:moveTo>
                    <a:pt x="8925" y="1509112"/>
                  </a:moveTo>
                  <a:lnTo>
                    <a:pt x="108452" y="1509112"/>
                  </a:lnTo>
                  <a:lnTo>
                    <a:pt x="108452" y="1607344"/>
                  </a:lnTo>
                  <a:lnTo>
                    <a:pt x="8925" y="1607344"/>
                  </a:lnTo>
                  <a:lnTo>
                    <a:pt x="8925" y="1509112"/>
                  </a:lnTo>
                  <a:close/>
                  <a:moveTo>
                    <a:pt x="108452" y="1616269"/>
                  </a:moveTo>
                  <a:lnTo>
                    <a:pt x="108452" y="1714500"/>
                  </a:lnTo>
                  <a:lnTo>
                    <a:pt x="8925" y="1714500"/>
                  </a:lnTo>
                  <a:lnTo>
                    <a:pt x="8925" y="1616269"/>
                  </a:lnTo>
                  <a:lnTo>
                    <a:pt x="108452" y="1616269"/>
                  </a:lnTo>
                  <a:close/>
                  <a:moveTo>
                    <a:pt x="8925" y="1723425"/>
                  </a:moveTo>
                  <a:lnTo>
                    <a:pt x="108452" y="1723425"/>
                  </a:lnTo>
                  <a:lnTo>
                    <a:pt x="108452" y="1821656"/>
                  </a:lnTo>
                  <a:lnTo>
                    <a:pt x="8925" y="1821656"/>
                  </a:lnTo>
                  <a:lnTo>
                    <a:pt x="8925" y="1723425"/>
                  </a:lnTo>
                  <a:close/>
                  <a:moveTo>
                    <a:pt x="108452" y="1830581"/>
                  </a:moveTo>
                  <a:lnTo>
                    <a:pt x="108452" y="1928812"/>
                  </a:lnTo>
                  <a:lnTo>
                    <a:pt x="8925" y="1928812"/>
                  </a:lnTo>
                  <a:lnTo>
                    <a:pt x="8925" y="1830581"/>
                  </a:lnTo>
                  <a:lnTo>
                    <a:pt x="108452" y="1830581"/>
                  </a:lnTo>
                  <a:close/>
                  <a:moveTo>
                    <a:pt x="8925" y="1937737"/>
                  </a:moveTo>
                  <a:lnTo>
                    <a:pt x="108452" y="1937737"/>
                  </a:lnTo>
                  <a:lnTo>
                    <a:pt x="108452" y="2035969"/>
                  </a:lnTo>
                  <a:lnTo>
                    <a:pt x="8925" y="2035969"/>
                  </a:lnTo>
                  <a:lnTo>
                    <a:pt x="8925" y="1937737"/>
                  </a:lnTo>
                  <a:close/>
                  <a:moveTo>
                    <a:pt x="108452" y="2044894"/>
                  </a:moveTo>
                  <a:lnTo>
                    <a:pt x="108452" y="2143125"/>
                  </a:lnTo>
                  <a:lnTo>
                    <a:pt x="8925" y="2143125"/>
                  </a:lnTo>
                  <a:lnTo>
                    <a:pt x="8925" y="2044894"/>
                  </a:lnTo>
                  <a:lnTo>
                    <a:pt x="108452" y="2044894"/>
                  </a:lnTo>
                  <a:close/>
                  <a:moveTo>
                    <a:pt x="8925" y="2152050"/>
                  </a:moveTo>
                  <a:lnTo>
                    <a:pt x="108452" y="2152050"/>
                  </a:lnTo>
                  <a:lnTo>
                    <a:pt x="108452" y="2250281"/>
                  </a:lnTo>
                  <a:lnTo>
                    <a:pt x="8925" y="2250281"/>
                  </a:lnTo>
                  <a:lnTo>
                    <a:pt x="8925" y="2152050"/>
                  </a:lnTo>
                  <a:close/>
                  <a:moveTo>
                    <a:pt x="117386" y="2152050"/>
                  </a:moveTo>
                  <a:lnTo>
                    <a:pt x="215618" y="2152050"/>
                  </a:lnTo>
                  <a:lnTo>
                    <a:pt x="215618" y="2250281"/>
                  </a:lnTo>
                  <a:lnTo>
                    <a:pt x="117386" y="2250281"/>
                  </a:lnTo>
                  <a:lnTo>
                    <a:pt x="117386" y="2152050"/>
                  </a:lnTo>
                  <a:close/>
                  <a:moveTo>
                    <a:pt x="215608" y="2259206"/>
                  </a:moveTo>
                  <a:lnTo>
                    <a:pt x="215608" y="2357437"/>
                  </a:lnTo>
                  <a:lnTo>
                    <a:pt x="117377" y="2357437"/>
                  </a:lnTo>
                  <a:lnTo>
                    <a:pt x="117377" y="2259206"/>
                  </a:lnTo>
                  <a:lnTo>
                    <a:pt x="215608" y="2259206"/>
                  </a:lnTo>
                  <a:close/>
                  <a:moveTo>
                    <a:pt x="224542" y="2259206"/>
                  </a:moveTo>
                  <a:lnTo>
                    <a:pt x="322774" y="2259206"/>
                  </a:lnTo>
                  <a:lnTo>
                    <a:pt x="322774" y="2357437"/>
                  </a:lnTo>
                  <a:lnTo>
                    <a:pt x="224542" y="2357437"/>
                  </a:lnTo>
                  <a:lnTo>
                    <a:pt x="224542" y="2259206"/>
                  </a:lnTo>
                  <a:close/>
                  <a:moveTo>
                    <a:pt x="331699" y="2259206"/>
                  </a:moveTo>
                  <a:lnTo>
                    <a:pt x="429930" y="2259206"/>
                  </a:lnTo>
                  <a:lnTo>
                    <a:pt x="429930" y="2357437"/>
                  </a:lnTo>
                  <a:lnTo>
                    <a:pt x="331699" y="2357437"/>
                  </a:lnTo>
                  <a:lnTo>
                    <a:pt x="331699" y="2259206"/>
                  </a:lnTo>
                  <a:close/>
                  <a:moveTo>
                    <a:pt x="438855" y="2259206"/>
                  </a:moveTo>
                  <a:lnTo>
                    <a:pt x="537086" y="2259206"/>
                  </a:lnTo>
                  <a:lnTo>
                    <a:pt x="537086" y="2357437"/>
                  </a:lnTo>
                  <a:lnTo>
                    <a:pt x="438855" y="2357437"/>
                  </a:lnTo>
                  <a:lnTo>
                    <a:pt x="438855" y="2259206"/>
                  </a:lnTo>
                  <a:close/>
                  <a:moveTo>
                    <a:pt x="546011" y="2259206"/>
                  </a:moveTo>
                  <a:lnTo>
                    <a:pt x="644243" y="2259206"/>
                  </a:lnTo>
                  <a:lnTo>
                    <a:pt x="644243" y="2357437"/>
                  </a:lnTo>
                  <a:lnTo>
                    <a:pt x="546011" y="2357437"/>
                  </a:lnTo>
                  <a:lnTo>
                    <a:pt x="546011" y="2259206"/>
                  </a:lnTo>
                  <a:close/>
                  <a:moveTo>
                    <a:pt x="653167" y="2259206"/>
                  </a:moveTo>
                  <a:lnTo>
                    <a:pt x="751399" y="2259206"/>
                  </a:lnTo>
                  <a:lnTo>
                    <a:pt x="751399" y="2357437"/>
                  </a:lnTo>
                  <a:lnTo>
                    <a:pt x="653167" y="2357437"/>
                  </a:lnTo>
                  <a:lnTo>
                    <a:pt x="653167" y="2259206"/>
                  </a:lnTo>
                  <a:close/>
                  <a:moveTo>
                    <a:pt x="760324" y="2259206"/>
                  </a:moveTo>
                  <a:lnTo>
                    <a:pt x="858555" y="2259206"/>
                  </a:lnTo>
                  <a:lnTo>
                    <a:pt x="858555" y="2357437"/>
                  </a:lnTo>
                  <a:lnTo>
                    <a:pt x="760324" y="2357437"/>
                  </a:lnTo>
                  <a:lnTo>
                    <a:pt x="760324" y="2259206"/>
                  </a:lnTo>
                  <a:close/>
                  <a:moveTo>
                    <a:pt x="867480" y="2259206"/>
                  </a:moveTo>
                  <a:lnTo>
                    <a:pt x="965711" y="2259206"/>
                  </a:lnTo>
                  <a:lnTo>
                    <a:pt x="965711" y="2357437"/>
                  </a:lnTo>
                  <a:lnTo>
                    <a:pt x="867480" y="2357437"/>
                  </a:lnTo>
                  <a:lnTo>
                    <a:pt x="867480" y="2259206"/>
                  </a:lnTo>
                  <a:close/>
                  <a:moveTo>
                    <a:pt x="974636" y="2259206"/>
                  </a:moveTo>
                  <a:lnTo>
                    <a:pt x="1072867" y="2259206"/>
                  </a:lnTo>
                  <a:lnTo>
                    <a:pt x="1072867" y="2357437"/>
                  </a:lnTo>
                  <a:lnTo>
                    <a:pt x="974636" y="2357437"/>
                  </a:lnTo>
                  <a:lnTo>
                    <a:pt x="974636" y="2259206"/>
                  </a:lnTo>
                  <a:close/>
                  <a:moveTo>
                    <a:pt x="1081792" y="2259206"/>
                  </a:moveTo>
                  <a:lnTo>
                    <a:pt x="1180024" y="2259206"/>
                  </a:lnTo>
                  <a:lnTo>
                    <a:pt x="1180024" y="2357437"/>
                  </a:lnTo>
                  <a:lnTo>
                    <a:pt x="1081792" y="2357437"/>
                  </a:lnTo>
                  <a:lnTo>
                    <a:pt x="1081792" y="2259206"/>
                  </a:lnTo>
                  <a:close/>
                  <a:moveTo>
                    <a:pt x="1188949" y="2259206"/>
                  </a:moveTo>
                  <a:lnTo>
                    <a:pt x="1287180" y="2259206"/>
                  </a:lnTo>
                  <a:lnTo>
                    <a:pt x="1287180" y="2357437"/>
                  </a:lnTo>
                  <a:lnTo>
                    <a:pt x="1188949" y="2357437"/>
                  </a:lnTo>
                  <a:lnTo>
                    <a:pt x="1188949" y="2259206"/>
                  </a:lnTo>
                  <a:close/>
                  <a:moveTo>
                    <a:pt x="1296105" y="2259206"/>
                  </a:moveTo>
                  <a:lnTo>
                    <a:pt x="1394336" y="2259206"/>
                  </a:lnTo>
                  <a:lnTo>
                    <a:pt x="1394336" y="2357437"/>
                  </a:lnTo>
                  <a:lnTo>
                    <a:pt x="1296105" y="2357437"/>
                  </a:lnTo>
                  <a:lnTo>
                    <a:pt x="1296105" y="2259206"/>
                  </a:lnTo>
                  <a:close/>
                  <a:moveTo>
                    <a:pt x="1403261" y="2259206"/>
                  </a:moveTo>
                  <a:lnTo>
                    <a:pt x="1501492" y="2259206"/>
                  </a:lnTo>
                  <a:lnTo>
                    <a:pt x="1501492" y="2357437"/>
                  </a:lnTo>
                  <a:lnTo>
                    <a:pt x="1403261" y="2357437"/>
                  </a:lnTo>
                  <a:lnTo>
                    <a:pt x="1403261" y="2259206"/>
                  </a:lnTo>
                  <a:close/>
                  <a:moveTo>
                    <a:pt x="1510417" y="2259206"/>
                  </a:moveTo>
                  <a:lnTo>
                    <a:pt x="1608649" y="2259206"/>
                  </a:lnTo>
                  <a:lnTo>
                    <a:pt x="1608649" y="2357437"/>
                  </a:lnTo>
                  <a:lnTo>
                    <a:pt x="1510417" y="2357437"/>
                  </a:lnTo>
                  <a:lnTo>
                    <a:pt x="1510417" y="2259206"/>
                  </a:lnTo>
                  <a:close/>
                  <a:moveTo>
                    <a:pt x="1617574" y="2259206"/>
                  </a:moveTo>
                  <a:lnTo>
                    <a:pt x="1715805" y="2259206"/>
                  </a:lnTo>
                  <a:lnTo>
                    <a:pt x="1715805" y="2357437"/>
                  </a:lnTo>
                  <a:lnTo>
                    <a:pt x="1617574" y="2357437"/>
                  </a:lnTo>
                  <a:lnTo>
                    <a:pt x="1617574" y="2259206"/>
                  </a:lnTo>
                  <a:close/>
                  <a:moveTo>
                    <a:pt x="1617574" y="2250281"/>
                  </a:moveTo>
                  <a:lnTo>
                    <a:pt x="1617574" y="2152050"/>
                  </a:lnTo>
                  <a:lnTo>
                    <a:pt x="1715805" y="2152050"/>
                  </a:lnTo>
                  <a:lnTo>
                    <a:pt x="1715805" y="2250281"/>
                  </a:lnTo>
                  <a:lnTo>
                    <a:pt x="1617574" y="2250281"/>
                  </a:lnTo>
                  <a:close/>
                  <a:moveTo>
                    <a:pt x="1724730" y="2152050"/>
                  </a:moveTo>
                  <a:lnTo>
                    <a:pt x="1821656" y="2152050"/>
                  </a:lnTo>
                  <a:lnTo>
                    <a:pt x="1821656" y="2250281"/>
                  </a:lnTo>
                  <a:lnTo>
                    <a:pt x="1724730" y="2250281"/>
                  </a:lnTo>
                  <a:lnTo>
                    <a:pt x="1724730" y="2152050"/>
                  </a:lnTo>
                  <a:close/>
                  <a:moveTo>
                    <a:pt x="1724730" y="2143125"/>
                  </a:moveTo>
                  <a:lnTo>
                    <a:pt x="1724730" y="2044894"/>
                  </a:lnTo>
                  <a:lnTo>
                    <a:pt x="1821656" y="2044894"/>
                  </a:lnTo>
                  <a:lnTo>
                    <a:pt x="1821656" y="2143125"/>
                  </a:lnTo>
                  <a:lnTo>
                    <a:pt x="1724730" y="2143125"/>
                  </a:lnTo>
                  <a:close/>
                  <a:moveTo>
                    <a:pt x="1821656" y="2035969"/>
                  </a:moveTo>
                  <a:lnTo>
                    <a:pt x="1724730" y="2035969"/>
                  </a:lnTo>
                  <a:lnTo>
                    <a:pt x="1724730" y="1937737"/>
                  </a:lnTo>
                  <a:lnTo>
                    <a:pt x="1821656" y="1937737"/>
                  </a:lnTo>
                  <a:lnTo>
                    <a:pt x="1821656" y="2035969"/>
                  </a:lnTo>
                  <a:close/>
                  <a:moveTo>
                    <a:pt x="1724730" y="1928812"/>
                  </a:moveTo>
                  <a:lnTo>
                    <a:pt x="1724730" y="1830581"/>
                  </a:lnTo>
                  <a:lnTo>
                    <a:pt x="1821656" y="1830581"/>
                  </a:lnTo>
                  <a:lnTo>
                    <a:pt x="1821656" y="1928812"/>
                  </a:lnTo>
                  <a:lnTo>
                    <a:pt x="1724730" y="1928812"/>
                  </a:lnTo>
                  <a:close/>
                  <a:moveTo>
                    <a:pt x="1821656" y="1821656"/>
                  </a:moveTo>
                  <a:lnTo>
                    <a:pt x="1724730" y="1821656"/>
                  </a:lnTo>
                  <a:lnTo>
                    <a:pt x="1724730" y="1723425"/>
                  </a:lnTo>
                  <a:lnTo>
                    <a:pt x="1821656" y="1723425"/>
                  </a:lnTo>
                  <a:lnTo>
                    <a:pt x="1821656" y="1821656"/>
                  </a:lnTo>
                  <a:close/>
                  <a:moveTo>
                    <a:pt x="1724730" y="1714500"/>
                  </a:moveTo>
                  <a:lnTo>
                    <a:pt x="1724730" y="1616269"/>
                  </a:lnTo>
                  <a:lnTo>
                    <a:pt x="1821656" y="1616269"/>
                  </a:lnTo>
                  <a:lnTo>
                    <a:pt x="1821656" y="1714500"/>
                  </a:lnTo>
                  <a:lnTo>
                    <a:pt x="1724730" y="1714500"/>
                  </a:lnTo>
                  <a:close/>
                  <a:moveTo>
                    <a:pt x="1821656" y="1607344"/>
                  </a:moveTo>
                  <a:lnTo>
                    <a:pt x="1724730" y="1607344"/>
                  </a:lnTo>
                  <a:lnTo>
                    <a:pt x="1724730" y="1509112"/>
                  </a:lnTo>
                  <a:lnTo>
                    <a:pt x="1821656" y="1509112"/>
                  </a:lnTo>
                  <a:lnTo>
                    <a:pt x="1821656" y="1607344"/>
                  </a:lnTo>
                  <a:close/>
                  <a:moveTo>
                    <a:pt x="1724730" y="1500187"/>
                  </a:moveTo>
                  <a:lnTo>
                    <a:pt x="1724730" y="1401956"/>
                  </a:lnTo>
                  <a:lnTo>
                    <a:pt x="1821656" y="1401956"/>
                  </a:lnTo>
                  <a:lnTo>
                    <a:pt x="1821656" y="1500187"/>
                  </a:lnTo>
                  <a:lnTo>
                    <a:pt x="1724730" y="1500187"/>
                  </a:lnTo>
                  <a:close/>
                  <a:moveTo>
                    <a:pt x="1821656" y="1393031"/>
                  </a:moveTo>
                  <a:lnTo>
                    <a:pt x="1724730" y="1393031"/>
                  </a:lnTo>
                  <a:lnTo>
                    <a:pt x="1724730" y="1294800"/>
                  </a:lnTo>
                  <a:lnTo>
                    <a:pt x="1821656" y="1294800"/>
                  </a:lnTo>
                  <a:lnTo>
                    <a:pt x="1821656" y="1393031"/>
                  </a:lnTo>
                  <a:close/>
                  <a:moveTo>
                    <a:pt x="1724730" y="1285875"/>
                  </a:moveTo>
                  <a:lnTo>
                    <a:pt x="1724730" y="1187644"/>
                  </a:lnTo>
                  <a:lnTo>
                    <a:pt x="1821656" y="1187644"/>
                  </a:lnTo>
                  <a:lnTo>
                    <a:pt x="1821656" y="1285875"/>
                  </a:lnTo>
                  <a:lnTo>
                    <a:pt x="1724730" y="1285875"/>
                  </a:lnTo>
                  <a:close/>
                  <a:moveTo>
                    <a:pt x="1821656" y="1178719"/>
                  </a:moveTo>
                  <a:lnTo>
                    <a:pt x="1724730" y="1178719"/>
                  </a:lnTo>
                  <a:lnTo>
                    <a:pt x="1724730" y="1080487"/>
                  </a:lnTo>
                  <a:lnTo>
                    <a:pt x="1821656" y="1080487"/>
                  </a:lnTo>
                  <a:lnTo>
                    <a:pt x="1821656" y="1178719"/>
                  </a:lnTo>
                  <a:close/>
                  <a:moveTo>
                    <a:pt x="1724730" y="1071562"/>
                  </a:moveTo>
                  <a:lnTo>
                    <a:pt x="1724730" y="973331"/>
                  </a:lnTo>
                  <a:lnTo>
                    <a:pt x="1821656" y="973331"/>
                  </a:lnTo>
                  <a:lnTo>
                    <a:pt x="1821656" y="1071562"/>
                  </a:lnTo>
                  <a:lnTo>
                    <a:pt x="1724730" y="1071562"/>
                  </a:lnTo>
                  <a:close/>
                  <a:moveTo>
                    <a:pt x="1821656" y="964406"/>
                  </a:moveTo>
                  <a:lnTo>
                    <a:pt x="1724730" y="964406"/>
                  </a:lnTo>
                  <a:lnTo>
                    <a:pt x="1724730" y="866175"/>
                  </a:lnTo>
                  <a:lnTo>
                    <a:pt x="1821656" y="866175"/>
                  </a:lnTo>
                  <a:lnTo>
                    <a:pt x="1821656" y="964406"/>
                  </a:lnTo>
                  <a:close/>
                  <a:moveTo>
                    <a:pt x="1724730" y="857250"/>
                  </a:moveTo>
                  <a:lnTo>
                    <a:pt x="1724730" y="759019"/>
                  </a:lnTo>
                  <a:lnTo>
                    <a:pt x="1821656" y="759019"/>
                  </a:lnTo>
                  <a:lnTo>
                    <a:pt x="1821656" y="857250"/>
                  </a:lnTo>
                  <a:lnTo>
                    <a:pt x="1724730" y="857250"/>
                  </a:lnTo>
                  <a:close/>
                  <a:moveTo>
                    <a:pt x="1821656" y="750094"/>
                  </a:moveTo>
                  <a:lnTo>
                    <a:pt x="1724730" y="750094"/>
                  </a:lnTo>
                  <a:lnTo>
                    <a:pt x="1724730" y="651862"/>
                  </a:lnTo>
                  <a:lnTo>
                    <a:pt x="1821656" y="651862"/>
                  </a:lnTo>
                  <a:lnTo>
                    <a:pt x="1821656" y="750094"/>
                  </a:lnTo>
                  <a:close/>
                  <a:moveTo>
                    <a:pt x="1724730" y="642938"/>
                  </a:moveTo>
                  <a:lnTo>
                    <a:pt x="1724730" y="544706"/>
                  </a:lnTo>
                  <a:lnTo>
                    <a:pt x="1821656" y="544706"/>
                  </a:lnTo>
                  <a:lnTo>
                    <a:pt x="1821656" y="642938"/>
                  </a:lnTo>
                  <a:lnTo>
                    <a:pt x="1724730" y="642938"/>
                  </a:lnTo>
                  <a:close/>
                  <a:moveTo>
                    <a:pt x="1821656" y="535781"/>
                  </a:moveTo>
                  <a:lnTo>
                    <a:pt x="1724730" y="535781"/>
                  </a:lnTo>
                  <a:lnTo>
                    <a:pt x="1724730" y="437550"/>
                  </a:lnTo>
                  <a:lnTo>
                    <a:pt x="1821656" y="437550"/>
                  </a:lnTo>
                  <a:lnTo>
                    <a:pt x="1821656" y="535781"/>
                  </a:lnTo>
                  <a:close/>
                  <a:moveTo>
                    <a:pt x="1724730" y="428625"/>
                  </a:moveTo>
                  <a:lnTo>
                    <a:pt x="1724730" y="330394"/>
                  </a:lnTo>
                  <a:lnTo>
                    <a:pt x="1821656" y="330394"/>
                  </a:lnTo>
                  <a:lnTo>
                    <a:pt x="1821656" y="428625"/>
                  </a:lnTo>
                  <a:lnTo>
                    <a:pt x="1724730" y="428625"/>
                  </a:lnTo>
                  <a:close/>
                  <a:moveTo>
                    <a:pt x="1821656" y="321469"/>
                  </a:moveTo>
                  <a:lnTo>
                    <a:pt x="1724730" y="321469"/>
                  </a:lnTo>
                  <a:lnTo>
                    <a:pt x="1724730" y="223237"/>
                  </a:lnTo>
                  <a:lnTo>
                    <a:pt x="1821656" y="223237"/>
                  </a:lnTo>
                  <a:lnTo>
                    <a:pt x="1821656" y="321469"/>
                  </a:lnTo>
                  <a:close/>
                  <a:moveTo>
                    <a:pt x="1724730" y="214313"/>
                  </a:moveTo>
                  <a:lnTo>
                    <a:pt x="1724730" y="116081"/>
                  </a:lnTo>
                  <a:lnTo>
                    <a:pt x="1821656" y="116081"/>
                  </a:lnTo>
                  <a:lnTo>
                    <a:pt x="1821656" y="214313"/>
                  </a:lnTo>
                  <a:lnTo>
                    <a:pt x="1724730" y="214313"/>
                  </a:lnTo>
                  <a:close/>
                  <a:moveTo>
                    <a:pt x="1821656" y="107156"/>
                  </a:moveTo>
                  <a:lnTo>
                    <a:pt x="1724730" y="107156"/>
                  </a:lnTo>
                  <a:lnTo>
                    <a:pt x="1724730" y="8925"/>
                  </a:lnTo>
                  <a:lnTo>
                    <a:pt x="1821656" y="8925"/>
                  </a:lnTo>
                  <a:lnTo>
                    <a:pt x="1821656" y="107156"/>
                  </a:lnTo>
                  <a:close/>
                  <a:moveTo>
                    <a:pt x="108452" y="8925"/>
                  </a:moveTo>
                  <a:lnTo>
                    <a:pt x="108452" y="107156"/>
                  </a:lnTo>
                  <a:lnTo>
                    <a:pt x="8925" y="107156"/>
                  </a:lnTo>
                  <a:lnTo>
                    <a:pt x="8925" y="8925"/>
                  </a:lnTo>
                  <a:lnTo>
                    <a:pt x="108452" y="8925"/>
                  </a:lnTo>
                  <a:close/>
                  <a:moveTo>
                    <a:pt x="8925" y="2259206"/>
                  </a:moveTo>
                  <a:lnTo>
                    <a:pt x="108452" y="2259206"/>
                  </a:lnTo>
                  <a:lnTo>
                    <a:pt x="108452" y="2357437"/>
                  </a:lnTo>
                  <a:lnTo>
                    <a:pt x="8925" y="2357437"/>
                  </a:lnTo>
                  <a:lnTo>
                    <a:pt x="8925" y="2259206"/>
                  </a:lnTo>
                  <a:close/>
                  <a:moveTo>
                    <a:pt x="1724730" y="2357437"/>
                  </a:moveTo>
                  <a:lnTo>
                    <a:pt x="1724730" y="2259206"/>
                  </a:lnTo>
                  <a:lnTo>
                    <a:pt x="1821656" y="2259206"/>
                  </a:lnTo>
                  <a:lnTo>
                    <a:pt x="1821656" y="2357437"/>
                  </a:lnTo>
                  <a:lnTo>
                    <a:pt x="1724730" y="23574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16" name="Volný tvar: obrazec 15">
              <a:extLst>
                <a:ext uri="{FF2B5EF4-FFF2-40B4-BE49-F238E27FC236}">
                  <a16:creationId xmlns:a16="http://schemas.microsoft.com/office/drawing/2014/main" id="{71F005D4-6076-4C35-ACAA-FFAB0CCB581A}"/>
                </a:ext>
              </a:extLst>
            </p:cNvPr>
            <p:cNvSpPr/>
            <p:nvPr/>
          </p:nvSpPr>
          <p:spPr>
            <a:xfrm>
              <a:off x="5377319" y="2038559"/>
              <a:ext cx="2134200" cy="214312"/>
            </a:xfrm>
            <a:custGeom>
              <a:avLst/>
              <a:gdLst>
                <a:gd name="connsiteX0" fmla="*/ 0 w 2134200"/>
                <a:gd name="connsiteY0" fmla="*/ 0 h 214312"/>
                <a:gd name="connsiteX1" fmla="*/ 2134200 w 2134200"/>
                <a:gd name="connsiteY1" fmla="*/ 0 h 214312"/>
                <a:gd name="connsiteX2" fmla="*/ 2134200 w 2134200"/>
                <a:gd name="connsiteY2" fmla="*/ 214313 h 214312"/>
                <a:gd name="connsiteX3" fmla="*/ 0 w 2134200"/>
                <a:gd name="connsiteY3" fmla="*/ 214313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4200" h="214312">
                  <a:moveTo>
                    <a:pt x="0" y="0"/>
                  </a:moveTo>
                  <a:lnTo>
                    <a:pt x="2134200" y="0"/>
                  </a:lnTo>
                  <a:lnTo>
                    <a:pt x="2134200" y="214313"/>
                  </a:lnTo>
                  <a:lnTo>
                    <a:pt x="0" y="214313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17" name="Volný tvar: obrazec 16">
              <a:extLst>
                <a:ext uri="{FF2B5EF4-FFF2-40B4-BE49-F238E27FC236}">
                  <a16:creationId xmlns:a16="http://schemas.microsoft.com/office/drawing/2014/main" id="{344142D3-02B2-868E-AF32-63285244C8FC}"/>
                </a:ext>
              </a:extLst>
            </p:cNvPr>
            <p:cNvSpPr/>
            <p:nvPr/>
          </p:nvSpPr>
          <p:spPr>
            <a:xfrm>
              <a:off x="5658602" y="2099414"/>
              <a:ext cx="107156" cy="107156"/>
            </a:xfrm>
            <a:custGeom>
              <a:avLst/>
              <a:gdLst>
                <a:gd name="connsiteX0" fmla="*/ 107156 w 107156"/>
                <a:gd name="connsiteY0" fmla="*/ 53578 h 107156"/>
                <a:gd name="connsiteX1" fmla="*/ 53578 w 107156"/>
                <a:gd name="connsiteY1" fmla="*/ 107156 h 107156"/>
                <a:gd name="connsiteX2" fmla="*/ 0 w 107156"/>
                <a:gd name="connsiteY2" fmla="*/ 53578 h 107156"/>
                <a:gd name="connsiteX3" fmla="*/ 53578 w 107156"/>
                <a:gd name="connsiteY3" fmla="*/ 0 h 107156"/>
                <a:gd name="connsiteX4" fmla="*/ 107156 w 107156"/>
                <a:gd name="connsiteY4" fmla="*/ 53578 h 10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6" h="107156">
                  <a:moveTo>
                    <a:pt x="107156" y="53578"/>
                  </a:moveTo>
                  <a:cubicBezTo>
                    <a:pt x="107156" y="83169"/>
                    <a:pt x="83168" y="107156"/>
                    <a:pt x="53578" y="107156"/>
                  </a:cubicBezTo>
                  <a:cubicBezTo>
                    <a:pt x="23988" y="107156"/>
                    <a:pt x="0" y="83169"/>
                    <a:pt x="0" y="53578"/>
                  </a:cubicBezTo>
                  <a:cubicBezTo>
                    <a:pt x="0" y="23988"/>
                    <a:pt x="23988" y="0"/>
                    <a:pt x="53578" y="0"/>
                  </a:cubicBezTo>
                  <a:cubicBezTo>
                    <a:pt x="83168" y="0"/>
                    <a:pt x="107156" y="23988"/>
                    <a:pt x="107156" y="535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18" name="Volný tvar: obrazec 17">
              <a:extLst>
                <a:ext uri="{FF2B5EF4-FFF2-40B4-BE49-F238E27FC236}">
                  <a16:creationId xmlns:a16="http://schemas.microsoft.com/office/drawing/2014/main" id="{606B8FDA-1A5F-7B75-FBC6-B703C20D3272}"/>
                </a:ext>
              </a:extLst>
            </p:cNvPr>
            <p:cNvSpPr/>
            <p:nvPr/>
          </p:nvSpPr>
          <p:spPr>
            <a:xfrm>
              <a:off x="7158789" y="2099414"/>
              <a:ext cx="107156" cy="107156"/>
            </a:xfrm>
            <a:custGeom>
              <a:avLst/>
              <a:gdLst>
                <a:gd name="connsiteX0" fmla="*/ 107156 w 107156"/>
                <a:gd name="connsiteY0" fmla="*/ 53578 h 107156"/>
                <a:gd name="connsiteX1" fmla="*/ 53578 w 107156"/>
                <a:gd name="connsiteY1" fmla="*/ 107156 h 107156"/>
                <a:gd name="connsiteX2" fmla="*/ 0 w 107156"/>
                <a:gd name="connsiteY2" fmla="*/ 53578 h 107156"/>
                <a:gd name="connsiteX3" fmla="*/ 53578 w 107156"/>
                <a:gd name="connsiteY3" fmla="*/ 0 h 107156"/>
                <a:gd name="connsiteX4" fmla="*/ 107156 w 107156"/>
                <a:gd name="connsiteY4" fmla="*/ 53578 h 10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6" h="107156">
                  <a:moveTo>
                    <a:pt x="107156" y="53578"/>
                  </a:moveTo>
                  <a:cubicBezTo>
                    <a:pt x="107156" y="83169"/>
                    <a:pt x="83169" y="107156"/>
                    <a:pt x="53578" y="107156"/>
                  </a:cubicBezTo>
                  <a:cubicBezTo>
                    <a:pt x="23988" y="107156"/>
                    <a:pt x="0" y="83169"/>
                    <a:pt x="0" y="53578"/>
                  </a:cubicBezTo>
                  <a:cubicBezTo>
                    <a:pt x="0" y="23988"/>
                    <a:pt x="23988" y="0"/>
                    <a:pt x="53578" y="0"/>
                  </a:cubicBezTo>
                  <a:cubicBezTo>
                    <a:pt x="83169" y="0"/>
                    <a:pt x="107156" y="23988"/>
                    <a:pt x="107156" y="535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</p:grpSp>
      <p:sp>
        <p:nvSpPr>
          <p:cNvPr id="19" name="TextovéPole 18">
            <a:extLst>
              <a:ext uri="{FF2B5EF4-FFF2-40B4-BE49-F238E27FC236}">
                <a16:creationId xmlns:a16="http://schemas.microsoft.com/office/drawing/2014/main" id="{C320E970-528C-E815-2C77-DA15D4F1C97D}"/>
              </a:ext>
            </a:extLst>
          </p:cNvPr>
          <p:cNvSpPr txBox="1"/>
          <p:nvPr/>
        </p:nvSpPr>
        <p:spPr>
          <a:xfrm>
            <a:off x="1009386" y="2350517"/>
            <a:ext cx="2861975" cy="2331407"/>
          </a:xfrm>
          <a:prstGeom prst="rect">
            <a:avLst/>
          </a:prstGeom>
          <a:noFill/>
        </p:spPr>
        <p:txBody>
          <a:bodyPr wrap="square" lIns="180000" rIns="180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cs-CZ" sz="1600" b="1" dirty="0">
                <a:solidFill>
                  <a:srgbClr val="005A75"/>
                </a:solidFill>
              </a:rPr>
              <a:t>Systémové ukotvení zákona</a:t>
            </a:r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5A75"/>
                </a:solidFill>
              </a:rPr>
              <a:t>Hodnotová východiska</a:t>
            </a:r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5A75"/>
                </a:solidFill>
              </a:rPr>
              <a:t>Legislativní rámec</a:t>
            </a:r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5A75"/>
                </a:solidFill>
              </a:rPr>
              <a:t>Financování</a:t>
            </a:r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5A75"/>
                </a:solidFill>
              </a:rPr>
              <a:t>Koordinace mezi jednotlivými aktéry zákona</a:t>
            </a:r>
          </a:p>
        </p:txBody>
      </p:sp>
      <p:sp>
        <p:nvSpPr>
          <p:cNvPr id="20" name="Ovál 19">
            <a:extLst>
              <a:ext uri="{FF2B5EF4-FFF2-40B4-BE49-F238E27FC236}">
                <a16:creationId xmlns:a16="http://schemas.microsoft.com/office/drawing/2014/main" id="{D4A789CC-AB14-8DE6-8F7D-BE58ED0C1F9D}"/>
              </a:ext>
            </a:extLst>
          </p:cNvPr>
          <p:cNvSpPr/>
          <p:nvPr/>
        </p:nvSpPr>
        <p:spPr>
          <a:xfrm>
            <a:off x="2071009" y="1655635"/>
            <a:ext cx="531143" cy="53114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accent2"/>
                </a:solidFill>
              </a:rPr>
              <a:t>1</a:t>
            </a:r>
          </a:p>
        </p:txBody>
      </p:sp>
      <p:grpSp>
        <p:nvGrpSpPr>
          <p:cNvPr id="21" name="Skupina 20">
            <a:extLst>
              <a:ext uri="{FF2B5EF4-FFF2-40B4-BE49-F238E27FC236}">
                <a16:creationId xmlns:a16="http://schemas.microsoft.com/office/drawing/2014/main" id="{42EF99F6-47A0-4CBC-7451-297622049692}"/>
              </a:ext>
            </a:extLst>
          </p:cNvPr>
          <p:cNvGrpSpPr/>
          <p:nvPr/>
        </p:nvGrpSpPr>
        <p:grpSpPr>
          <a:xfrm>
            <a:off x="4678182" y="1237796"/>
            <a:ext cx="2873906" cy="4382408"/>
            <a:chOff x="5368394" y="2029625"/>
            <a:chExt cx="2152059" cy="3281666"/>
          </a:xfrm>
        </p:grpSpPr>
        <p:sp>
          <p:nvSpPr>
            <p:cNvPr id="22" name="Volný tvar: obrazec 21">
              <a:extLst>
                <a:ext uri="{FF2B5EF4-FFF2-40B4-BE49-F238E27FC236}">
                  <a16:creationId xmlns:a16="http://schemas.microsoft.com/office/drawing/2014/main" id="{662F8323-DEF3-C684-2102-1DAF9A9CAE84}"/>
                </a:ext>
              </a:extLst>
            </p:cNvPr>
            <p:cNvSpPr/>
            <p:nvPr/>
          </p:nvSpPr>
          <p:spPr>
            <a:xfrm>
              <a:off x="5390711" y="2096604"/>
              <a:ext cx="2125265" cy="3214687"/>
            </a:xfrm>
            <a:custGeom>
              <a:avLst/>
              <a:gdLst>
                <a:gd name="connsiteX0" fmla="*/ 0 w 2125265"/>
                <a:gd name="connsiteY0" fmla="*/ 0 h 3214687"/>
                <a:gd name="connsiteX1" fmla="*/ 2125266 w 2125265"/>
                <a:gd name="connsiteY1" fmla="*/ 0 h 3214687"/>
                <a:gd name="connsiteX2" fmla="*/ 2125266 w 2125265"/>
                <a:gd name="connsiteY2" fmla="*/ 3214688 h 3214687"/>
                <a:gd name="connsiteX3" fmla="*/ 0 w 2125265"/>
                <a:gd name="connsiteY3" fmla="*/ 3214688 h 321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5265" h="3214687">
                  <a:moveTo>
                    <a:pt x="0" y="0"/>
                  </a:moveTo>
                  <a:lnTo>
                    <a:pt x="2125266" y="0"/>
                  </a:lnTo>
                  <a:lnTo>
                    <a:pt x="2125266" y="3214688"/>
                  </a:lnTo>
                  <a:lnTo>
                    <a:pt x="0" y="321468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23" name="Volný tvar: obrazec 22">
              <a:extLst>
                <a:ext uri="{FF2B5EF4-FFF2-40B4-BE49-F238E27FC236}">
                  <a16:creationId xmlns:a16="http://schemas.microsoft.com/office/drawing/2014/main" id="{B830F433-23C4-91E6-5B04-E595C12983FE}"/>
                </a:ext>
              </a:extLst>
            </p:cNvPr>
            <p:cNvSpPr/>
            <p:nvPr/>
          </p:nvSpPr>
          <p:spPr>
            <a:xfrm>
              <a:off x="5372852" y="2034092"/>
              <a:ext cx="2143125" cy="3214687"/>
            </a:xfrm>
            <a:custGeom>
              <a:avLst/>
              <a:gdLst>
                <a:gd name="connsiteX0" fmla="*/ 0 w 2143125"/>
                <a:gd name="connsiteY0" fmla="*/ 0 h 3214687"/>
                <a:gd name="connsiteX1" fmla="*/ 2143125 w 2143125"/>
                <a:gd name="connsiteY1" fmla="*/ 0 h 3214687"/>
                <a:gd name="connsiteX2" fmla="*/ 2143125 w 2143125"/>
                <a:gd name="connsiteY2" fmla="*/ 3214688 h 3214687"/>
                <a:gd name="connsiteX3" fmla="*/ 0 w 2143125"/>
                <a:gd name="connsiteY3" fmla="*/ 3214688 h 321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3125" h="3214687">
                  <a:moveTo>
                    <a:pt x="0" y="0"/>
                  </a:moveTo>
                  <a:lnTo>
                    <a:pt x="2143125" y="0"/>
                  </a:lnTo>
                  <a:lnTo>
                    <a:pt x="2143125" y="3214688"/>
                  </a:lnTo>
                  <a:lnTo>
                    <a:pt x="0" y="321468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24" name="Volný tvar: obrazec 23">
              <a:extLst>
                <a:ext uri="{FF2B5EF4-FFF2-40B4-BE49-F238E27FC236}">
                  <a16:creationId xmlns:a16="http://schemas.microsoft.com/office/drawing/2014/main" id="{96347E77-2583-FA2E-09F4-9B7CC9B514DB}"/>
                </a:ext>
              </a:extLst>
            </p:cNvPr>
            <p:cNvSpPr/>
            <p:nvPr/>
          </p:nvSpPr>
          <p:spPr>
            <a:xfrm>
              <a:off x="5368394" y="2029625"/>
              <a:ext cx="2152059" cy="3223621"/>
            </a:xfrm>
            <a:custGeom>
              <a:avLst/>
              <a:gdLst>
                <a:gd name="connsiteX0" fmla="*/ 2152050 w 2152059"/>
                <a:gd name="connsiteY0" fmla="*/ 3223622 h 3223621"/>
                <a:gd name="connsiteX1" fmla="*/ 0 w 2152059"/>
                <a:gd name="connsiteY1" fmla="*/ 3223622 h 3223621"/>
                <a:gd name="connsiteX2" fmla="*/ 0 w 2152059"/>
                <a:gd name="connsiteY2" fmla="*/ 0 h 3223621"/>
                <a:gd name="connsiteX3" fmla="*/ 2152060 w 2152059"/>
                <a:gd name="connsiteY3" fmla="*/ 0 h 3223621"/>
                <a:gd name="connsiteX4" fmla="*/ 2152060 w 2152059"/>
                <a:gd name="connsiteY4" fmla="*/ 3223622 h 3223621"/>
                <a:gd name="connsiteX5" fmla="*/ 8925 w 2152059"/>
                <a:gd name="connsiteY5" fmla="*/ 3214688 h 3223621"/>
                <a:gd name="connsiteX6" fmla="*/ 2143125 w 2152059"/>
                <a:gd name="connsiteY6" fmla="*/ 3214688 h 3223621"/>
                <a:gd name="connsiteX7" fmla="*/ 2143125 w 2152059"/>
                <a:gd name="connsiteY7" fmla="*/ 8934 h 3223621"/>
                <a:gd name="connsiteX8" fmla="*/ 8934 w 2152059"/>
                <a:gd name="connsiteY8" fmla="*/ 8934 h 3223621"/>
                <a:gd name="connsiteX9" fmla="*/ 8925 w 2152059"/>
                <a:gd name="connsiteY9" fmla="*/ 3214688 h 322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52059" h="3223621">
                  <a:moveTo>
                    <a:pt x="2152050" y="3223622"/>
                  </a:moveTo>
                  <a:lnTo>
                    <a:pt x="0" y="3223622"/>
                  </a:lnTo>
                  <a:lnTo>
                    <a:pt x="0" y="0"/>
                  </a:lnTo>
                  <a:lnTo>
                    <a:pt x="2152060" y="0"/>
                  </a:lnTo>
                  <a:lnTo>
                    <a:pt x="2152060" y="3223622"/>
                  </a:lnTo>
                  <a:close/>
                  <a:moveTo>
                    <a:pt x="8925" y="3214688"/>
                  </a:moveTo>
                  <a:lnTo>
                    <a:pt x="2143125" y="3214688"/>
                  </a:lnTo>
                  <a:lnTo>
                    <a:pt x="2143125" y="8934"/>
                  </a:lnTo>
                  <a:lnTo>
                    <a:pt x="8934" y="8934"/>
                  </a:lnTo>
                  <a:lnTo>
                    <a:pt x="8925" y="321468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25" name="Volný tvar: obrazec 24">
              <a:extLst>
                <a:ext uri="{FF2B5EF4-FFF2-40B4-BE49-F238E27FC236}">
                  <a16:creationId xmlns:a16="http://schemas.microsoft.com/office/drawing/2014/main" id="{B56B6952-F3FB-D986-1001-072993EB0037}"/>
                </a:ext>
              </a:extLst>
            </p:cNvPr>
            <p:cNvSpPr/>
            <p:nvPr/>
          </p:nvSpPr>
          <p:spPr>
            <a:xfrm>
              <a:off x="5546988" y="2565415"/>
              <a:ext cx="1830590" cy="2366371"/>
            </a:xfrm>
            <a:custGeom>
              <a:avLst/>
              <a:gdLst>
                <a:gd name="connsiteX0" fmla="*/ 0 w 1830590"/>
                <a:gd name="connsiteY0" fmla="*/ 0 h 2366371"/>
                <a:gd name="connsiteX1" fmla="*/ 0 w 1830590"/>
                <a:gd name="connsiteY1" fmla="*/ 2366372 h 2366371"/>
                <a:gd name="connsiteX2" fmla="*/ 1830591 w 1830590"/>
                <a:gd name="connsiteY2" fmla="*/ 2366372 h 2366371"/>
                <a:gd name="connsiteX3" fmla="*/ 1830591 w 1830590"/>
                <a:gd name="connsiteY3" fmla="*/ 0 h 2366371"/>
                <a:gd name="connsiteX4" fmla="*/ 0 w 1830590"/>
                <a:gd name="connsiteY4" fmla="*/ 0 h 2366371"/>
                <a:gd name="connsiteX5" fmla="*/ 867480 w 1830590"/>
                <a:gd name="connsiteY5" fmla="*/ 1500187 h 2366371"/>
                <a:gd name="connsiteX6" fmla="*/ 867480 w 1830590"/>
                <a:gd name="connsiteY6" fmla="*/ 1401956 h 2366371"/>
                <a:gd name="connsiteX7" fmla="*/ 965711 w 1830590"/>
                <a:gd name="connsiteY7" fmla="*/ 1401956 h 2366371"/>
                <a:gd name="connsiteX8" fmla="*/ 965711 w 1830590"/>
                <a:gd name="connsiteY8" fmla="*/ 1500187 h 2366371"/>
                <a:gd name="connsiteX9" fmla="*/ 867480 w 1830590"/>
                <a:gd name="connsiteY9" fmla="*/ 1500187 h 2366371"/>
                <a:gd name="connsiteX10" fmla="*/ 965702 w 1830590"/>
                <a:gd name="connsiteY10" fmla="*/ 1509112 h 2366371"/>
                <a:gd name="connsiteX11" fmla="*/ 965702 w 1830590"/>
                <a:gd name="connsiteY11" fmla="*/ 1607344 h 2366371"/>
                <a:gd name="connsiteX12" fmla="*/ 867470 w 1830590"/>
                <a:gd name="connsiteY12" fmla="*/ 1607344 h 2366371"/>
                <a:gd name="connsiteX13" fmla="*/ 867470 w 1830590"/>
                <a:gd name="connsiteY13" fmla="*/ 1509112 h 2366371"/>
                <a:gd name="connsiteX14" fmla="*/ 965702 w 1830590"/>
                <a:gd name="connsiteY14" fmla="*/ 1509112 h 2366371"/>
                <a:gd name="connsiteX15" fmla="*/ 965702 w 1830590"/>
                <a:gd name="connsiteY15" fmla="*/ 866175 h 2366371"/>
                <a:gd name="connsiteX16" fmla="*/ 965702 w 1830590"/>
                <a:gd name="connsiteY16" fmla="*/ 964406 h 2366371"/>
                <a:gd name="connsiteX17" fmla="*/ 867470 w 1830590"/>
                <a:gd name="connsiteY17" fmla="*/ 964406 h 2366371"/>
                <a:gd name="connsiteX18" fmla="*/ 867470 w 1830590"/>
                <a:gd name="connsiteY18" fmla="*/ 866175 h 2366371"/>
                <a:gd name="connsiteX19" fmla="*/ 965702 w 1830590"/>
                <a:gd name="connsiteY19" fmla="*/ 866175 h 2366371"/>
                <a:gd name="connsiteX20" fmla="*/ 867480 w 1830590"/>
                <a:gd name="connsiteY20" fmla="*/ 857250 h 2366371"/>
                <a:gd name="connsiteX21" fmla="*/ 867480 w 1830590"/>
                <a:gd name="connsiteY21" fmla="*/ 759019 h 2366371"/>
                <a:gd name="connsiteX22" fmla="*/ 965711 w 1830590"/>
                <a:gd name="connsiteY22" fmla="*/ 759019 h 2366371"/>
                <a:gd name="connsiteX23" fmla="*/ 965711 w 1830590"/>
                <a:gd name="connsiteY23" fmla="*/ 857250 h 2366371"/>
                <a:gd name="connsiteX24" fmla="*/ 867480 w 1830590"/>
                <a:gd name="connsiteY24" fmla="*/ 857250 h 2366371"/>
                <a:gd name="connsiteX25" fmla="*/ 867480 w 1830590"/>
                <a:gd name="connsiteY25" fmla="*/ 1285875 h 2366371"/>
                <a:gd name="connsiteX26" fmla="*/ 867480 w 1830590"/>
                <a:gd name="connsiteY26" fmla="*/ 1187644 h 2366371"/>
                <a:gd name="connsiteX27" fmla="*/ 965711 w 1830590"/>
                <a:gd name="connsiteY27" fmla="*/ 1187644 h 2366371"/>
                <a:gd name="connsiteX28" fmla="*/ 965711 w 1830590"/>
                <a:gd name="connsiteY28" fmla="*/ 1285875 h 2366371"/>
                <a:gd name="connsiteX29" fmla="*/ 867480 w 1830590"/>
                <a:gd name="connsiteY29" fmla="*/ 1285875 h 2366371"/>
                <a:gd name="connsiteX30" fmla="*/ 965702 w 1830590"/>
                <a:gd name="connsiteY30" fmla="*/ 1294800 h 2366371"/>
                <a:gd name="connsiteX31" fmla="*/ 965702 w 1830590"/>
                <a:gd name="connsiteY31" fmla="*/ 1393031 h 2366371"/>
                <a:gd name="connsiteX32" fmla="*/ 867470 w 1830590"/>
                <a:gd name="connsiteY32" fmla="*/ 1393031 h 2366371"/>
                <a:gd name="connsiteX33" fmla="*/ 867470 w 1830590"/>
                <a:gd name="connsiteY33" fmla="*/ 1294800 h 2366371"/>
                <a:gd name="connsiteX34" fmla="*/ 965702 w 1830590"/>
                <a:gd name="connsiteY34" fmla="*/ 1294800 h 2366371"/>
                <a:gd name="connsiteX35" fmla="*/ 867480 w 1830590"/>
                <a:gd name="connsiteY35" fmla="*/ 1178719 h 2366371"/>
                <a:gd name="connsiteX36" fmla="*/ 867480 w 1830590"/>
                <a:gd name="connsiteY36" fmla="*/ 1080487 h 2366371"/>
                <a:gd name="connsiteX37" fmla="*/ 965711 w 1830590"/>
                <a:gd name="connsiteY37" fmla="*/ 1080487 h 2366371"/>
                <a:gd name="connsiteX38" fmla="*/ 965711 w 1830590"/>
                <a:gd name="connsiteY38" fmla="*/ 1178719 h 2366371"/>
                <a:gd name="connsiteX39" fmla="*/ 867480 w 1830590"/>
                <a:gd name="connsiteY39" fmla="*/ 1178719 h 2366371"/>
                <a:gd name="connsiteX40" fmla="*/ 867480 w 1830590"/>
                <a:gd name="connsiteY40" fmla="*/ 1071562 h 2366371"/>
                <a:gd name="connsiteX41" fmla="*/ 867480 w 1830590"/>
                <a:gd name="connsiteY41" fmla="*/ 973331 h 2366371"/>
                <a:gd name="connsiteX42" fmla="*/ 965711 w 1830590"/>
                <a:gd name="connsiteY42" fmla="*/ 973331 h 2366371"/>
                <a:gd name="connsiteX43" fmla="*/ 965711 w 1830590"/>
                <a:gd name="connsiteY43" fmla="*/ 1071562 h 2366371"/>
                <a:gd name="connsiteX44" fmla="*/ 867480 w 1830590"/>
                <a:gd name="connsiteY44" fmla="*/ 1071562 h 2366371"/>
                <a:gd name="connsiteX45" fmla="*/ 858546 w 1830590"/>
                <a:gd name="connsiteY45" fmla="*/ 964406 h 2366371"/>
                <a:gd name="connsiteX46" fmla="*/ 760314 w 1830590"/>
                <a:gd name="connsiteY46" fmla="*/ 964406 h 2366371"/>
                <a:gd name="connsiteX47" fmla="*/ 760314 w 1830590"/>
                <a:gd name="connsiteY47" fmla="*/ 866175 h 2366371"/>
                <a:gd name="connsiteX48" fmla="*/ 858546 w 1830590"/>
                <a:gd name="connsiteY48" fmla="*/ 866175 h 2366371"/>
                <a:gd name="connsiteX49" fmla="*/ 858546 w 1830590"/>
                <a:gd name="connsiteY49" fmla="*/ 964406 h 2366371"/>
                <a:gd name="connsiteX50" fmla="*/ 858546 w 1830590"/>
                <a:gd name="connsiteY50" fmla="*/ 973331 h 2366371"/>
                <a:gd name="connsiteX51" fmla="*/ 858546 w 1830590"/>
                <a:gd name="connsiteY51" fmla="*/ 1071562 h 2366371"/>
                <a:gd name="connsiteX52" fmla="*/ 760314 w 1830590"/>
                <a:gd name="connsiteY52" fmla="*/ 1071562 h 2366371"/>
                <a:gd name="connsiteX53" fmla="*/ 760314 w 1830590"/>
                <a:gd name="connsiteY53" fmla="*/ 973331 h 2366371"/>
                <a:gd name="connsiteX54" fmla="*/ 858546 w 1830590"/>
                <a:gd name="connsiteY54" fmla="*/ 973331 h 2366371"/>
                <a:gd name="connsiteX55" fmla="*/ 858546 w 1830590"/>
                <a:gd name="connsiteY55" fmla="*/ 1080487 h 2366371"/>
                <a:gd name="connsiteX56" fmla="*/ 858546 w 1830590"/>
                <a:gd name="connsiteY56" fmla="*/ 1178719 h 2366371"/>
                <a:gd name="connsiteX57" fmla="*/ 760314 w 1830590"/>
                <a:gd name="connsiteY57" fmla="*/ 1178719 h 2366371"/>
                <a:gd name="connsiteX58" fmla="*/ 760314 w 1830590"/>
                <a:gd name="connsiteY58" fmla="*/ 1080487 h 2366371"/>
                <a:gd name="connsiteX59" fmla="*/ 858546 w 1830590"/>
                <a:gd name="connsiteY59" fmla="*/ 1080487 h 2366371"/>
                <a:gd name="connsiteX60" fmla="*/ 858546 w 1830590"/>
                <a:gd name="connsiteY60" fmla="*/ 1187644 h 2366371"/>
                <a:gd name="connsiteX61" fmla="*/ 858546 w 1830590"/>
                <a:gd name="connsiteY61" fmla="*/ 1285875 h 2366371"/>
                <a:gd name="connsiteX62" fmla="*/ 760314 w 1830590"/>
                <a:gd name="connsiteY62" fmla="*/ 1285875 h 2366371"/>
                <a:gd name="connsiteX63" fmla="*/ 760314 w 1830590"/>
                <a:gd name="connsiteY63" fmla="*/ 1187644 h 2366371"/>
                <a:gd name="connsiteX64" fmla="*/ 858546 w 1830590"/>
                <a:gd name="connsiteY64" fmla="*/ 1187644 h 2366371"/>
                <a:gd name="connsiteX65" fmla="*/ 858546 w 1830590"/>
                <a:gd name="connsiteY65" fmla="*/ 1294800 h 2366371"/>
                <a:gd name="connsiteX66" fmla="*/ 858546 w 1830590"/>
                <a:gd name="connsiteY66" fmla="*/ 1393031 h 2366371"/>
                <a:gd name="connsiteX67" fmla="*/ 760314 w 1830590"/>
                <a:gd name="connsiteY67" fmla="*/ 1393031 h 2366371"/>
                <a:gd name="connsiteX68" fmla="*/ 760314 w 1830590"/>
                <a:gd name="connsiteY68" fmla="*/ 1294800 h 2366371"/>
                <a:gd name="connsiteX69" fmla="*/ 858546 w 1830590"/>
                <a:gd name="connsiteY69" fmla="*/ 1294800 h 2366371"/>
                <a:gd name="connsiteX70" fmla="*/ 858546 w 1830590"/>
                <a:gd name="connsiteY70" fmla="*/ 1401956 h 2366371"/>
                <a:gd name="connsiteX71" fmla="*/ 858546 w 1830590"/>
                <a:gd name="connsiteY71" fmla="*/ 1500187 h 2366371"/>
                <a:gd name="connsiteX72" fmla="*/ 760314 w 1830590"/>
                <a:gd name="connsiteY72" fmla="*/ 1500187 h 2366371"/>
                <a:gd name="connsiteX73" fmla="*/ 760314 w 1830590"/>
                <a:gd name="connsiteY73" fmla="*/ 1401956 h 2366371"/>
                <a:gd name="connsiteX74" fmla="*/ 858546 w 1830590"/>
                <a:gd name="connsiteY74" fmla="*/ 1401956 h 2366371"/>
                <a:gd name="connsiteX75" fmla="*/ 974636 w 1830590"/>
                <a:gd name="connsiteY75" fmla="*/ 1401956 h 2366371"/>
                <a:gd name="connsiteX76" fmla="*/ 1072867 w 1830590"/>
                <a:gd name="connsiteY76" fmla="*/ 1401956 h 2366371"/>
                <a:gd name="connsiteX77" fmla="*/ 1072867 w 1830590"/>
                <a:gd name="connsiteY77" fmla="*/ 1500187 h 2366371"/>
                <a:gd name="connsiteX78" fmla="*/ 974636 w 1830590"/>
                <a:gd name="connsiteY78" fmla="*/ 1500187 h 2366371"/>
                <a:gd name="connsiteX79" fmla="*/ 974636 w 1830590"/>
                <a:gd name="connsiteY79" fmla="*/ 1401956 h 2366371"/>
                <a:gd name="connsiteX80" fmla="*/ 974636 w 1830590"/>
                <a:gd name="connsiteY80" fmla="*/ 1393031 h 2366371"/>
                <a:gd name="connsiteX81" fmla="*/ 974636 w 1830590"/>
                <a:gd name="connsiteY81" fmla="*/ 1294800 h 2366371"/>
                <a:gd name="connsiteX82" fmla="*/ 1072867 w 1830590"/>
                <a:gd name="connsiteY82" fmla="*/ 1294800 h 2366371"/>
                <a:gd name="connsiteX83" fmla="*/ 1072867 w 1830590"/>
                <a:gd name="connsiteY83" fmla="*/ 1393031 h 2366371"/>
                <a:gd name="connsiteX84" fmla="*/ 974636 w 1830590"/>
                <a:gd name="connsiteY84" fmla="*/ 1393031 h 2366371"/>
                <a:gd name="connsiteX85" fmla="*/ 974636 w 1830590"/>
                <a:gd name="connsiteY85" fmla="*/ 1285875 h 2366371"/>
                <a:gd name="connsiteX86" fmla="*/ 974636 w 1830590"/>
                <a:gd name="connsiteY86" fmla="*/ 1187644 h 2366371"/>
                <a:gd name="connsiteX87" fmla="*/ 1072867 w 1830590"/>
                <a:gd name="connsiteY87" fmla="*/ 1187644 h 2366371"/>
                <a:gd name="connsiteX88" fmla="*/ 1072867 w 1830590"/>
                <a:gd name="connsiteY88" fmla="*/ 1285875 h 2366371"/>
                <a:gd name="connsiteX89" fmla="*/ 974636 w 1830590"/>
                <a:gd name="connsiteY89" fmla="*/ 1285875 h 2366371"/>
                <a:gd name="connsiteX90" fmla="*/ 974636 w 1830590"/>
                <a:gd name="connsiteY90" fmla="*/ 1178719 h 2366371"/>
                <a:gd name="connsiteX91" fmla="*/ 974636 w 1830590"/>
                <a:gd name="connsiteY91" fmla="*/ 1080487 h 2366371"/>
                <a:gd name="connsiteX92" fmla="*/ 1072867 w 1830590"/>
                <a:gd name="connsiteY92" fmla="*/ 1080487 h 2366371"/>
                <a:gd name="connsiteX93" fmla="*/ 1072867 w 1830590"/>
                <a:gd name="connsiteY93" fmla="*/ 1178719 h 2366371"/>
                <a:gd name="connsiteX94" fmla="*/ 974636 w 1830590"/>
                <a:gd name="connsiteY94" fmla="*/ 1178719 h 2366371"/>
                <a:gd name="connsiteX95" fmla="*/ 974636 w 1830590"/>
                <a:gd name="connsiteY95" fmla="*/ 1071562 h 2366371"/>
                <a:gd name="connsiteX96" fmla="*/ 974636 w 1830590"/>
                <a:gd name="connsiteY96" fmla="*/ 973331 h 2366371"/>
                <a:gd name="connsiteX97" fmla="*/ 1072867 w 1830590"/>
                <a:gd name="connsiteY97" fmla="*/ 973331 h 2366371"/>
                <a:gd name="connsiteX98" fmla="*/ 1072867 w 1830590"/>
                <a:gd name="connsiteY98" fmla="*/ 1071562 h 2366371"/>
                <a:gd name="connsiteX99" fmla="*/ 974636 w 1830590"/>
                <a:gd name="connsiteY99" fmla="*/ 1071562 h 2366371"/>
                <a:gd name="connsiteX100" fmla="*/ 974636 w 1830590"/>
                <a:gd name="connsiteY100" fmla="*/ 964406 h 2366371"/>
                <a:gd name="connsiteX101" fmla="*/ 974636 w 1830590"/>
                <a:gd name="connsiteY101" fmla="*/ 866175 h 2366371"/>
                <a:gd name="connsiteX102" fmla="*/ 1072867 w 1830590"/>
                <a:gd name="connsiteY102" fmla="*/ 866175 h 2366371"/>
                <a:gd name="connsiteX103" fmla="*/ 1072867 w 1830590"/>
                <a:gd name="connsiteY103" fmla="*/ 964406 h 2366371"/>
                <a:gd name="connsiteX104" fmla="*/ 974636 w 1830590"/>
                <a:gd name="connsiteY104" fmla="*/ 964406 h 2366371"/>
                <a:gd name="connsiteX105" fmla="*/ 974636 w 1830590"/>
                <a:gd name="connsiteY105" fmla="*/ 857250 h 2366371"/>
                <a:gd name="connsiteX106" fmla="*/ 974636 w 1830590"/>
                <a:gd name="connsiteY106" fmla="*/ 759019 h 2366371"/>
                <a:gd name="connsiteX107" fmla="*/ 1072867 w 1830590"/>
                <a:gd name="connsiteY107" fmla="*/ 759019 h 2366371"/>
                <a:gd name="connsiteX108" fmla="*/ 1072867 w 1830590"/>
                <a:gd name="connsiteY108" fmla="*/ 857250 h 2366371"/>
                <a:gd name="connsiteX109" fmla="*/ 974636 w 1830590"/>
                <a:gd name="connsiteY109" fmla="*/ 857250 h 2366371"/>
                <a:gd name="connsiteX110" fmla="*/ 974636 w 1830590"/>
                <a:gd name="connsiteY110" fmla="*/ 750094 h 2366371"/>
                <a:gd name="connsiteX111" fmla="*/ 974636 w 1830590"/>
                <a:gd name="connsiteY111" fmla="*/ 651862 h 2366371"/>
                <a:gd name="connsiteX112" fmla="*/ 1072867 w 1830590"/>
                <a:gd name="connsiteY112" fmla="*/ 651862 h 2366371"/>
                <a:gd name="connsiteX113" fmla="*/ 1072867 w 1830590"/>
                <a:gd name="connsiteY113" fmla="*/ 750094 h 2366371"/>
                <a:gd name="connsiteX114" fmla="*/ 974636 w 1830590"/>
                <a:gd name="connsiteY114" fmla="*/ 750094 h 2366371"/>
                <a:gd name="connsiteX115" fmla="*/ 965702 w 1830590"/>
                <a:gd name="connsiteY115" fmla="*/ 750094 h 2366371"/>
                <a:gd name="connsiteX116" fmla="*/ 867470 w 1830590"/>
                <a:gd name="connsiteY116" fmla="*/ 750094 h 2366371"/>
                <a:gd name="connsiteX117" fmla="*/ 867470 w 1830590"/>
                <a:gd name="connsiteY117" fmla="*/ 651862 h 2366371"/>
                <a:gd name="connsiteX118" fmla="*/ 965702 w 1830590"/>
                <a:gd name="connsiteY118" fmla="*/ 651862 h 2366371"/>
                <a:gd name="connsiteX119" fmla="*/ 965702 w 1830590"/>
                <a:gd name="connsiteY119" fmla="*/ 750094 h 2366371"/>
                <a:gd name="connsiteX120" fmla="*/ 858546 w 1830590"/>
                <a:gd name="connsiteY120" fmla="*/ 750094 h 2366371"/>
                <a:gd name="connsiteX121" fmla="*/ 760314 w 1830590"/>
                <a:gd name="connsiteY121" fmla="*/ 750094 h 2366371"/>
                <a:gd name="connsiteX122" fmla="*/ 760314 w 1830590"/>
                <a:gd name="connsiteY122" fmla="*/ 651862 h 2366371"/>
                <a:gd name="connsiteX123" fmla="*/ 858546 w 1830590"/>
                <a:gd name="connsiteY123" fmla="*/ 651862 h 2366371"/>
                <a:gd name="connsiteX124" fmla="*/ 858546 w 1830590"/>
                <a:gd name="connsiteY124" fmla="*/ 750094 h 2366371"/>
                <a:gd name="connsiteX125" fmla="*/ 858546 w 1830590"/>
                <a:gd name="connsiteY125" fmla="*/ 759019 h 2366371"/>
                <a:gd name="connsiteX126" fmla="*/ 858546 w 1830590"/>
                <a:gd name="connsiteY126" fmla="*/ 857250 h 2366371"/>
                <a:gd name="connsiteX127" fmla="*/ 760314 w 1830590"/>
                <a:gd name="connsiteY127" fmla="*/ 857250 h 2366371"/>
                <a:gd name="connsiteX128" fmla="*/ 760314 w 1830590"/>
                <a:gd name="connsiteY128" fmla="*/ 759019 h 2366371"/>
                <a:gd name="connsiteX129" fmla="*/ 858546 w 1830590"/>
                <a:gd name="connsiteY129" fmla="*/ 759019 h 2366371"/>
                <a:gd name="connsiteX130" fmla="*/ 751389 w 1830590"/>
                <a:gd name="connsiteY130" fmla="*/ 857250 h 2366371"/>
                <a:gd name="connsiteX131" fmla="*/ 653158 w 1830590"/>
                <a:gd name="connsiteY131" fmla="*/ 857250 h 2366371"/>
                <a:gd name="connsiteX132" fmla="*/ 653158 w 1830590"/>
                <a:gd name="connsiteY132" fmla="*/ 759019 h 2366371"/>
                <a:gd name="connsiteX133" fmla="*/ 751389 w 1830590"/>
                <a:gd name="connsiteY133" fmla="*/ 759019 h 2366371"/>
                <a:gd name="connsiteX134" fmla="*/ 751389 w 1830590"/>
                <a:gd name="connsiteY134" fmla="*/ 857250 h 2366371"/>
                <a:gd name="connsiteX135" fmla="*/ 751389 w 1830590"/>
                <a:gd name="connsiteY135" fmla="*/ 866175 h 2366371"/>
                <a:gd name="connsiteX136" fmla="*/ 751389 w 1830590"/>
                <a:gd name="connsiteY136" fmla="*/ 964406 h 2366371"/>
                <a:gd name="connsiteX137" fmla="*/ 653158 w 1830590"/>
                <a:gd name="connsiteY137" fmla="*/ 964406 h 2366371"/>
                <a:gd name="connsiteX138" fmla="*/ 653158 w 1830590"/>
                <a:gd name="connsiteY138" fmla="*/ 866175 h 2366371"/>
                <a:gd name="connsiteX139" fmla="*/ 751389 w 1830590"/>
                <a:gd name="connsiteY139" fmla="*/ 866175 h 2366371"/>
                <a:gd name="connsiteX140" fmla="*/ 751389 w 1830590"/>
                <a:gd name="connsiteY140" fmla="*/ 973331 h 2366371"/>
                <a:gd name="connsiteX141" fmla="*/ 751389 w 1830590"/>
                <a:gd name="connsiteY141" fmla="*/ 1071562 h 2366371"/>
                <a:gd name="connsiteX142" fmla="*/ 653158 w 1830590"/>
                <a:gd name="connsiteY142" fmla="*/ 1071562 h 2366371"/>
                <a:gd name="connsiteX143" fmla="*/ 653158 w 1830590"/>
                <a:gd name="connsiteY143" fmla="*/ 973331 h 2366371"/>
                <a:gd name="connsiteX144" fmla="*/ 751389 w 1830590"/>
                <a:gd name="connsiteY144" fmla="*/ 973331 h 2366371"/>
                <a:gd name="connsiteX145" fmla="*/ 751389 w 1830590"/>
                <a:gd name="connsiteY145" fmla="*/ 1080487 h 2366371"/>
                <a:gd name="connsiteX146" fmla="*/ 751389 w 1830590"/>
                <a:gd name="connsiteY146" fmla="*/ 1178719 h 2366371"/>
                <a:gd name="connsiteX147" fmla="*/ 653158 w 1830590"/>
                <a:gd name="connsiteY147" fmla="*/ 1178719 h 2366371"/>
                <a:gd name="connsiteX148" fmla="*/ 653158 w 1830590"/>
                <a:gd name="connsiteY148" fmla="*/ 1080487 h 2366371"/>
                <a:gd name="connsiteX149" fmla="*/ 751389 w 1830590"/>
                <a:gd name="connsiteY149" fmla="*/ 1080487 h 2366371"/>
                <a:gd name="connsiteX150" fmla="*/ 751389 w 1830590"/>
                <a:gd name="connsiteY150" fmla="*/ 1187644 h 2366371"/>
                <a:gd name="connsiteX151" fmla="*/ 751389 w 1830590"/>
                <a:gd name="connsiteY151" fmla="*/ 1285875 h 2366371"/>
                <a:gd name="connsiteX152" fmla="*/ 653158 w 1830590"/>
                <a:gd name="connsiteY152" fmla="*/ 1285875 h 2366371"/>
                <a:gd name="connsiteX153" fmla="*/ 653158 w 1830590"/>
                <a:gd name="connsiteY153" fmla="*/ 1187644 h 2366371"/>
                <a:gd name="connsiteX154" fmla="*/ 751389 w 1830590"/>
                <a:gd name="connsiteY154" fmla="*/ 1187644 h 2366371"/>
                <a:gd name="connsiteX155" fmla="*/ 751389 w 1830590"/>
                <a:gd name="connsiteY155" fmla="*/ 1294800 h 2366371"/>
                <a:gd name="connsiteX156" fmla="*/ 751389 w 1830590"/>
                <a:gd name="connsiteY156" fmla="*/ 1393031 h 2366371"/>
                <a:gd name="connsiteX157" fmla="*/ 653158 w 1830590"/>
                <a:gd name="connsiteY157" fmla="*/ 1393031 h 2366371"/>
                <a:gd name="connsiteX158" fmla="*/ 653158 w 1830590"/>
                <a:gd name="connsiteY158" fmla="*/ 1294800 h 2366371"/>
                <a:gd name="connsiteX159" fmla="*/ 751389 w 1830590"/>
                <a:gd name="connsiteY159" fmla="*/ 1294800 h 2366371"/>
                <a:gd name="connsiteX160" fmla="*/ 751389 w 1830590"/>
                <a:gd name="connsiteY160" fmla="*/ 1401956 h 2366371"/>
                <a:gd name="connsiteX161" fmla="*/ 751389 w 1830590"/>
                <a:gd name="connsiteY161" fmla="*/ 1500187 h 2366371"/>
                <a:gd name="connsiteX162" fmla="*/ 653158 w 1830590"/>
                <a:gd name="connsiteY162" fmla="*/ 1500187 h 2366371"/>
                <a:gd name="connsiteX163" fmla="*/ 653158 w 1830590"/>
                <a:gd name="connsiteY163" fmla="*/ 1401956 h 2366371"/>
                <a:gd name="connsiteX164" fmla="*/ 751389 w 1830590"/>
                <a:gd name="connsiteY164" fmla="*/ 1401956 h 2366371"/>
                <a:gd name="connsiteX165" fmla="*/ 751389 w 1830590"/>
                <a:gd name="connsiteY165" fmla="*/ 1509112 h 2366371"/>
                <a:gd name="connsiteX166" fmla="*/ 751389 w 1830590"/>
                <a:gd name="connsiteY166" fmla="*/ 1607344 h 2366371"/>
                <a:gd name="connsiteX167" fmla="*/ 653158 w 1830590"/>
                <a:gd name="connsiteY167" fmla="*/ 1607344 h 2366371"/>
                <a:gd name="connsiteX168" fmla="*/ 653158 w 1830590"/>
                <a:gd name="connsiteY168" fmla="*/ 1509112 h 2366371"/>
                <a:gd name="connsiteX169" fmla="*/ 751389 w 1830590"/>
                <a:gd name="connsiteY169" fmla="*/ 1509112 h 2366371"/>
                <a:gd name="connsiteX170" fmla="*/ 760324 w 1830590"/>
                <a:gd name="connsiteY170" fmla="*/ 1509112 h 2366371"/>
                <a:gd name="connsiteX171" fmla="*/ 858555 w 1830590"/>
                <a:gd name="connsiteY171" fmla="*/ 1509112 h 2366371"/>
                <a:gd name="connsiteX172" fmla="*/ 858555 w 1830590"/>
                <a:gd name="connsiteY172" fmla="*/ 1607344 h 2366371"/>
                <a:gd name="connsiteX173" fmla="*/ 760324 w 1830590"/>
                <a:gd name="connsiteY173" fmla="*/ 1607344 h 2366371"/>
                <a:gd name="connsiteX174" fmla="*/ 760324 w 1830590"/>
                <a:gd name="connsiteY174" fmla="*/ 1509112 h 2366371"/>
                <a:gd name="connsiteX175" fmla="*/ 858546 w 1830590"/>
                <a:gd name="connsiteY175" fmla="*/ 1616269 h 2366371"/>
                <a:gd name="connsiteX176" fmla="*/ 858546 w 1830590"/>
                <a:gd name="connsiteY176" fmla="*/ 1714500 h 2366371"/>
                <a:gd name="connsiteX177" fmla="*/ 760314 w 1830590"/>
                <a:gd name="connsiteY177" fmla="*/ 1714500 h 2366371"/>
                <a:gd name="connsiteX178" fmla="*/ 760314 w 1830590"/>
                <a:gd name="connsiteY178" fmla="*/ 1616269 h 2366371"/>
                <a:gd name="connsiteX179" fmla="*/ 858546 w 1830590"/>
                <a:gd name="connsiteY179" fmla="*/ 1616269 h 2366371"/>
                <a:gd name="connsiteX180" fmla="*/ 867480 w 1830590"/>
                <a:gd name="connsiteY180" fmla="*/ 1616269 h 2366371"/>
                <a:gd name="connsiteX181" fmla="*/ 965711 w 1830590"/>
                <a:gd name="connsiteY181" fmla="*/ 1616269 h 2366371"/>
                <a:gd name="connsiteX182" fmla="*/ 965711 w 1830590"/>
                <a:gd name="connsiteY182" fmla="*/ 1714500 h 2366371"/>
                <a:gd name="connsiteX183" fmla="*/ 867480 w 1830590"/>
                <a:gd name="connsiteY183" fmla="*/ 1714500 h 2366371"/>
                <a:gd name="connsiteX184" fmla="*/ 867480 w 1830590"/>
                <a:gd name="connsiteY184" fmla="*/ 1616269 h 2366371"/>
                <a:gd name="connsiteX185" fmla="*/ 974636 w 1830590"/>
                <a:gd name="connsiteY185" fmla="*/ 1616269 h 2366371"/>
                <a:gd name="connsiteX186" fmla="*/ 1072867 w 1830590"/>
                <a:gd name="connsiteY186" fmla="*/ 1616269 h 2366371"/>
                <a:gd name="connsiteX187" fmla="*/ 1072867 w 1830590"/>
                <a:gd name="connsiteY187" fmla="*/ 1714500 h 2366371"/>
                <a:gd name="connsiteX188" fmla="*/ 974636 w 1830590"/>
                <a:gd name="connsiteY188" fmla="*/ 1714500 h 2366371"/>
                <a:gd name="connsiteX189" fmla="*/ 974636 w 1830590"/>
                <a:gd name="connsiteY189" fmla="*/ 1616269 h 2366371"/>
                <a:gd name="connsiteX190" fmla="*/ 974636 w 1830590"/>
                <a:gd name="connsiteY190" fmla="*/ 1607344 h 2366371"/>
                <a:gd name="connsiteX191" fmla="*/ 974636 w 1830590"/>
                <a:gd name="connsiteY191" fmla="*/ 1509112 h 2366371"/>
                <a:gd name="connsiteX192" fmla="*/ 1072867 w 1830590"/>
                <a:gd name="connsiteY192" fmla="*/ 1509112 h 2366371"/>
                <a:gd name="connsiteX193" fmla="*/ 1072867 w 1830590"/>
                <a:gd name="connsiteY193" fmla="*/ 1607344 h 2366371"/>
                <a:gd name="connsiteX194" fmla="*/ 974636 w 1830590"/>
                <a:gd name="connsiteY194" fmla="*/ 1607344 h 2366371"/>
                <a:gd name="connsiteX195" fmla="*/ 1081792 w 1830590"/>
                <a:gd name="connsiteY195" fmla="*/ 1509112 h 2366371"/>
                <a:gd name="connsiteX196" fmla="*/ 1180024 w 1830590"/>
                <a:gd name="connsiteY196" fmla="*/ 1509112 h 2366371"/>
                <a:gd name="connsiteX197" fmla="*/ 1180024 w 1830590"/>
                <a:gd name="connsiteY197" fmla="*/ 1607344 h 2366371"/>
                <a:gd name="connsiteX198" fmla="*/ 1081792 w 1830590"/>
                <a:gd name="connsiteY198" fmla="*/ 1607344 h 2366371"/>
                <a:gd name="connsiteX199" fmla="*/ 1081792 w 1830590"/>
                <a:gd name="connsiteY199" fmla="*/ 1509112 h 2366371"/>
                <a:gd name="connsiteX200" fmla="*/ 1081792 w 1830590"/>
                <a:gd name="connsiteY200" fmla="*/ 1500187 h 2366371"/>
                <a:gd name="connsiteX201" fmla="*/ 1081792 w 1830590"/>
                <a:gd name="connsiteY201" fmla="*/ 1401956 h 2366371"/>
                <a:gd name="connsiteX202" fmla="*/ 1180024 w 1830590"/>
                <a:gd name="connsiteY202" fmla="*/ 1401956 h 2366371"/>
                <a:gd name="connsiteX203" fmla="*/ 1180024 w 1830590"/>
                <a:gd name="connsiteY203" fmla="*/ 1500187 h 2366371"/>
                <a:gd name="connsiteX204" fmla="*/ 1081792 w 1830590"/>
                <a:gd name="connsiteY204" fmla="*/ 1500187 h 2366371"/>
                <a:gd name="connsiteX205" fmla="*/ 1081792 w 1830590"/>
                <a:gd name="connsiteY205" fmla="*/ 1393031 h 2366371"/>
                <a:gd name="connsiteX206" fmla="*/ 1081792 w 1830590"/>
                <a:gd name="connsiteY206" fmla="*/ 1294800 h 2366371"/>
                <a:gd name="connsiteX207" fmla="*/ 1180024 w 1830590"/>
                <a:gd name="connsiteY207" fmla="*/ 1294800 h 2366371"/>
                <a:gd name="connsiteX208" fmla="*/ 1180024 w 1830590"/>
                <a:gd name="connsiteY208" fmla="*/ 1393031 h 2366371"/>
                <a:gd name="connsiteX209" fmla="*/ 1081792 w 1830590"/>
                <a:gd name="connsiteY209" fmla="*/ 1393031 h 2366371"/>
                <a:gd name="connsiteX210" fmla="*/ 1081792 w 1830590"/>
                <a:gd name="connsiteY210" fmla="*/ 1285875 h 2366371"/>
                <a:gd name="connsiteX211" fmla="*/ 1081792 w 1830590"/>
                <a:gd name="connsiteY211" fmla="*/ 1187644 h 2366371"/>
                <a:gd name="connsiteX212" fmla="*/ 1180024 w 1830590"/>
                <a:gd name="connsiteY212" fmla="*/ 1187644 h 2366371"/>
                <a:gd name="connsiteX213" fmla="*/ 1180024 w 1830590"/>
                <a:gd name="connsiteY213" fmla="*/ 1285875 h 2366371"/>
                <a:gd name="connsiteX214" fmla="*/ 1081792 w 1830590"/>
                <a:gd name="connsiteY214" fmla="*/ 1285875 h 2366371"/>
                <a:gd name="connsiteX215" fmla="*/ 1081792 w 1830590"/>
                <a:gd name="connsiteY215" fmla="*/ 1178719 h 2366371"/>
                <a:gd name="connsiteX216" fmla="*/ 1081792 w 1830590"/>
                <a:gd name="connsiteY216" fmla="*/ 1080487 h 2366371"/>
                <a:gd name="connsiteX217" fmla="*/ 1180024 w 1830590"/>
                <a:gd name="connsiteY217" fmla="*/ 1080487 h 2366371"/>
                <a:gd name="connsiteX218" fmla="*/ 1180024 w 1830590"/>
                <a:gd name="connsiteY218" fmla="*/ 1178719 h 2366371"/>
                <a:gd name="connsiteX219" fmla="*/ 1081792 w 1830590"/>
                <a:gd name="connsiteY219" fmla="*/ 1178719 h 2366371"/>
                <a:gd name="connsiteX220" fmla="*/ 1081792 w 1830590"/>
                <a:gd name="connsiteY220" fmla="*/ 1071562 h 2366371"/>
                <a:gd name="connsiteX221" fmla="*/ 1081792 w 1830590"/>
                <a:gd name="connsiteY221" fmla="*/ 973331 h 2366371"/>
                <a:gd name="connsiteX222" fmla="*/ 1180024 w 1830590"/>
                <a:gd name="connsiteY222" fmla="*/ 973331 h 2366371"/>
                <a:gd name="connsiteX223" fmla="*/ 1180024 w 1830590"/>
                <a:gd name="connsiteY223" fmla="*/ 1071562 h 2366371"/>
                <a:gd name="connsiteX224" fmla="*/ 1081792 w 1830590"/>
                <a:gd name="connsiteY224" fmla="*/ 1071562 h 2366371"/>
                <a:gd name="connsiteX225" fmla="*/ 1081792 w 1830590"/>
                <a:gd name="connsiteY225" fmla="*/ 964406 h 2366371"/>
                <a:gd name="connsiteX226" fmla="*/ 1081792 w 1830590"/>
                <a:gd name="connsiteY226" fmla="*/ 866175 h 2366371"/>
                <a:gd name="connsiteX227" fmla="*/ 1180024 w 1830590"/>
                <a:gd name="connsiteY227" fmla="*/ 866175 h 2366371"/>
                <a:gd name="connsiteX228" fmla="*/ 1180024 w 1830590"/>
                <a:gd name="connsiteY228" fmla="*/ 964406 h 2366371"/>
                <a:gd name="connsiteX229" fmla="*/ 1081792 w 1830590"/>
                <a:gd name="connsiteY229" fmla="*/ 964406 h 2366371"/>
                <a:gd name="connsiteX230" fmla="*/ 1081792 w 1830590"/>
                <a:gd name="connsiteY230" fmla="*/ 857250 h 2366371"/>
                <a:gd name="connsiteX231" fmla="*/ 1081792 w 1830590"/>
                <a:gd name="connsiteY231" fmla="*/ 759019 h 2366371"/>
                <a:gd name="connsiteX232" fmla="*/ 1180024 w 1830590"/>
                <a:gd name="connsiteY232" fmla="*/ 759019 h 2366371"/>
                <a:gd name="connsiteX233" fmla="*/ 1180024 w 1830590"/>
                <a:gd name="connsiteY233" fmla="*/ 857250 h 2366371"/>
                <a:gd name="connsiteX234" fmla="*/ 1081792 w 1830590"/>
                <a:gd name="connsiteY234" fmla="*/ 857250 h 2366371"/>
                <a:gd name="connsiteX235" fmla="*/ 1081792 w 1830590"/>
                <a:gd name="connsiteY235" fmla="*/ 750094 h 2366371"/>
                <a:gd name="connsiteX236" fmla="*/ 1081792 w 1830590"/>
                <a:gd name="connsiteY236" fmla="*/ 651862 h 2366371"/>
                <a:gd name="connsiteX237" fmla="*/ 1180024 w 1830590"/>
                <a:gd name="connsiteY237" fmla="*/ 651862 h 2366371"/>
                <a:gd name="connsiteX238" fmla="*/ 1180024 w 1830590"/>
                <a:gd name="connsiteY238" fmla="*/ 750094 h 2366371"/>
                <a:gd name="connsiteX239" fmla="*/ 1081792 w 1830590"/>
                <a:gd name="connsiteY239" fmla="*/ 750094 h 2366371"/>
                <a:gd name="connsiteX240" fmla="*/ 1081792 w 1830590"/>
                <a:gd name="connsiteY240" fmla="*/ 642938 h 2366371"/>
                <a:gd name="connsiteX241" fmla="*/ 1081792 w 1830590"/>
                <a:gd name="connsiteY241" fmla="*/ 544706 h 2366371"/>
                <a:gd name="connsiteX242" fmla="*/ 1180024 w 1830590"/>
                <a:gd name="connsiteY242" fmla="*/ 544706 h 2366371"/>
                <a:gd name="connsiteX243" fmla="*/ 1180024 w 1830590"/>
                <a:gd name="connsiteY243" fmla="*/ 642938 h 2366371"/>
                <a:gd name="connsiteX244" fmla="*/ 1081792 w 1830590"/>
                <a:gd name="connsiteY244" fmla="*/ 642938 h 2366371"/>
                <a:gd name="connsiteX245" fmla="*/ 1072858 w 1830590"/>
                <a:gd name="connsiteY245" fmla="*/ 642938 h 2366371"/>
                <a:gd name="connsiteX246" fmla="*/ 974627 w 1830590"/>
                <a:gd name="connsiteY246" fmla="*/ 642938 h 2366371"/>
                <a:gd name="connsiteX247" fmla="*/ 974627 w 1830590"/>
                <a:gd name="connsiteY247" fmla="*/ 544706 h 2366371"/>
                <a:gd name="connsiteX248" fmla="*/ 1072858 w 1830590"/>
                <a:gd name="connsiteY248" fmla="*/ 544706 h 2366371"/>
                <a:gd name="connsiteX249" fmla="*/ 1072858 w 1830590"/>
                <a:gd name="connsiteY249" fmla="*/ 642938 h 2366371"/>
                <a:gd name="connsiteX250" fmla="*/ 965702 w 1830590"/>
                <a:gd name="connsiteY250" fmla="*/ 642938 h 2366371"/>
                <a:gd name="connsiteX251" fmla="*/ 867470 w 1830590"/>
                <a:gd name="connsiteY251" fmla="*/ 642938 h 2366371"/>
                <a:gd name="connsiteX252" fmla="*/ 867470 w 1830590"/>
                <a:gd name="connsiteY252" fmla="*/ 544706 h 2366371"/>
                <a:gd name="connsiteX253" fmla="*/ 965702 w 1830590"/>
                <a:gd name="connsiteY253" fmla="*/ 544706 h 2366371"/>
                <a:gd name="connsiteX254" fmla="*/ 965702 w 1830590"/>
                <a:gd name="connsiteY254" fmla="*/ 642938 h 2366371"/>
                <a:gd name="connsiteX255" fmla="*/ 858546 w 1830590"/>
                <a:gd name="connsiteY255" fmla="*/ 642938 h 2366371"/>
                <a:gd name="connsiteX256" fmla="*/ 760314 w 1830590"/>
                <a:gd name="connsiteY256" fmla="*/ 642938 h 2366371"/>
                <a:gd name="connsiteX257" fmla="*/ 760314 w 1830590"/>
                <a:gd name="connsiteY257" fmla="*/ 544706 h 2366371"/>
                <a:gd name="connsiteX258" fmla="*/ 858546 w 1830590"/>
                <a:gd name="connsiteY258" fmla="*/ 544706 h 2366371"/>
                <a:gd name="connsiteX259" fmla="*/ 858546 w 1830590"/>
                <a:gd name="connsiteY259" fmla="*/ 642938 h 2366371"/>
                <a:gd name="connsiteX260" fmla="*/ 751389 w 1830590"/>
                <a:gd name="connsiteY260" fmla="*/ 642938 h 2366371"/>
                <a:gd name="connsiteX261" fmla="*/ 653158 w 1830590"/>
                <a:gd name="connsiteY261" fmla="*/ 642938 h 2366371"/>
                <a:gd name="connsiteX262" fmla="*/ 653158 w 1830590"/>
                <a:gd name="connsiteY262" fmla="*/ 544706 h 2366371"/>
                <a:gd name="connsiteX263" fmla="*/ 751389 w 1830590"/>
                <a:gd name="connsiteY263" fmla="*/ 544706 h 2366371"/>
                <a:gd name="connsiteX264" fmla="*/ 751389 w 1830590"/>
                <a:gd name="connsiteY264" fmla="*/ 642938 h 2366371"/>
                <a:gd name="connsiteX265" fmla="*/ 751389 w 1830590"/>
                <a:gd name="connsiteY265" fmla="*/ 651862 h 2366371"/>
                <a:gd name="connsiteX266" fmla="*/ 751389 w 1830590"/>
                <a:gd name="connsiteY266" fmla="*/ 750094 h 2366371"/>
                <a:gd name="connsiteX267" fmla="*/ 653158 w 1830590"/>
                <a:gd name="connsiteY267" fmla="*/ 750094 h 2366371"/>
                <a:gd name="connsiteX268" fmla="*/ 653158 w 1830590"/>
                <a:gd name="connsiteY268" fmla="*/ 651862 h 2366371"/>
                <a:gd name="connsiteX269" fmla="*/ 751389 w 1830590"/>
                <a:gd name="connsiteY269" fmla="*/ 651862 h 2366371"/>
                <a:gd name="connsiteX270" fmla="*/ 644233 w 1830590"/>
                <a:gd name="connsiteY270" fmla="*/ 750094 h 2366371"/>
                <a:gd name="connsiteX271" fmla="*/ 546002 w 1830590"/>
                <a:gd name="connsiteY271" fmla="*/ 750094 h 2366371"/>
                <a:gd name="connsiteX272" fmla="*/ 546002 w 1830590"/>
                <a:gd name="connsiteY272" fmla="*/ 651862 h 2366371"/>
                <a:gd name="connsiteX273" fmla="*/ 644233 w 1830590"/>
                <a:gd name="connsiteY273" fmla="*/ 651862 h 2366371"/>
                <a:gd name="connsiteX274" fmla="*/ 644233 w 1830590"/>
                <a:gd name="connsiteY274" fmla="*/ 750094 h 2366371"/>
                <a:gd name="connsiteX275" fmla="*/ 644233 w 1830590"/>
                <a:gd name="connsiteY275" fmla="*/ 759019 h 2366371"/>
                <a:gd name="connsiteX276" fmla="*/ 644233 w 1830590"/>
                <a:gd name="connsiteY276" fmla="*/ 857250 h 2366371"/>
                <a:gd name="connsiteX277" fmla="*/ 546002 w 1830590"/>
                <a:gd name="connsiteY277" fmla="*/ 857250 h 2366371"/>
                <a:gd name="connsiteX278" fmla="*/ 546002 w 1830590"/>
                <a:gd name="connsiteY278" fmla="*/ 759019 h 2366371"/>
                <a:gd name="connsiteX279" fmla="*/ 644233 w 1830590"/>
                <a:gd name="connsiteY279" fmla="*/ 759019 h 2366371"/>
                <a:gd name="connsiteX280" fmla="*/ 644233 w 1830590"/>
                <a:gd name="connsiteY280" fmla="*/ 866175 h 2366371"/>
                <a:gd name="connsiteX281" fmla="*/ 644233 w 1830590"/>
                <a:gd name="connsiteY281" fmla="*/ 964406 h 2366371"/>
                <a:gd name="connsiteX282" fmla="*/ 546002 w 1830590"/>
                <a:gd name="connsiteY282" fmla="*/ 964406 h 2366371"/>
                <a:gd name="connsiteX283" fmla="*/ 546002 w 1830590"/>
                <a:gd name="connsiteY283" fmla="*/ 866175 h 2366371"/>
                <a:gd name="connsiteX284" fmla="*/ 644233 w 1830590"/>
                <a:gd name="connsiteY284" fmla="*/ 866175 h 2366371"/>
                <a:gd name="connsiteX285" fmla="*/ 644233 w 1830590"/>
                <a:gd name="connsiteY285" fmla="*/ 973331 h 2366371"/>
                <a:gd name="connsiteX286" fmla="*/ 644233 w 1830590"/>
                <a:gd name="connsiteY286" fmla="*/ 1071562 h 2366371"/>
                <a:gd name="connsiteX287" fmla="*/ 546002 w 1830590"/>
                <a:gd name="connsiteY287" fmla="*/ 1071562 h 2366371"/>
                <a:gd name="connsiteX288" fmla="*/ 546002 w 1830590"/>
                <a:gd name="connsiteY288" fmla="*/ 973331 h 2366371"/>
                <a:gd name="connsiteX289" fmla="*/ 644233 w 1830590"/>
                <a:gd name="connsiteY289" fmla="*/ 973331 h 2366371"/>
                <a:gd name="connsiteX290" fmla="*/ 644233 w 1830590"/>
                <a:gd name="connsiteY290" fmla="*/ 1080487 h 2366371"/>
                <a:gd name="connsiteX291" fmla="*/ 644233 w 1830590"/>
                <a:gd name="connsiteY291" fmla="*/ 1178719 h 2366371"/>
                <a:gd name="connsiteX292" fmla="*/ 546002 w 1830590"/>
                <a:gd name="connsiteY292" fmla="*/ 1178719 h 2366371"/>
                <a:gd name="connsiteX293" fmla="*/ 546002 w 1830590"/>
                <a:gd name="connsiteY293" fmla="*/ 1080487 h 2366371"/>
                <a:gd name="connsiteX294" fmla="*/ 644233 w 1830590"/>
                <a:gd name="connsiteY294" fmla="*/ 1080487 h 2366371"/>
                <a:gd name="connsiteX295" fmla="*/ 644233 w 1830590"/>
                <a:gd name="connsiteY295" fmla="*/ 1187644 h 2366371"/>
                <a:gd name="connsiteX296" fmla="*/ 644233 w 1830590"/>
                <a:gd name="connsiteY296" fmla="*/ 1285875 h 2366371"/>
                <a:gd name="connsiteX297" fmla="*/ 546002 w 1830590"/>
                <a:gd name="connsiteY297" fmla="*/ 1285875 h 2366371"/>
                <a:gd name="connsiteX298" fmla="*/ 546002 w 1830590"/>
                <a:gd name="connsiteY298" fmla="*/ 1187644 h 2366371"/>
                <a:gd name="connsiteX299" fmla="*/ 644233 w 1830590"/>
                <a:gd name="connsiteY299" fmla="*/ 1187644 h 2366371"/>
                <a:gd name="connsiteX300" fmla="*/ 644233 w 1830590"/>
                <a:gd name="connsiteY300" fmla="*/ 1294800 h 2366371"/>
                <a:gd name="connsiteX301" fmla="*/ 644233 w 1830590"/>
                <a:gd name="connsiteY301" fmla="*/ 1393031 h 2366371"/>
                <a:gd name="connsiteX302" fmla="*/ 546002 w 1830590"/>
                <a:gd name="connsiteY302" fmla="*/ 1393031 h 2366371"/>
                <a:gd name="connsiteX303" fmla="*/ 546002 w 1830590"/>
                <a:gd name="connsiteY303" fmla="*/ 1294800 h 2366371"/>
                <a:gd name="connsiteX304" fmla="*/ 644233 w 1830590"/>
                <a:gd name="connsiteY304" fmla="*/ 1294800 h 2366371"/>
                <a:gd name="connsiteX305" fmla="*/ 644233 w 1830590"/>
                <a:gd name="connsiteY305" fmla="*/ 1401956 h 2366371"/>
                <a:gd name="connsiteX306" fmla="*/ 644233 w 1830590"/>
                <a:gd name="connsiteY306" fmla="*/ 1500187 h 2366371"/>
                <a:gd name="connsiteX307" fmla="*/ 546002 w 1830590"/>
                <a:gd name="connsiteY307" fmla="*/ 1500187 h 2366371"/>
                <a:gd name="connsiteX308" fmla="*/ 546002 w 1830590"/>
                <a:gd name="connsiteY308" fmla="*/ 1401956 h 2366371"/>
                <a:gd name="connsiteX309" fmla="*/ 644233 w 1830590"/>
                <a:gd name="connsiteY309" fmla="*/ 1401956 h 2366371"/>
                <a:gd name="connsiteX310" fmla="*/ 644233 w 1830590"/>
                <a:gd name="connsiteY310" fmla="*/ 1509112 h 2366371"/>
                <a:gd name="connsiteX311" fmla="*/ 644233 w 1830590"/>
                <a:gd name="connsiteY311" fmla="*/ 1607344 h 2366371"/>
                <a:gd name="connsiteX312" fmla="*/ 546002 w 1830590"/>
                <a:gd name="connsiteY312" fmla="*/ 1607344 h 2366371"/>
                <a:gd name="connsiteX313" fmla="*/ 546002 w 1830590"/>
                <a:gd name="connsiteY313" fmla="*/ 1509112 h 2366371"/>
                <a:gd name="connsiteX314" fmla="*/ 644233 w 1830590"/>
                <a:gd name="connsiteY314" fmla="*/ 1509112 h 2366371"/>
                <a:gd name="connsiteX315" fmla="*/ 644233 w 1830590"/>
                <a:gd name="connsiteY315" fmla="*/ 1616269 h 2366371"/>
                <a:gd name="connsiteX316" fmla="*/ 644233 w 1830590"/>
                <a:gd name="connsiteY316" fmla="*/ 1714500 h 2366371"/>
                <a:gd name="connsiteX317" fmla="*/ 546002 w 1830590"/>
                <a:gd name="connsiteY317" fmla="*/ 1714500 h 2366371"/>
                <a:gd name="connsiteX318" fmla="*/ 546002 w 1830590"/>
                <a:gd name="connsiteY318" fmla="*/ 1616269 h 2366371"/>
                <a:gd name="connsiteX319" fmla="*/ 644233 w 1830590"/>
                <a:gd name="connsiteY319" fmla="*/ 1616269 h 2366371"/>
                <a:gd name="connsiteX320" fmla="*/ 653167 w 1830590"/>
                <a:gd name="connsiteY320" fmla="*/ 1616269 h 2366371"/>
                <a:gd name="connsiteX321" fmla="*/ 751399 w 1830590"/>
                <a:gd name="connsiteY321" fmla="*/ 1616269 h 2366371"/>
                <a:gd name="connsiteX322" fmla="*/ 751399 w 1830590"/>
                <a:gd name="connsiteY322" fmla="*/ 1714500 h 2366371"/>
                <a:gd name="connsiteX323" fmla="*/ 653167 w 1830590"/>
                <a:gd name="connsiteY323" fmla="*/ 1714500 h 2366371"/>
                <a:gd name="connsiteX324" fmla="*/ 653167 w 1830590"/>
                <a:gd name="connsiteY324" fmla="*/ 1616269 h 2366371"/>
                <a:gd name="connsiteX325" fmla="*/ 751389 w 1830590"/>
                <a:gd name="connsiteY325" fmla="*/ 1723425 h 2366371"/>
                <a:gd name="connsiteX326" fmla="*/ 751389 w 1830590"/>
                <a:gd name="connsiteY326" fmla="*/ 1821656 h 2366371"/>
                <a:gd name="connsiteX327" fmla="*/ 653158 w 1830590"/>
                <a:gd name="connsiteY327" fmla="*/ 1821656 h 2366371"/>
                <a:gd name="connsiteX328" fmla="*/ 653158 w 1830590"/>
                <a:gd name="connsiteY328" fmla="*/ 1723425 h 2366371"/>
                <a:gd name="connsiteX329" fmla="*/ 751389 w 1830590"/>
                <a:gd name="connsiteY329" fmla="*/ 1723425 h 2366371"/>
                <a:gd name="connsiteX330" fmla="*/ 760324 w 1830590"/>
                <a:gd name="connsiteY330" fmla="*/ 1723425 h 2366371"/>
                <a:gd name="connsiteX331" fmla="*/ 858555 w 1830590"/>
                <a:gd name="connsiteY331" fmla="*/ 1723425 h 2366371"/>
                <a:gd name="connsiteX332" fmla="*/ 858555 w 1830590"/>
                <a:gd name="connsiteY332" fmla="*/ 1821656 h 2366371"/>
                <a:gd name="connsiteX333" fmla="*/ 760324 w 1830590"/>
                <a:gd name="connsiteY333" fmla="*/ 1821656 h 2366371"/>
                <a:gd name="connsiteX334" fmla="*/ 760324 w 1830590"/>
                <a:gd name="connsiteY334" fmla="*/ 1723425 h 2366371"/>
                <a:gd name="connsiteX335" fmla="*/ 867480 w 1830590"/>
                <a:gd name="connsiteY335" fmla="*/ 1723425 h 2366371"/>
                <a:gd name="connsiteX336" fmla="*/ 965711 w 1830590"/>
                <a:gd name="connsiteY336" fmla="*/ 1723425 h 2366371"/>
                <a:gd name="connsiteX337" fmla="*/ 965711 w 1830590"/>
                <a:gd name="connsiteY337" fmla="*/ 1821656 h 2366371"/>
                <a:gd name="connsiteX338" fmla="*/ 867480 w 1830590"/>
                <a:gd name="connsiteY338" fmla="*/ 1821656 h 2366371"/>
                <a:gd name="connsiteX339" fmla="*/ 867480 w 1830590"/>
                <a:gd name="connsiteY339" fmla="*/ 1723425 h 2366371"/>
                <a:gd name="connsiteX340" fmla="*/ 974636 w 1830590"/>
                <a:gd name="connsiteY340" fmla="*/ 1723425 h 2366371"/>
                <a:gd name="connsiteX341" fmla="*/ 1072867 w 1830590"/>
                <a:gd name="connsiteY341" fmla="*/ 1723425 h 2366371"/>
                <a:gd name="connsiteX342" fmla="*/ 1072867 w 1830590"/>
                <a:gd name="connsiteY342" fmla="*/ 1821656 h 2366371"/>
                <a:gd name="connsiteX343" fmla="*/ 974636 w 1830590"/>
                <a:gd name="connsiteY343" fmla="*/ 1821656 h 2366371"/>
                <a:gd name="connsiteX344" fmla="*/ 974636 w 1830590"/>
                <a:gd name="connsiteY344" fmla="*/ 1723425 h 2366371"/>
                <a:gd name="connsiteX345" fmla="*/ 1081792 w 1830590"/>
                <a:gd name="connsiteY345" fmla="*/ 1723425 h 2366371"/>
                <a:gd name="connsiteX346" fmla="*/ 1180024 w 1830590"/>
                <a:gd name="connsiteY346" fmla="*/ 1723425 h 2366371"/>
                <a:gd name="connsiteX347" fmla="*/ 1180024 w 1830590"/>
                <a:gd name="connsiteY347" fmla="*/ 1821656 h 2366371"/>
                <a:gd name="connsiteX348" fmla="*/ 1081792 w 1830590"/>
                <a:gd name="connsiteY348" fmla="*/ 1821656 h 2366371"/>
                <a:gd name="connsiteX349" fmla="*/ 1081792 w 1830590"/>
                <a:gd name="connsiteY349" fmla="*/ 1723425 h 2366371"/>
                <a:gd name="connsiteX350" fmla="*/ 1081792 w 1830590"/>
                <a:gd name="connsiteY350" fmla="*/ 1714500 h 2366371"/>
                <a:gd name="connsiteX351" fmla="*/ 1081792 w 1830590"/>
                <a:gd name="connsiteY351" fmla="*/ 1616269 h 2366371"/>
                <a:gd name="connsiteX352" fmla="*/ 1180024 w 1830590"/>
                <a:gd name="connsiteY352" fmla="*/ 1616269 h 2366371"/>
                <a:gd name="connsiteX353" fmla="*/ 1180024 w 1830590"/>
                <a:gd name="connsiteY353" fmla="*/ 1714500 h 2366371"/>
                <a:gd name="connsiteX354" fmla="*/ 1081792 w 1830590"/>
                <a:gd name="connsiteY354" fmla="*/ 1714500 h 2366371"/>
                <a:gd name="connsiteX355" fmla="*/ 1188949 w 1830590"/>
                <a:gd name="connsiteY355" fmla="*/ 1616269 h 2366371"/>
                <a:gd name="connsiteX356" fmla="*/ 1287180 w 1830590"/>
                <a:gd name="connsiteY356" fmla="*/ 1616269 h 2366371"/>
                <a:gd name="connsiteX357" fmla="*/ 1287180 w 1830590"/>
                <a:gd name="connsiteY357" fmla="*/ 1714500 h 2366371"/>
                <a:gd name="connsiteX358" fmla="*/ 1188949 w 1830590"/>
                <a:gd name="connsiteY358" fmla="*/ 1714500 h 2366371"/>
                <a:gd name="connsiteX359" fmla="*/ 1188949 w 1830590"/>
                <a:gd name="connsiteY359" fmla="*/ 1616269 h 2366371"/>
                <a:gd name="connsiteX360" fmla="*/ 1188949 w 1830590"/>
                <a:gd name="connsiteY360" fmla="*/ 1607344 h 2366371"/>
                <a:gd name="connsiteX361" fmla="*/ 1188949 w 1830590"/>
                <a:gd name="connsiteY361" fmla="*/ 1509112 h 2366371"/>
                <a:gd name="connsiteX362" fmla="*/ 1287180 w 1830590"/>
                <a:gd name="connsiteY362" fmla="*/ 1509112 h 2366371"/>
                <a:gd name="connsiteX363" fmla="*/ 1287180 w 1830590"/>
                <a:gd name="connsiteY363" fmla="*/ 1607344 h 2366371"/>
                <a:gd name="connsiteX364" fmla="*/ 1188949 w 1830590"/>
                <a:gd name="connsiteY364" fmla="*/ 1607344 h 2366371"/>
                <a:gd name="connsiteX365" fmla="*/ 1188949 w 1830590"/>
                <a:gd name="connsiteY365" fmla="*/ 1500187 h 2366371"/>
                <a:gd name="connsiteX366" fmla="*/ 1188949 w 1830590"/>
                <a:gd name="connsiteY366" fmla="*/ 1401956 h 2366371"/>
                <a:gd name="connsiteX367" fmla="*/ 1287180 w 1830590"/>
                <a:gd name="connsiteY367" fmla="*/ 1401956 h 2366371"/>
                <a:gd name="connsiteX368" fmla="*/ 1287180 w 1830590"/>
                <a:gd name="connsiteY368" fmla="*/ 1500187 h 2366371"/>
                <a:gd name="connsiteX369" fmla="*/ 1188949 w 1830590"/>
                <a:gd name="connsiteY369" fmla="*/ 1500187 h 2366371"/>
                <a:gd name="connsiteX370" fmla="*/ 1188949 w 1830590"/>
                <a:gd name="connsiteY370" fmla="*/ 1393031 h 2366371"/>
                <a:gd name="connsiteX371" fmla="*/ 1188949 w 1830590"/>
                <a:gd name="connsiteY371" fmla="*/ 1294800 h 2366371"/>
                <a:gd name="connsiteX372" fmla="*/ 1287180 w 1830590"/>
                <a:gd name="connsiteY372" fmla="*/ 1294800 h 2366371"/>
                <a:gd name="connsiteX373" fmla="*/ 1287180 w 1830590"/>
                <a:gd name="connsiteY373" fmla="*/ 1393031 h 2366371"/>
                <a:gd name="connsiteX374" fmla="*/ 1188949 w 1830590"/>
                <a:gd name="connsiteY374" fmla="*/ 1393031 h 2366371"/>
                <a:gd name="connsiteX375" fmla="*/ 1188949 w 1830590"/>
                <a:gd name="connsiteY375" fmla="*/ 1285875 h 2366371"/>
                <a:gd name="connsiteX376" fmla="*/ 1188949 w 1830590"/>
                <a:gd name="connsiteY376" fmla="*/ 1187644 h 2366371"/>
                <a:gd name="connsiteX377" fmla="*/ 1287180 w 1830590"/>
                <a:gd name="connsiteY377" fmla="*/ 1187644 h 2366371"/>
                <a:gd name="connsiteX378" fmla="*/ 1287180 w 1830590"/>
                <a:gd name="connsiteY378" fmla="*/ 1285875 h 2366371"/>
                <a:gd name="connsiteX379" fmla="*/ 1188949 w 1830590"/>
                <a:gd name="connsiteY379" fmla="*/ 1285875 h 2366371"/>
                <a:gd name="connsiteX380" fmla="*/ 1188949 w 1830590"/>
                <a:gd name="connsiteY380" fmla="*/ 1178719 h 2366371"/>
                <a:gd name="connsiteX381" fmla="*/ 1188949 w 1830590"/>
                <a:gd name="connsiteY381" fmla="*/ 1080487 h 2366371"/>
                <a:gd name="connsiteX382" fmla="*/ 1287180 w 1830590"/>
                <a:gd name="connsiteY382" fmla="*/ 1080487 h 2366371"/>
                <a:gd name="connsiteX383" fmla="*/ 1287180 w 1830590"/>
                <a:gd name="connsiteY383" fmla="*/ 1178719 h 2366371"/>
                <a:gd name="connsiteX384" fmla="*/ 1188949 w 1830590"/>
                <a:gd name="connsiteY384" fmla="*/ 1178719 h 2366371"/>
                <a:gd name="connsiteX385" fmla="*/ 1188949 w 1830590"/>
                <a:gd name="connsiteY385" fmla="*/ 1071562 h 2366371"/>
                <a:gd name="connsiteX386" fmla="*/ 1188949 w 1830590"/>
                <a:gd name="connsiteY386" fmla="*/ 973331 h 2366371"/>
                <a:gd name="connsiteX387" fmla="*/ 1287180 w 1830590"/>
                <a:gd name="connsiteY387" fmla="*/ 973331 h 2366371"/>
                <a:gd name="connsiteX388" fmla="*/ 1287180 w 1830590"/>
                <a:gd name="connsiteY388" fmla="*/ 1071562 h 2366371"/>
                <a:gd name="connsiteX389" fmla="*/ 1188949 w 1830590"/>
                <a:gd name="connsiteY389" fmla="*/ 1071562 h 2366371"/>
                <a:gd name="connsiteX390" fmla="*/ 1188949 w 1830590"/>
                <a:gd name="connsiteY390" fmla="*/ 964406 h 2366371"/>
                <a:gd name="connsiteX391" fmla="*/ 1188949 w 1830590"/>
                <a:gd name="connsiteY391" fmla="*/ 866175 h 2366371"/>
                <a:gd name="connsiteX392" fmla="*/ 1287180 w 1830590"/>
                <a:gd name="connsiteY392" fmla="*/ 866175 h 2366371"/>
                <a:gd name="connsiteX393" fmla="*/ 1287180 w 1830590"/>
                <a:gd name="connsiteY393" fmla="*/ 964406 h 2366371"/>
                <a:gd name="connsiteX394" fmla="*/ 1188949 w 1830590"/>
                <a:gd name="connsiteY394" fmla="*/ 964406 h 2366371"/>
                <a:gd name="connsiteX395" fmla="*/ 1188949 w 1830590"/>
                <a:gd name="connsiteY395" fmla="*/ 857250 h 2366371"/>
                <a:gd name="connsiteX396" fmla="*/ 1188949 w 1830590"/>
                <a:gd name="connsiteY396" fmla="*/ 759019 h 2366371"/>
                <a:gd name="connsiteX397" fmla="*/ 1287180 w 1830590"/>
                <a:gd name="connsiteY397" fmla="*/ 759019 h 2366371"/>
                <a:gd name="connsiteX398" fmla="*/ 1287180 w 1830590"/>
                <a:gd name="connsiteY398" fmla="*/ 857250 h 2366371"/>
                <a:gd name="connsiteX399" fmla="*/ 1188949 w 1830590"/>
                <a:gd name="connsiteY399" fmla="*/ 857250 h 2366371"/>
                <a:gd name="connsiteX400" fmla="*/ 1188949 w 1830590"/>
                <a:gd name="connsiteY400" fmla="*/ 750094 h 2366371"/>
                <a:gd name="connsiteX401" fmla="*/ 1188949 w 1830590"/>
                <a:gd name="connsiteY401" fmla="*/ 651862 h 2366371"/>
                <a:gd name="connsiteX402" fmla="*/ 1287180 w 1830590"/>
                <a:gd name="connsiteY402" fmla="*/ 651862 h 2366371"/>
                <a:gd name="connsiteX403" fmla="*/ 1287180 w 1830590"/>
                <a:gd name="connsiteY403" fmla="*/ 750094 h 2366371"/>
                <a:gd name="connsiteX404" fmla="*/ 1188949 w 1830590"/>
                <a:gd name="connsiteY404" fmla="*/ 750094 h 2366371"/>
                <a:gd name="connsiteX405" fmla="*/ 1188949 w 1830590"/>
                <a:gd name="connsiteY405" fmla="*/ 642938 h 2366371"/>
                <a:gd name="connsiteX406" fmla="*/ 1188949 w 1830590"/>
                <a:gd name="connsiteY406" fmla="*/ 544706 h 2366371"/>
                <a:gd name="connsiteX407" fmla="*/ 1287180 w 1830590"/>
                <a:gd name="connsiteY407" fmla="*/ 544706 h 2366371"/>
                <a:gd name="connsiteX408" fmla="*/ 1287180 w 1830590"/>
                <a:gd name="connsiteY408" fmla="*/ 642938 h 2366371"/>
                <a:gd name="connsiteX409" fmla="*/ 1188949 w 1830590"/>
                <a:gd name="connsiteY409" fmla="*/ 642938 h 2366371"/>
                <a:gd name="connsiteX410" fmla="*/ 1188949 w 1830590"/>
                <a:gd name="connsiteY410" fmla="*/ 535781 h 2366371"/>
                <a:gd name="connsiteX411" fmla="*/ 1188949 w 1830590"/>
                <a:gd name="connsiteY411" fmla="*/ 437550 h 2366371"/>
                <a:gd name="connsiteX412" fmla="*/ 1287180 w 1830590"/>
                <a:gd name="connsiteY412" fmla="*/ 437550 h 2366371"/>
                <a:gd name="connsiteX413" fmla="*/ 1287180 w 1830590"/>
                <a:gd name="connsiteY413" fmla="*/ 535781 h 2366371"/>
                <a:gd name="connsiteX414" fmla="*/ 1188949 w 1830590"/>
                <a:gd name="connsiteY414" fmla="*/ 535781 h 2366371"/>
                <a:gd name="connsiteX415" fmla="*/ 1180014 w 1830590"/>
                <a:gd name="connsiteY415" fmla="*/ 535781 h 2366371"/>
                <a:gd name="connsiteX416" fmla="*/ 1081783 w 1830590"/>
                <a:gd name="connsiteY416" fmla="*/ 535781 h 2366371"/>
                <a:gd name="connsiteX417" fmla="*/ 1081783 w 1830590"/>
                <a:gd name="connsiteY417" fmla="*/ 437550 h 2366371"/>
                <a:gd name="connsiteX418" fmla="*/ 1180014 w 1830590"/>
                <a:gd name="connsiteY418" fmla="*/ 437550 h 2366371"/>
                <a:gd name="connsiteX419" fmla="*/ 1180014 w 1830590"/>
                <a:gd name="connsiteY419" fmla="*/ 535781 h 2366371"/>
                <a:gd name="connsiteX420" fmla="*/ 1072858 w 1830590"/>
                <a:gd name="connsiteY420" fmla="*/ 535781 h 2366371"/>
                <a:gd name="connsiteX421" fmla="*/ 974627 w 1830590"/>
                <a:gd name="connsiteY421" fmla="*/ 535781 h 2366371"/>
                <a:gd name="connsiteX422" fmla="*/ 974627 w 1830590"/>
                <a:gd name="connsiteY422" fmla="*/ 437550 h 2366371"/>
                <a:gd name="connsiteX423" fmla="*/ 1072858 w 1830590"/>
                <a:gd name="connsiteY423" fmla="*/ 437550 h 2366371"/>
                <a:gd name="connsiteX424" fmla="*/ 1072858 w 1830590"/>
                <a:gd name="connsiteY424" fmla="*/ 535781 h 2366371"/>
                <a:gd name="connsiteX425" fmla="*/ 965702 w 1830590"/>
                <a:gd name="connsiteY425" fmla="*/ 535781 h 2366371"/>
                <a:gd name="connsiteX426" fmla="*/ 867470 w 1830590"/>
                <a:gd name="connsiteY426" fmla="*/ 535781 h 2366371"/>
                <a:gd name="connsiteX427" fmla="*/ 867470 w 1830590"/>
                <a:gd name="connsiteY427" fmla="*/ 437550 h 2366371"/>
                <a:gd name="connsiteX428" fmla="*/ 965702 w 1830590"/>
                <a:gd name="connsiteY428" fmla="*/ 437550 h 2366371"/>
                <a:gd name="connsiteX429" fmla="*/ 965702 w 1830590"/>
                <a:gd name="connsiteY429" fmla="*/ 535781 h 2366371"/>
                <a:gd name="connsiteX430" fmla="*/ 858546 w 1830590"/>
                <a:gd name="connsiteY430" fmla="*/ 535781 h 2366371"/>
                <a:gd name="connsiteX431" fmla="*/ 760314 w 1830590"/>
                <a:gd name="connsiteY431" fmla="*/ 535781 h 2366371"/>
                <a:gd name="connsiteX432" fmla="*/ 760314 w 1830590"/>
                <a:gd name="connsiteY432" fmla="*/ 437550 h 2366371"/>
                <a:gd name="connsiteX433" fmla="*/ 858546 w 1830590"/>
                <a:gd name="connsiteY433" fmla="*/ 437550 h 2366371"/>
                <a:gd name="connsiteX434" fmla="*/ 858546 w 1830590"/>
                <a:gd name="connsiteY434" fmla="*/ 535781 h 2366371"/>
                <a:gd name="connsiteX435" fmla="*/ 751389 w 1830590"/>
                <a:gd name="connsiteY435" fmla="*/ 535781 h 2366371"/>
                <a:gd name="connsiteX436" fmla="*/ 653158 w 1830590"/>
                <a:gd name="connsiteY436" fmla="*/ 535781 h 2366371"/>
                <a:gd name="connsiteX437" fmla="*/ 653158 w 1830590"/>
                <a:gd name="connsiteY437" fmla="*/ 437550 h 2366371"/>
                <a:gd name="connsiteX438" fmla="*/ 751389 w 1830590"/>
                <a:gd name="connsiteY438" fmla="*/ 437550 h 2366371"/>
                <a:gd name="connsiteX439" fmla="*/ 751389 w 1830590"/>
                <a:gd name="connsiteY439" fmla="*/ 535781 h 2366371"/>
                <a:gd name="connsiteX440" fmla="*/ 644233 w 1830590"/>
                <a:gd name="connsiteY440" fmla="*/ 535781 h 2366371"/>
                <a:gd name="connsiteX441" fmla="*/ 546002 w 1830590"/>
                <a:gd name="connsiteY441" fmla="*/ 535781 h 2366371"/>
                <a:gd name="connsiteX442" fmla="*/ 546002 w 1830590"/>
                <a:gd name="connsiteY442" fmla="*/ 437550 h 2366371"/>
                <a:gd name="connsiteX443" fmla="*/ 644233 w 1830590"/>
                <a:gd name="connsiteY443" fmla="*/ 437550 h 2366371"/>
                <a:gd name="connsiteX444" fmla="*/ 644233 w 1830590"/>
                <a:gd name="connsiteY444" fmla="*/ 535781 h 2366371"/>
                <a:gd name="connsiteX445" fmla="*/ 644233 w 1830590"/>
                <a:gd name="connsiteY445" fmla="*/ 544706 h 2366371"/>
                <a:gd name="connsiteX446" fmla="*/ 644233 w 1830590"/>
                <a:gd name="connsiteY446" fmla="*/ 642938 h 2366371"/>
                <a:gd name="connsiteX447" fmla="*/ 546002 w 1830590"/>
                <a:gd name="connsiteY447" fmla="*/ 642938 h 2366371"/>
                <a:gd name="connsiteX448" fmla="*/ 546002 w 1830590"/>
                <a:gd name="connsiteY448" fmla="*/ 544706 h 2366371"/>
                <a:gd name="connsiteX449" fmla="*/ 644233 w 1830590"/>
                <a:gd name="connsiteY449" fmla="*/ 544706 h 2366371"/>
                <a:gd name="connsiteX450" fmla="*/ 537077 w 1830590"/>
                <a:gd name="connsiteY450" fmla="*/ 642938 h 2366371"/>
                <a:gd name="connsiteX451" fmla="*/ 438845 w 1830590"/>
                <a:gd name="connsiteY451" fmla="*/ 642938 h 2366371"/>
                <a:gd name="connsiteX452" fmla="*/ 438845 w 1830590"/>
                <a:gd name="connsiteY452" fmla="*/ 544706 h 2366371"/>
                <a:gd name="connsiteX453" fmla="*/ 537077 w 1830590"/>
                <a:gd name="connsiteY453" fmla="*/ 544706 h 2366371"/>
                <a:gd name="connsiteX454" fmla="*/ 537077 w 1830590"/>
                <a:gd name="connsiteY454" fmla="*/ 642938 h 2366371"/>
                <a:gd name="connsiteX455" fmla="*/ 537077 w 1830590"/>
                <a:gd name="connsiteY455" fmla="*/ 651862 h 2366371"/>
                <a:gd name="connsiteX456" fmla="*/ 537077 w 1830590"/>
                <a:gd name="connsiteY456" fmla="*/ 750094 h 2366371"/>
                <a:gd name="connsiteX457" fmla="*/ 438845 w 1830590"/>
                <a:gd name="connsiteY457" fmla="*/ 750094 h 2366371"/>
                <a:gd name="connsiteX458" fmla="*/ 438845 w 1830590"/>
                <a:gd name="connsiteY458" fmla="*/ 651862 h 2366371"/>
                <a:gd name="connsiteX459" fmla="*/ 537077 w 1830590"/>
                <a:gd name="connsiteY459" fmla="*/ 651862 h 2366371"/>
                <a:gd name="connsiteX460" fmla="*/ 537077 w 1830590"/>
                <a:gd name="connsiteY460" fmla="*/ 759019 h 2366371"/>
                <a:gd name="connsiteX461" fmla="*/ 537077 w 1830590"/>
                <a:gd name="connsiteY461" fmla="*/ 857250 h 2366371"/>
                <a:gd name="connsiteX462" fmla="*/ 438845 w 1830590"/>
                <a:gd name="connsiteY462" fmla="*/ 857250 h 2366371"/>
                <a:gd name="connsiteX463" fmla="*/ 438845 w 1830590"/>
                <a:gd name="connsiteY463" fmla="*/ 759019 h 2366371"/>
                <a:gd name="connsiteX464" fmla="*/ 537077 w 1830590"/>
                <a:gd name="connsiteY464" fmla="*/ 759019 h 2366371"/>
                <a:gd name="connsiteX465" fmla="*/ 537077 w 1830590"/>
                <a:gd name="connsiteY465" fmla="*/ 866175 h 2366371"/>
                <a:gd name="connsiteX466" fmla="*/ 537077 w 1830590"/>
                <a:gd name="connsiteY466" fmla="*/ 964406 h 2366371"/>
                <a:gd name="connsiteX467" fmla="*/ 438845 w 1830590"/>
                <a:gd name="connsiteY467" fmla="*/ 964406 h 2366371"/>
                <a:gd name="connsiteX468" fmla="*/ 438845 w 1830590"/>
                <a:gd name="connsiteY468" fmla="*/ 866175 h 2366371"/>
                <a:gd name="connsiteX469" fmla="*/ 537077 w 1830590"/>
                <a:gd name="connsiteY469" fmla="*/ 866175 h 2366371"/>
                <a:gd name="connsiteX470" fmla="*/ 537077 w 1830590"/>
                <a:gd name="connsiteY470" fmla="*/ 973331 h 2366371"/>
                <a:gd name="connsiteX471" fmla="*/ 537077 w 1830590"/>
                <a:gd name="connsiteY471" fmla="*/ 1071562 h 2366371"/>
                <a:gd name="connsiteX472" fmla="*/ 438845 w 1830590"/>
                <a:gd name="connsiteY472" fmla="*/ 1071562 h 2366371"/>
                <a:gd name="connsiteX473" fmla="*/ 438845 w 1830590"/>
                <a:gd name="connsiteY473" fmla="*/ 973331 h 2366371"/>
                <a:gd name="connsiteX474" fmla="*/ 537077 w 1830590"/>
                <a:gd name="connsiteY474" fmla="*/ 973331 h 2366371"/>
                <a:gd name="connsiteX475" fmla="*/ 537077 w 1830590"/>
                <a:gd name="connsiteY475" fmla="*/ 1080487 h 2366371"/>
                <a:gd name="connsiteX476" fmla="*/ 537077 w 1830590"/>
                <a:gd name="connsiteY476" fmla="*/ 1178719 h 2366371"/>
                <a:gd name="connsiteX477" fmla="*/ 438845 w 1830590"/>
                <a:gd name="connsiteY477" fmla="*/ 1178719 h 2366371"/>
                <a:gd name="connsiteX478" fmla="*/ 438845 w 1830590"/>
                <a:gd name="connsiteY478" fmla="*/ 1080487 h 2366371"/>
                <a:gd name="connsiteX479" fmla="*/ 537077 w 1830590"/>
                <a:gd name="connsiteY479" fmla="*/ 1080487 h 2366371"/>
                <a:gd name="connsiteX480" fmla="*/ 537077 w 1830590"/>
                <a:gd name="connsiteY480" fmla="*/ 1187644 h 2366371"/>
                <a:gd name="connsiteX481" fmla="*/ 537077 w 1830590"/>
                <a:gd name="connsiteY481" fmla="*/ 1285875 h 2366371"/>
                <a:gd name="connsiteX482" fmla="*/ 438845 w 1830590"/>
                <a:gd name="connsiteY482" fmla="*/ 1285875 h 2366371"/>
                <a:gd name="connsiteX483" fmla="*/ 438845 w 1830590"/>
                <a:gd name="connsiteY483" fmla="*/ 1187644 h 2366371"/>
                <a:gd name="connsiteX484" fmla="*/ 537077 w 1830590"/>
                <a:gd name="connsiteY484" fmla="*/ 1187644 h 2366371"/>
                <a:gd name="connsiteX485" fmla="*/ 537077 w 1830590"/>
                <a:gd name="connsiteY485" fmla="*/ 1294800 h 2366371"/>
                <a:gd name="connsiteX486" fmla="*/ 537077 w 1830590"/>
                <a:gd name="connsiteY486" fmla="*/ 1393031 h 2366371"/>
                <a:gd name="connsiteX487" fmla="*/ 438845 w 1830590"/>
                <a:gd name="connsiteY487" fmla="*/ 1393031 h 2366371"/>
                <a:gd name="connsiteX488" fmla="*/ 438845 w 1830590"/>
                <a:gd name="connsiteY488" fmla="*/ 1294800 h 2366371"/>
                <a:gd name="connsiteX489" fmla="*/ 537077 w 1830590"/>
                <a:gd name="connsiteY489" fmla="*/ 1294800 h 2366371"/>
                <a:gd name="connsiteX490" fmla="*/ 537077 w 1830590"/>
                <a:gd name="connsiteY490" fmla="*/ 1401956 h 2366371"/>
                <a:gd name="connsiteX491" fmla="*/ 537077 w 1830590"/>
                <a:gd name="connsiteY491" fmla="*/ 1500187 h 2366371"/>
                <a:gd name="connsiteX492" fmla="*/ 438845 w 1830590"/>
                <a:gd name="connsiteY492" fmla="*/ 1500187 h 2366371"/>
                <a:gd name="connsiteX493" fmla="*/ 438845 w 1830590"/>
                <a:gd name="connsiteY493" fmla="*/ 1401956 h 2366371"/>
                <a:gd name="connsiteX494" fmla="*/ 537077 w 1830590"/>
                <a:gd name="connsiteY494" fmla="*/ 1401956 h 2366371"/>
                <a:gd name="connsiteX495" fmla="*/ 537077 w 1830590"/>
                <a:gd name="connsiteY495" fmla="*/ 1509112 h 2366371"/>
                <a:gd name="connsiteX496" fmla="*/ 537077 w 1830590"/>
                <a:gd name="connsiteY496" fmla="*/ 1607344 h 2366371"/>
                <a:gd name="connsiteX497" fmla="*/ 438845 w 1830590"/>
                <a:gd name="connsiteY497" fmla="*/ 1607344 h 2366371"/>
                <a:gd name="connsiteX498" fmla="*/ 438845 w 1830590"/>
                <a:gd name="connsiteY498" fmla="*/ 1509112 h 2366371"/>
                <a:gd name="connsiteX499" fmla="*/ 537077 w 1830590"/>
                <a:gd name="connsiteY499" fmla="*/ 1509112 h 2366371"/>
                <a:gd name="connsiteX500" fmla="*/ 537077 w 1830590"/>
                <a:gd name="connsiteY500" fmla="*/ 1616269 h 2366371"/>
                <a:gd name="connsiteX501" fmla="*/ 537077 w 1830590"/>
                <a:gd name="connsiteY501" fmla="*/ 1714500 h 2366371"/>
                <a:gd name="connsiteX502" fmla="*/ 438845 w 1830590"/>
                <a:gd name="connsiteY502" fmla="*/ 1714500 h 2366371"/>
                <a:gd name="connsiteX503" fmla="*/ 438845 w 1830590"/>
                <a:gd name="connsiteY503" fmla="*/ 1616269 h 2366371"/>
                <a:gd name="connsiteX504" fmla="*/ 537077 w 1830590"/>
                <a:gd name="connsiteY504" fmla="*/ 1616269 h 2366371"/>
                <a:gd name="connsiteX505" fmla="*/ 537077 w 1830590"/>
                <a:gd name="connsiteY505" fmla="*/ 1723425 h 2366371"/>
                <a:gd name="connsiteX506" fmla="*/ 537077 w 1830590"/>
                <a:gd name="connsiteY506" fmla="*/ 1821656 h 2366371"/>
                <a:gd name="connsiteX507" fmla="*/ 438845 w 1830590"/>
                <a:gd name="connsiteY507" fmla="*/ 1821656 h 2366371"/>
                <a:gd name="connsiteX508" fmla="*/ 438845 w 1830590"/>
                <a:gd name="connsiteY508" fmla="*/ 1723425 h 2366371"/>
                <a:gd name="connsiteX509" fmla="*/ 537077 w 1830590"/>
                <a:gd name="connsiteY509" fmla="*/ 1723425 h 2366371"/>
                <a:gd name="connsiteX510" fmla="*/ 546011 w 1830590"/>
                <a:gd name="connsiteY510" fmla="*/ 1723425 h 2366371"/>
                <a:gd name="connsiteX511" fmla="*/ 644243 w 1830590"/>
                <a:gd name="connsiteY511" fmla="*/ 1723425 h 2366371"/>
                <a:gd name="connsiteX512" fmla="*/ 644243 w 1830590"/>
                <a:gd name="connsiteY512" fmla="*/ 1821656 h 2366371"/>
                <a:gd name="connsiteX513" fmla="*/ 546011 w 1830590"/>
                <a:gd name="connsiteY513" fmla="*/ 1821656 h 2366371"/>
                <a:gd name="connsiteX514" fmla="*/ 546011 w 1830590"/>
                <a:gd name="connsiteY514" fmla="*/ 1723425 h 2366371"/>
                <a:gd name="connsiteX515" fmla="*/ 644233 w 1830590"/>
                <a:gd name="connsiteY515" fmla="*/ 1830581 h 2366371"/>
                <a:gd name="connsiteX516" fmla="*/ 644233 w 1830590"/>
                <a:gd name="connsiteY516" fmla="*/ 1928812 h 2366371"/>
                <a:gd name="connsiteX517" fmla="*/ 546002 w 1830590"/>
                <a:gd name="connsiteY517" fmla="*/ 1928812 h 2366371"/>
                <a:gd name="connsiteX518" fmla="*/ 546002 w 1830590"/>
                <a:gd name="connsiteY518" fmla="*/ 1830581 h 2366371"/>
                <a:gd name="connsiteX519" fmla="*/ 644233 w 1830590"/>
                <a:gd name="connsiteY519" fmla="*/ 1830581 h 2366371"/>
                <a:gd name="connsiteX520" fmla="*/ 653167 w 1830590"/>
                <a:gd name="connsiteY520" fmla="*/ 1830581 h 2366371"/>
                <a:gd name="connsiteX521" fmla="*/ 751399 w 1830590"/>
                <a:gd name="connsiteY521" fmla="*/ 1830581 h 2366371"/>
                <a:gd name="connsiteX522" fmla="*/ 751399 w 1830590"/>
                <a:gd name="connsiteY522" fmla="*/ 1928812 h 2366371"/>
                <a:gd name="connsiteX523" fmla="*/ 653167 w 1830590"/>
                <a:gd name="connsiteY523" fmla="*/ 1928812 h 2366371"/>
                <a:gd name="connsiteX524" fmla="*/ 653167 w 1830590"/>
                <a:gd name="connsiteY524" fmla="*/ 1830581 h 2366371"/>
                <a:gd name="connsiteX525" fmla="*/ 760324 w 1830590"/>
                <a:gd name="connsiteY525" fmla="*/ 1830581 h 2366371"/>
                <a:gd name="connsiteX526" fmla="*/ 858555 w 1830590"/>
                <a:gd name="connsiteY526" fmla="*/ 1830581 h 2366371"/>
                <a:gd name="connsiteX527" fmla="*/ 858555 w 1830590"/>
                <a:gd name="connsiteY527" fmla="*/ 1928812 h 2366371"/>
                <a:gd name="connsiteX528" fmla="*/ 760324 w 1830590"/>
                <a:gd name="connsiteY528" fmla="*/ 1928812 h 2366371"/>
                <a:gd name="connsiteX529" fmla="*/ 760324 w 1830590"/>
                <a:gd name="connsiteY529" fmla="*/ 1830581 h 2366371"/>
                <a:gd name="connsiteX530" fmla="*/ 867480 w 1830590"/>
                <a:gd name="connsiteY530" fmla="*/ 1830581 h 2366371"/>
                <a:gd name="connsiteX531" fmla="*/ 965711 w 1830590"/>
                <a:gd name="connsiteY531" fmla="*/ 1830581 h 2366371"/>
                <a:gd name="connsiteX532" fmla="*/ 965711 w 1830590"/>
                <a:gd name="connsiteY532" fmla="*/ 1928812 h 2366371"/>
                <a:gd name="connsiteX533" fmla="*/ 867480 w 1830590"/>
                <a:gd name="connsiteY533" fmla="*/ 1928812 h 2366371"/>
                <a:gd name="connsiteX534" fmla="*/ 867480 w 1830590"/>
                <a:gd name="connsiteY534" fmla="*/ 1830581 h 2366371"/>
                <a:gd name="connsiteX535" fmla="*/ 974636 w 1830590"/>
                <a:gd name="connsiteY535" fmla="*/ 1830581 h 2366371"/>
                <a:gd name="connsiteX536" fmla="*/ 1072867 w 1830590"/>
                <a:gd name="connsiteY536" fmla="*/ 1830581 h 2366371"/>
                <a:gd name="connsiteX537" fmla="*/ 1072867 w 1830590"/>
                <a:gd name="connsiteY537" fmla="*/ 1928812 h 2366371"/>
                <a:gd name="connsiteX538" fmla="*/ 974636 w 1830590"/>
                <a:gd name="connsiteY538" fmla="*/ 1928812 h 2366371"/>
                <a:gd name="connsiteX539" fmla="*/ 974636 w 1830590"/>
                <a:gd name="connsiteY539" fmla="*/ 1830581 h 2366371"/>
                <a:gd name="connsiteX540" fmla="*/ 1081792 w 1830590"/>
                <a:gd name="connsiteY540" fmla="*/ 1830581 h 2366371"/>
                <a:gd name="connsiteX541" fmla="*/ 1180024 w 1830590"/>
                <a:gd name="connsiteY541" fmla="*/ 1830581 h 2366371"/>
                <a:gd name="connsiteX542" fmla="*/ 1180024 w 1830590"/>
                <a:gd name="connsiteY542" fmla="*/ 1928812 h 2366371"/>
                <a:gd name="connsiteX543" fmla="*/ 1081792 w 1830590"/>
                <a:gd name="connsiteY543" fmla="*/ 1928812 h 2366371"/>
                <a:gd name="connsiteX544" fmla="*/ 1081792 w 1830590"/>
                <a:gd name="connsiteY544" fmla="*/ 1830581 h 2366371"/>
                <a:gd name="connsiteX545" fmla="*/ 1188949 w 1830590"/>
                <a:gd name="connsiteY545" fmla="*/ 1830581 h 2366371"/>
                <a:gd name="connsiteX546" fmla="*/ 1287180 w 1830590"/>
                <a:gd name="connsiteY546" fmla="*/ 1830581 h 2366371"/>
                <a:gd name="connsiteX547" fmla="*/ 1287180 w 1830590"/>
                <a:gd name="connsiteY547" fmla="*/ 1928812 h 2366371"/>
                <a:gd name="connsiteX548" fmla="*/ 1188949 w 1830590"/>
                <a:gd name="connsiteY548" fmla="*/ 1928812 h 2366371"/>
                <a:gd name="connsiteX549" fmla="*/ 1188949 w 1830590"/>
                <a:gd name="connsiteY549" fmla="*/ 1830581 h 2366371"/>
                <a:gd name="connsiteX550" fmla="*/ 1188949 w 1830590"/>
                <a:gd name="connsiteY550" fmla="*/ 1821656 h 2366371"/>
                <a:gd name="connsiteX551" fmla="*/ 1188949 w 1830590"/>
                <a:gd name="connsiteY551" fmla="*/ 1723425 h 2366371"/>
                <a:gd name="connsiteX552" fmla="*/ 1287180 w 1830590"/>
                <a:gd name="connsiteY552" fmla="*/ 1723425 h 2366371"/>
                <a:gd name="connsiteX553" fmla="*/ 1287180 w 1830590"/>
                <a:gd name="connsiteY553" fmla="*/ 1821656 h 2366371"/>
                <a:gd name="connsiteX554" fmla="*/ 1188949 w 1830590"/>
                <a:gd name="connsiteY554" fmla="*/ 1821656 h 2366371"/>
                <a:gd name="connsiteX555" fmla="*/ 1296105 w 1830590"/>
                <a:gd name="connsiteY555" fmla="*/ 1723425 h 2366371"/>
                <a:gd name="connsiteX556" fmla="*/ 1394336 w 1830590"/>
                <a:gd name="connsiteY556" fmla="*/ 1723425 h 2366371"/>
                <a:gd name="connsiteX557" fmla="*/ 1394336 w 1830590"/>
                <a:gd name="connsiteY557" fmla="*/ 1821656 h 2366371"/>
                <a:gd name="connsiteX558" fmla="*/ 1296105 w 1830590"/>
                <a:gd name="connsiteY558" fmla="*/ 1821656 h 2366371"/>
                <a:gd name="connsiteX559" fmla="*/ 1296105 w 1830590"/>
                <a:gd name="connsiteY559" fmla="*/ 1723425 h 2366371"/>
                <a:gd name="connsiteX560" fmla="*/ 1296105 w 1830590"/>
                <a:gd name="connsiteY560" fmla="*/ 1714500 h 2366371"/>
                <a:gd name="connsiteX561" fmla="*/ 1296105 w 1830590"/>
                <a:gd name="connsiteY561" fmla="*/ 1616269 h 2366371"/>
                <a:gd name="connsiteX562" fmla="*/ 1394336 w 1830590"/>
                <a:gd name="connsiteY562" fmla="*/ 1616269 h 2366371"/>
                <a:gd name="connsiteX563" fmla="*/ 1394336 w 1830590"/>
                <a:gd name="connsiteY563" fmla="*/ 1714500 h 2366371"/>
                <a:gd name="connsiteX564" fmla="*/ 1296105 w 1830590"/>
                <a:gd name="connsiteY564" fmla="*/ 1714500 h 2366371"/>
                <a:gd name="connsiteX565" fmla="*/ 1296105 w 1830590"/>
                <a:gd name="connsiteY565" fmla="*/ 1607344 h 2366371"/>
                <a:gd name="connsiteX566" fmla="*/ 1296105 w 1830590"/>
                <a:gd name="connsiteY566" fmla="*/ 1509112 h 2366371"/>
                <a:gd name="connsiteX567" fmla="*/ 1394336 w 1830590"/>
                <a:gd name="connsiteY567" fmla="*/ 1509112 h 2366371"/>
                <a:gd name="connsiteX568" fmla="*/ 1394336 w 1830590"/>
                <a:gd name="connsiteY568" fmla="*/ 1607344 h 2366371"/>
                <a:gd name="connsiteX569" fmla="*/ 1296105 w 1830590"/>
                <a:gd name="connsiteY569" fmla="*/ 1607344 h 2366371"/>
                <a:gd name="connsiteX570" fmla="*/ 1296105 w 1830590"/>
                <a:gd name="connsiteY570" fmla="*/ 1500187 h 2366371"/>
                <a:gd name="connsiteX571" fmla="*/ 1296105 w 1830590"/>
                <a:gd name="connsiteY571" fmla="*/ 1401956 h 2366371"/>
                <a:gd name="connsiteX572" fmla="*/ 1394336 w 1830590"/>
                <a:gd name="connsiteY572" fmla="*/ 1401956 h 2366371"/>
                <a:gd name="connsiteX573" fmla="*/ 1394336 w 1830590"/>
                <a:gd name="connsiteY573" fmla="*/ 1500187 h 2366371"/>
                <a:gd name="connsiteX574" fmla="*/ 1296105 w 1830590"/>
                <a:gd name="connsiteY574" fmla="*/ 1500187 h 2366371"/>
                <a:gd name="connsiteX575" fmla="*/ 1296105 w 1830590"/>
                <a:gd name="connsiteY575" fmla="*/ 1393031 h 2366371"/>
                <a:gd name="connsiteX576" fmla="*/ 1296105 w 1830590"/>
                <a:gd name="connsiteY576" fmla="*/ 1294800 h 2366371"/>
                <a:gd name="connsiteX577" fmla="*/ 1394336 w 1830590"/>
                <a:gd name="connsiteY577" fmla="*/ 1294800 h 2366371"/>
                <a:gd name="connsiteX578" fmla="*/ 1394336 w 1830590"/>
                <a:gd name="connsiteY578" fmla="*/ 1393031 h 2366371"/>
                <a:gd name="connsiteX579" fmla="*/ 1296105 w 1830590"/>
                <a:gd name="connsiteY579" fmla="*/ 1393031 h 2366371"/>
                <a:gd name="connsiteX580" fmla="*/ 1296105 w 1830590"/>
                <a:gd name="connsiteY580" fmla="*/ 1285875 h 2366371"/>
                <a:gd name="connsiteX581" fmla="*/ 1296105 w 1830590"/>
                <a:gd name="connsiteY581" fmla="*/ 1187644 h 2366371"/>
                <a:gd name="connsiteX582" fmla="*/ 1394336 w 1830590"/>
                <a:gd name="connsiteY582" fmla="*/ 1187644 h 2366371"/>
                <a:gd name="connsiteX583" fmla="*/ 1394336 w 1830590"/>
                <a:gd name="connsiteY583" fmla="*/ 1285875 h 2366371"/>
                <a:gd name="connsiteX584" fmla="*/ 1296105 w 1830590"/>
                <a:gd name="connsiteY584" fmla="*/ 1285875 h 2366371"/>
                <a:gd name="connsiteX585" fmla="*/ 1296105 w 1830590"/>
                <a:gd name="connsiteY585" fmla="*/ 1178719 h 2366371"/>
                <a:gd name="connsiteX586" fmla="*/ 1296105 w 1830590"/>
                <a:gd name="connsiteY586" fmla="*/ 1080487 h 2366371"/>
                <a:gd name="connsiteX587" fmla="*/ 1394336 w 1830590"/>
                <a:gd name="connsiteY587" fmla="*/ 1080487 h 2366371"/>
                <a:gd name="connsiteX588" fmla="*/ 1394336 w 1830590"/>
                <a:gd name="connsiteY588" fmla="*/ 1178719 h 2366371"/>
                <a:gd name="connsiteX589" fmla="*/ 1296105 w 1830590"/>
                <a:gd name="connsiteY589" fmla="*/ 1178719 h 2366371"/>
                <a:gd name="connsiteX590" fmla="*/ 1296105 w 1830590"/>
                <a:gd name="connsiteY590" fmla="*/ 1071562 h 2366371"/>
                <a:gd name="connsiteX591" fmla="*/ 1296105 w 1830590"/>
                <a:gd name="connsiteY591" fmla="*/ 973331 h 2366371"/>
                <a:gd name="connsiteX592" fmla="*/ 1394336 w 1830590"/>
                <a:gd name="connsiteY592" fmla="*/ 973331 h 2366371"/>
                <a:gd name="connsiteX593" fmla="*/ 1394336 w 1830590"/>
                <a:gd name="connsiteY593" fmla="*/ 1071562 h 2366371"/>
                <a:gd name="connsiteX594" fmla="*/ 1296105 w 1830590"/>
                <a:gd name="connsiteY594" fmla="*/ 1071562 h 2366371"/>
                <a:gd name="connsiteX595" fmla="*/ 1296105 w 1830590"/>
                <a:gd name="connsiteY595" fmla="*/ 964406 h 2366371"/>
                <a:gd name="connsiteX596" fmla="*/ 1296105 w 1830590"/>
                <a:gd name="connsiteY596" fmla="*/ 866175 h 2366371"/>
                <a:gd name="connsiteX597" fmla="*/ 1394336 w 1830590"/>
                <a:gd name="connsiteY597" fmla="*/ 866175 h 2366371"/>
                <a:gd name="connsiteX598" fmla="*/ 1394336 w 1830590"/>
                <a:gd name="connsiteY598" fmla="*/ 964406 h 2366371"/>
                <a:gd name="connsiteX599" fmla="*/ 1296105 w 1830590"/>
                <a:gd name="connsiteY599" fmla="*/ 964406 h 2366371"/>
                <a:gd name="connsiteX600" fmla="*/ 1296105 w 1830590"/>
                <a:gd name="connsiteY600" fmla="*/ 857250 h 2366371"/>
                <a:gd name="connsiteX601" fmla="*/ 1296105 w 1830590"/>
                <a:gd name="connsiteY601" fmla="*/ 759019 h 2366371"/>
                <a:gd name="connsiteX602" fmla="*/ 1394336 w 1830590"/>
                <a:gd name="connsiteY602" fmla="*/ 759019 h 2366371"/>
                <a:gd name="connsiteX603" fmla="*/ 1394336 w 1830590"/>
                <a:gd name="connsiteY603" fmla="*/ 857250 h 2366371"/>
                <a:gd name="connsiteX604" fmla="*/ 1296105 w 1830590"/>
                <a:gd name="connsiteY604" fmla="*/ 857250 h 2366371"/>
                <a:gd name="connsiteX605" fmla="*/ 1296105 w 1830590"/>
                <a:gd name="connsiteY605" fmla="*/ 750094 h 2366371"/>
                <a:gd name="connsiteX606" fmla="*/ 1296105 w 1830590"/>
                <a:gd name="connsiteY606" fmla="*/ 651862 h 2366371"/>
                <a:gd name="connsiteX607" fmla="*/ 1394336 w 1830590"/>
                <a:gd name="connsiteY607" fmla="*/ 651862 h 2366371"/>
                <a:gd name="connsiteX608" fmla="*/ 1394336 w 1830590"/>
                <a:gd name="connsiteY608" fmla="*/ 750094 h 2366371"/>
                <a:gd name="connsiteX609" fmla="*/ 1296105 w 1830590"/>
                <a:gd name="connsiteY609" fmla="*/ 750094 h 2366371"/>
                <a:gd name="connsiteX610" fmla="*/ 1296105 w 1830590"/>
                <a:gd name="connsiteY610" fmla="*/ 642938 h 2366371"/>
                <a:gd name="connsiteX611" fmla="*/ 1296105 w 1830590"/>
                <a:gd name="connsiteY611" fmla="*/ 544706 h 2366371"/>
                <a:gd name="connsiteX612" fmla="*/ 1394336 w 1830590"/>
                <a:gd name="connsiteY612" fmla="*/ 544706 h 2366371"/>
                <a:gd name="connsiteX613" fmla="*/ 1394336 w 1830590"/>
                <a:gd name="connsiteY613" fmla="*/ 642938 h 2366371"/>
                <a:gd name="connsiteX614" fmla="*/ 1296105 w 1830590"/>
                <a:gd name="connsiteY614" fmla="*/ 642938 h 2366371"/>
                <a:gd name="connsiteX615" fmla="*/ 1296105 w 1830590"/>
                <a:gd name="connsiteY615" fmla="*/ 535781 h 2366371"/>
                <a:gd name="connsiteX616" fmla="*/ 1296105 w 1830590"/>
                <a:gd name="connsiteY616" fmla="*/ 437550 h 2366371"/>
                <a:gd name="connsiteX617" fmla="*/ 1394336 w 1830590"/>
                <a:gd name="connsiteY617" fmla="*/ 437550 h 2366371"/>
                <a:gd name="connsiteX618" fmla="*/ 1394336 w 1830590"/>
                <a:gd name="connsiteY618" fmla="*/ 535781 h 2366371"/>
                <a:gd name="connsiteX619" fmla="*/ 1296105 w 1830590"/>
                <a:gd name="connsiteY619" fmla="*/ 535781 h 2366371"/>
                <a:gd name="connsiteX620" fmla="*/ 1296105 w 1830590"/>
                <a:gd name="connsiteY620" fmla="*/ 428625 h 2366371"/>
                <a:gd name="connsiteX621" fmla="*/ 1296105 w 1830590"/>
                <a:gd name="connsiteY621" fmla="*/ 330394 h 2366371"/>
                <a:gd name="connsiteX622" fmla="*/ 1394336 w 1830590"/>
                <a:gd name="connsiteY622" fmla="*/ 330394 h 2366371"/>
                <a:gd name="connsiteX623" fmla="*/ 1394336 w 1830590"/>
                <a:gd name="connsiteY623" fmla="*/ 428625 h 2366371"/>
                <a:gd name="connsiteX624" fmla="*/ 1296105 w 1830590"/>
                <a:gd name="connsiteY624" fmla="*/ 428625 h 2366371"/>
                <a:gd name="connsiteX625" fmla="*/ 1287171 w 1830590"/>
                <a:gd name="connsiteY625" fmla="*/ 428625 h 2366371"/>
                <a:gd name="connsiteX626" fmla="*/ 1188939 w 1830590"/>
                <a:gd name="connsiteY626" fmla="*/ 428625 h 2366371"/>
                <a:gd name="connsiteX627" fmla="*/ 1188939 w 1830590"/>
                <a:gd name="connsiteY627" fmla="*/ 330394 h 2366371"/>
                <a:gd name="connsiteX628" fmla="*/ 1287171 w 1830590"/>
                <a:gd name="connsiteY628" fmla="*/ 330394 h 2366371"/>
                <a:gd name="connsiteX629" fmla="*/ 1287171 w 1830590"/>
                <a:gd name="connsiteY629" fmla="*/ 428625 h 2366371"/>
                <a:gd name="connsiteX630" fmla="*/ 1180014 w 1830590"/>
                <a:gd name="connsiteY630" fmla="*/ 428625 h 2366371"/>
                <a:gd name="connsiteX631" fmla="*/ 1081783 w 1830590"/>
                <a:gd name="connsiteY631" fmla="*/ 428625 h 2366371"/>
                <a:gd name="connsiteX632" fmla="*/ 1081783 w 1830590"/>
                <a:gd name="connsiteY632" fmla="*/ 330394 h 2366371"/>
                <a:gd name="connsiteX633" fmla="*/ 1180014 w 1830590"/>
                <a:gd name="connsiteY633" fmla="*/ 330394 h 2366371"/>
                <a:gd name="connsiteX634" fmla="*/ 1180014 w 1830590"/>
                <a:gd name="connsiteY634" fmla="*/ 428625 h 2366371"/>
                <a:gd name="connsiteX635" fmla="*/ 1072858 w 1830590"/>
                <a:gd name="connsiteY635" fmla="*/ 428625 h 2366371"/>
                <a:gd name="connsiteX636" fmla="*/ 974627 w 1830590"/>
                <a:gd name="connsiteY636" fmla="*/ 428625 h 2366371"/>
                <a:gd name="connsiteX637" fmla="*/ 974627 w 1830590"/>
                <a:gd name="connsiteY637" fmla="*/ 330394 h 2366371"/>
                <a:gd name="connsiteX638" fmla="*/ 1072858 w 1830590"/>
                <a:gd name="connsiteY638" fmla="*/ 330394 h 2366371"/>
                <a:gd name="connsiteX639" fmla="*/ 1072858 w 1830590"/>
                <a:gd name="connsiteY639" fmla="*/ 428625 h 2366371"/>
                <a:gd name="connsiteX640" fmla="*/ 965702 w 1830590"/>
                <a:gd name="connsiteY640" fmla="*/ 428625 h 2366371"/>
                <a:gd name="connsiteX641" fmla="*/ 867470 w 1830590"/>
                <a:gd name="connsiteY641" fmla="*/ 428625 h 2366371"/>
                <a:gd name="connsiteX642" fmla="*/ 867470 w 1830590"/>
                <a:gd name="connsiteY642" fmla="*/ 330394 h 2366371"/>
                <a:gd name="connsiteX643" fmla="*/ 965702 w 1830590"/>
                <a:gd name="connsiteY643" fmla="*/ 330394 h 2366371"/>
                <a:gd name="connsiteX644" fmla="*/ 965702 w 1830590"/>
                <a:gd name="connsiteY644" fmla="*/ 428625 h 2366371"/>
                <a:gd name="connsiteX645" fmla="*/ 858546 w 1830590"/>
                <a:gd name="connsiteY645" fmla="*/ 428625 h 2366371"/>
                <a:gd name="connsiteX646" fmla="*/ 760314 w 1830590"/>
                <a:gd name="connsiteY646" fmla="*/ 428625 h 2366371"/>
                <a:gd name="connsiteX647" fmla="*/ 760314 w 1830590"/>
                <a:gd name="connsiteY647" fmla="*/ 330394 h 2366371"/>
                <a:gd name="connsiteX648" fmla="*/ 858546 w 1830590"/>
                <a:gd name="connsiteY648" fmla="*/ 330394 h 2366371"/>
                <a:gd name="connsiteX649" fmla="*/ 858546 w 1830590"/>
                <a:gd name="connsiteY649" fmla="*/ 428625 h 2366371"/>
                <a:gd name="connsiteX650" fmla="*/ 751389 w 1830590"/>
                <a:gd name="connsiteY650" fmla="*/ 428625 h 2366371"/>
                <a:gd name="connsiteX651" fmla="*/ 653158 w 1830590"/>
                <a:gd name="connsiteY651" fmla="*/ 428625 h 2366371"/>
                <a:gd name="connsiteX652" fmla="*/ 653158 w 1830590"/>
                <a:gd name="connsiteY652" fmla="*/ 330394 h 2366371"/>
                <a:gd name="connsiteX653" fmla="*/ 751389 w 1830590"/>
                <a:gd name="connsiteY653" fmla="*/ 330394 h 2366371"/>
                <a:gd name="connsiteX654" fmla="*/ 751389 w 1830590"/>
                <a:gd name="connsiteY654" fmla="*/ 428625 h 2366371"/>
                <a:gd name="connsiteX655" fmla="*/ 644233 w 1830590"/>
                <a:gd name="connsiteY655" fmla="*/ 428625 h 2366371"/>
                <a:gd name="connsiteX656" fmla="*/ 546002 w 1830590"/>
                <a:gd name="connsiteY656" fmla="*/ 428625 h 2366371"/>
                <a:gd name="connsiteX657" fmla="*/ 546002 w 1830590"/>
                <a:gd name="connsiteY657" fmla="*/ 330394 h 2366371"/>
                <a:gd name="connsiteX658" fmla="*/ 644233 w 1830590"/>
                <a:gd name="connsiteY658" fmla="*/ 330394 h 2366371"/>
                <a:gd name="connsiteX659" fmla="*/ 644233 w 1830590"/>
                <a:gd name="connsiteY659" fmla="*/ 428625 h 2366371"/>
                <a:gd name="connsiteX660" fmla="*/ 537077 w 1830590"/>
                <a:gd name="connsiteY660" fmla="*/ 428625 h 2366371"/>
                <a:gd name="connsiteX661" fmla="*/ 438845 w 1830590"/>
                <a:gd name="connsiteY661" fmla="*/ 428625 h 2366371"/>
                <a:gd name="connsiteX662" fmla="*/ 438845 w 1830590"/>
                <a:gd name="connsiteY662" fmla="*/ 330394 h 2366371"/>
                <a:gd name="connsiteX663" fmla="*/ 537077 w 1830590"/>
                <a:gd name="connsiteY663" fmla="*/ 330394 h 2366371"/>
                <a:gd name="connsiteX664" fmla="*/ 537077 w 1830590"/>
                <a:gd name="connsiteY664" fmla="*/ 428625 h 2366371"/>
                <a:gd name="connsiteX665" fmla="*/ 537077 w 1830590"/>
                <a:gd name="connsiteY665" fmla="*/ 437550 h 2366371"/>
                <a:gd name="connsiteX666" fmla="*/ 537077 w 1830590"/>
                <a:gd name="connsiteY666" fmla="*/ 535781 h 2366371"/>
                <a:gd name="connsiteX667" fmla="*/ 438845 w 1830590"/>
                <a:gd name="connsiteY667" fmla="*/ 535781 h 2366371"/>
                <a:gd name="connsiteX668" fmla="*/ 438845 w 1830590"/>
                <a:gd name="connsiteY668" fmla="*/ 437550 h 2366371"/>
                <a:gd name="connsiteX669" fmla="*/ 537077 w 1830590"/>
                <a:gd name="connsiteY669" fmla="*/ 437550 h 2366371"/>
                <a:gd name="connsiteX670" fmla="*/ 429920 w 1830590"/>
                <a:gd name="connsiteY670" fmla="*/ 535781 h 2366371"/>
                <a:gd name="connsiteX671" fmla="*/ 331689 w 1830590"/>
                <a:gd name="connsiteY671" fmla="*/ 535781 h 2366371"/>
                <a:gd name="connsiteX672" fmla="*/ 331689 w 1830590"/>
                <a:gd name="connsiteY672" fmla="*/ 437550 h 2366371"/>
                <a:gd name="connsiteX673" fmla="*/ 429920 w 1830590"/>
                <a:gd name="connsiteY673" fmla="*/ 437550 h 2366371"/>
                <a:gd name="connsiteX674" fmla="*/ 429920 w 1830590"/>
                <a:gd name="connsiteY674" fmla="*/ 535781 h 2366371"/>
                <a:gd name="connsiteX675" fmla="*/ 429920 w 1830590"/>
                <a:gd name="connsiteY675" fmla="*/ 544706 h 2366371"/>
                <a:gd name="connsiteX676" fmla="*/ 429920 w 1830590"/>
                <a:gd name="connsiteY676" fmla="*/ 642938 h 2366371"/>
                <a:gd name="connsiteX677" fmla="*/ 331689 w 1830590"/>
                <a:gd name="connsiteY677" fmla="*/ 642938 h 2366371"/>
                <a:gd name="connsiteX678" fmla="*/ 331689 w 1830590"/>
                <a:gd name="connsiteY678" fmla="*/ 544706 h 2366371"/>
                <a:gd name="connsiteX679" fmla="*/ 429920 w 1830590"/>
                <a:gd name="connsiteY679" fmla="*/ 544706 h 2366371"/>
                <a:gd name="connsiteX680" fmla="*/ 429920 w 1830590"/>
                <a:gd name="connsiteY680" fmla="*/ 651862 h 2366371"/>
                <a:gd name="connsiteX681" fmla="*/ 429920 w 1830590"/>
                <a:gd name="connsiteY681" fmla="*/ 750094 h 2366371"/>
                <a:gd name="connsiteX682" fmla="*/ 331689 w 1830590"/>
                <a:gd name="connsiteY682" fmla="*/ 750094 h 2366371"/>
                <a:gd name="connsiteX683" fmla="*/ 331689 w 1830590"/>
                <a:gd name="connsiteY683" fmla="*/ 651862 h 2366371"/>
                <a:gd name="connsiteX684" fmla="*/ 429920 w 1830590"/>
                <a:gd name="connsiteY684" fmla="*/ 651862 h 2366371"/>
                <a:gd name="connsiteX685" fmla="*/ 429920 w 1830590"/>
                <a:gd name="connsiteY685" fmla="*/ 759019 h 2366371"/>
                <a:gd name="connsiteX686" fmla="*/ 429920 w 1830590"/>
                <a:gd name="connsiteY686" fmla="*/ 857250 h 2366371"/>
                <a:gd name="connsiteX687" fmla="*/ 331689 w 1830590"/>
                <a:gd name="connsiteY687" fmla="*/ 857250 h 2366371"/>
                <a:gd name="connsiteX688" fmla="*/ 331689 w 1830590"/>
                <a:gd name="connsiteY688" fmla="*/ 759019 h 2366371"/>
                <a:gd name="connsiteX689" fmla="*/ 429920 w 1830590"/>
                <a:gd name="connsiteY689" fmla="*/ 759019 h 2366371"/>
                <a:gd name="connsiteX690" fmla="*/ 429920 w 1830590"/>
                <a:gd name="connsiteY690" fmla="*/ 866175 h 2366371"/>
                <a:gd name="connsiteX691" fmla="*/ 429920 w 1830590"/>
                <a:gd name="connsiteY691" fmla="*/ 964406 h 2366371"/>
                <a:gd name="connsiteX692" fmla="*/ 331689 w 1830590"/>
                <a:gd name="connsiteY692" fmla="*/ 964406 h 2366371"/>
                <a:gd name="connsiteX693" fmla="*/ 331689 w 1830590"/>
                <a:gd name="connsiteY693" fmla="*/ 866175 h 2366371"/>
                <a:gd name="connsiteX694" fmla="*/ 429920 w 1830590"/>
                <a:gd name="connsiteY694" fmla="*/ 866175 h 2366371"/>
                <a:gd name="connsiteX695" fmla="*/ 429920 w 1830590"/>
                <a:gd name="connsiteY695" fmla="*/ 973331 h 2366371"/>
                <a:gd name="connsiteX696" fmla="*/ 429920 w 1830590"/>
                <a:gd name="connsiteY696" fmla="*/ 1071562 h 2366371"/>
                <a:gd name="connsiteX697" fmla="*/ 331689 w 1830590"/>
                <a:gd name="connsiteY697" fmla="*/ 1071562 h 2366371"/>
                <a:gd name="connsiteX698" fmla="*/ 331689 w 1830590"/>
                <a:gd name="connsiteY698" fmla="*/ 973331 h 2366371"/>
                <a:gd name="connsiteX699" fmla="*/ 429920 w 1830590"/>
                <a:gd name="connsiteY699" fmla="*/ 973331 h 2366371"/>
                <a:gd name="connsiteX700" fmla="*/ 429920 w 1830590"/>
                <a:gd name="connsiteY700" fmla="*/ 1080487 h 2366371"/>
                <a:gd name="connsiteX701" fmla="*/ 429920 w 1830590"/>
                <a:gd name="connsiteY701" fmla="*/ 1178719 h 2366371"/>
                <a:gd name="connsiteX702" fmla="*/ 331689 w 1830590"/>
                <a:gd name="connsiteY702" fmla="*/ 1178719 h 2366371"/>
                <a:gd name="connsiteX703" fmla="*/ 331689 w 1830590"/>
                <a:gd name="connsiteY703" fmla="*/ 1080487 h 2366371"/>
                <a:gd name="connsiteX704" fmla="*/ 429920 w 1830590"/>
                <a:gd name="connsiteY704" fmla="*/ 1080487 h 2366371"/>
                <a:gd name="connsiteX705" fmla="*/ 429920 w 1830590"/>
                <a:gd name="connsiteY705" fmla="*/ 1187644 h 2366371"/>
                <a:gd name="connsiteX706" fmla="*/ 429920 w 1830590"/>
                <a:gd name="connsiteY706" fmla="*/ 1285875 h 2366371"/>
                <a:gd name="connsiteX707" fmla="*/ 331689 w 1830590"/>
                <a:gd name="connsiteY707" fmla="*/ 1285875 h 2366371"/>
                <a:gd name="connsiteX708" fmla="*/ 331689 w 1830590"/>
                <a:gd name="connsiteY708" fmla="*/ 1187644 h 2366371"/>
                <a:gd name="connsiteX709" fmla="*/ 429920 w 1830590"/>
                <a:gd name="connsiteY709" fmla="*/ 1187644 h 2366371"/>
                <a:gd name="connsiteX710" fmla="*/ 429920 w 1830590"/>
                <a:gd name="connsiteY710" fmla="*/ 1294800 h 2366371"/>
                <a:gd name="connsiteX711" fmla="*/ 429920 w 1830590"/>
                <a:gd name="connsiteY711" fmla="*/ 1393031 h 2366371"/>
                <a:gd name="connsiteX712" fmla="*/ 331689 w 1830590"/>
                <a:gd name="connsiteY712" fmla="*/ 1393031 h 2366371"/>
                <a:gd name="connsiteX713" fmla="*/ 331689 w 1830590"/>
                <a:gd name="connsiteY713" fmla="*/ 1294800 h 2366371"/>
                <a:gd name="connsiteX714" fmla="*/ 429920 w 1830590"/>
                <a:gd name="connsiteY714" fmla="*/ 1294800 h 2366371"/>
                <a:gd name="connsiteX715" fmla="*/ 429920 w 1830590"/>
                <a:gd name="connsiteY715" fmla="*/ 1401956 h 2366371"/>
                <a:gd name="connsiteX716" fmla="*/ 429920 w 1830590"/>
                <a:gd name="connsiteY716" fmla="*/ 1500187 h 2366371"/>
                <a:gd name="connsiteX717" fmla="*/ 331689 w 1830590"/>
                <a:gd name="connsiteY717" fmla="*/ 1500187 h 2366371"/>
                <a:gd name="connsiteX718" fmla="*/ 331689 w 1830590"/>
                <a:gd name="connsiteY718" fmla="*/ 1401956 h 2366371"/>
                <a:gd name="connsiteX719" fmla="*/ 429920 w 1830590"/>
                <a:gd name="connsiteY719" fmla="*/ 1401956 h 2366371"/>
                <a:gd name="connsiteX720" fmla="*/ 429920 w 1830590"/>
                <a:gd name="connsiteY720" fmla="*/ 1509112 h 2366371"/>
                <a:gd name="connsiteX721" fmla="*/ 429920 w 1830590"/>
                <a:gd name="connsiteY721" fmla="*/ 1607344 h 2366371"/>
                <a:gd name="connsiteX722" fmla="*/ 331689 w 1830590"/>
                <a:gd name="connsiteY722" fmla="*/ 1607344 h 2366371"/>
                <a:gd name="connsiteX723" fmla="*/ 331689 w 1830590"/>
                <a:gd name="connsiteY723" fmla="*/ 1509112 h 2366371"/>
                <a:gd name="connsiteX724" fmla="*/ 429920 w 1830590"/>
                <a:gd name="connsiteY724" fmla="*/ 1509112 h 2366371"/>
                <a:gd name="connsiteX725" fmla="*/ 429920 w 1830590"/>
                <a:gd name="connsiteY725" fmla="*/ 1616269 h 2366371"/>
                <a:gd name="connsiteX726" fmla="*/ 429920 w 1830590"/>
                <a:gd name="connsiteY726" fmla="*/ 1714500 h 2366371"/>
                <a:gd name="connsiteX727" fmla="*/ 331689 w 1830590"/>
                <a:gd name="connsiteY727" fmla="*/ 1714500 h 2366371"/>
                <a:gd name="connsiteX728" fmla="*/ 331689 w 1830590"/>
                <a:gd name="connsiteY728" fmla="*/ 1616269 h 2366371"/>
                <a:gd name="connsiteX729" fmla="*/ 429920 w 1830590"/>
                <a:gd name="connsiteY729" fmla="*/ 1616269 h 2366371"/>
                <a:gd name="connsiteX730" fmla="*/ 429920 w 1830590"/>
                <a:gd name="connsiteY730" fmla="*/ 1723425 h 2366371"/>
                <a:gd name="connsiteX731" fmla="*/ 429920 w 1830590"/>
                <a:gd name="connsiteY731" fmla="*/ 1821656 h 2366371"/>
                <a:gd name="connsiteX732" fmla="*/ 331689 w 1830590"/>
                <a:gd name="connsiteY732" fmla="*/ 1821656 h 2366371"/>
                <a:gd name="connsiteX733" fmla="*/ 331689 w 1830590"/>
                <a:gd name="connsiteY733" fmla="*/ 1723425 h 2366371"/>
                <a:gd name="connsiteX734" fmla="*/ 429920 w 1830590"/>
                <a:gd name="connsiteY734" fmla="*/ 1723425 h 2366371"/>
                <a:gd name="connsiteX735" fmla="*/ 429920 w 1830590"/>
                <a:gd name="connsiteY735" fmla="*/ 1830581 h 2366371"/>
                <a:gd name="connsiteX736" fmla="*/ 429920 w 1830590"/>
                <a:gd name="connsiteY736" fmla="*/ 1928812 h 2366371"/>
                <a:gd name="connsiteX737" fmla="*/ 331689 w 1830590"/>
                <a:gd name="connsiteY737" fmla="*/ 1928812 h 2366371"/>
                <a:gd name="connsiteX738" fmla="*/ 331689 w 1830590"/>
                <a:gd name="connsiteY738" fmla="*/ 1830581 h 2366371"/>
                <a:gd name="connsiteX739" fmla="*/ 429920 w 1830590"/>
                <a:gd name="connsiteY739" fmla="*/ 1830581 h 2366371"/>
                <a:gd name="connsiteX740" fmla="*/ 438855 w 1830590"/>
                <a:gd name="connsiteY740" fmla="*/ 1830581 h 2366371"/>
                <a:gd name="connsiteX741" fmla="*/ 537086 w 1830590"/>
                <a:gd name="connsiteY741" fmla="*/ 1830581 h 2366371"/>
                <a:gd name="connsiteX742" fmla="*/ 537086 w 1830590"/>
                <a:gd name="connsiteY742" fmla="*/ 1928812 h 2366371"/>
                <a:gd name="connsiteX743" fmla="*/ 438855 w 1830590"/>
                <a:gd name="connsiteY743" fmla="*/ 1928812 h 2366371"/>
                <a:gd name="connsiteX744" fmla="*/ 438855 w 1830590"/>
                <a:gd name="connsiteY744" fmla="*/ 1830581 h 2366371"/>
                <a:gd name="connsiteX745" fmla="*/ 537077 w 1830590"/>
                <a:gd name="connsiteY745" fmla="*/ 1937737 h 2366371"/>
                <a:gd name="connsiteX746" fmla="*/ 537077 w 1830590"/>
                <a:gd name="connsiteY746" fmla="*/ 2035969 h 2366371"/>
                <a:gd name="connsiteX747" fmla="*/ 438845 w 1830590"/>
                <a:gd name="connsiteY747" fmla="*/ 2035969 h 2366371"/>
                <a:gd name="connsiteX748" fmla="*/ 438845 w 1830590"/>
                <a:gd name="connsiteY748" fmla="*/ 1937737 h 2366371"/>
                <a:gd name="connsiteX749" fmla="*/ 537077 w 1830590"/>
                <a:gd name="connsiteY749" fmla="*/ 1937737 h 2366371"/>
                <a:gd name="connsiteX750" fmla="*/ 546011 w 1830590"/>
                <a:gd name="connsiteY750" fmla="*/ 1937737 h 2366371"/>
                <a:gd name="connsiteX751" fmla="*/ 644243 w 1830590"/>
                <a:gd name="connsiteY751" fmla="*/ 1937737 h 2366371"/>
                <a:gd name="connsiteX752" fmla="*/ 644243 w 1830590"/>
                <a:gd name="connsiteY752" fmla="*/ 2035969 h 2366371"/>
                <a:gd name="connsiteX753" fmla="*/ 546011 w 1830590"/>
                <a:gd name="connsiteY753" fmla="*/ 2035969 h 2366371"/>
                <a:gd name="connsiteX754" fmla="*/ 546011 w 1830590"/>
                <a:gd name="connsiteY754" fmla="*/ 1937737 h 2366371"/>
                <a:gd name="connsiteX755" fmla="*/ 653167 w 1830590"/>
                <a:gd name="connsiteY755" fmla="*/ 1937737 h 2366371"/>
                <a:gd name="connsiteX756" fmla="*/ 751399 w 1830590"/>
                <a:gd name="connsiteY756" fmla="*/ 1937737 h 2366371"/>
                <a:gd name="connsiteX757" fmla="*/ 751399 w 1830590"/>
                <a:gd name="connsiteY757" fmla="*/ 2035969 h 2366371"/>
                <a:gd name="connsiteX758" fmla="*/ 653167 w 1830590"/>
                <a:gd name="connsiteY758" fmla="*/ 2035969 h 2366371"/>
                <a:gd name="connsiteX759" fmla="*/ 653167 w 1830590"/>
                <a:gd name="connsiteY759" fmla="*/ 1937737 h 2366371"/>
                <a:gd name="connsiteX760" fmla="*/ 760324 w 1830590"/>
                <a:gd name="connsiteY760" fmla="*/ 1937737 h 2366371"/>
                <a:gd name="connsiteX761" fmla="*/ 858555 w 1830590"/>
                <a:gd name="connsiteY761" fmla="*/ 1937737 h 2366371"/>
                <a:gd name="connsiteX762" fmla="*/ 858555 w 1830590"/>
                <a:gd name="connsiteY762" fmla="*/ 2035969 h 2366371"/>
                <a:gd name="connsiteX763" fmla="*/ 760324 w 1830590"/>
                <a:gd name="connsiteY763" fmla="*/ 2035969 h 2366371"/>
                <a:gd name="connsiteX764" fmla="*/ 760324 w 1830590"/>
                <a:gd name="connsiteY764" fmla="*/ 1937737 h 2366371"/>
                <a:gd name="connsiteX765" fmla="*/ 867480 w 1830590"/>
                <a:gd name="connsiteY765" fmla="*/ 1937737 h 2366371"/>
                <a:gd name="connsiteX766" fmla="*/ 965711 w 1830590"/>
                <a:gd name="connsiteY766" fmla="*/ 1937737 h 2366371"/>
                <a:gd name="connsiteX767" fmla="*/ 965711 w 1830590"/>
                <a:gd name="connsiteY767" fmla="*/ 2035969 h 2366371"/>
                <a:gd name="connsiteX768" fmla="*/ 867480 w 1830590"/>
                <a:gd name="connsiteY768" fmla="*/ 2035969 h 2366371"/>
                <a:gd name="connsiteX769" fmla="*/ 867480 w 1830590"/>
                <a:gd name="connsiteY769" fmla="*/ 1937737 h 2366371"/>
                <a:gd name="connsiteX770" fmla="*/ 974636 w 1830590"/>
                <a:gd name="connsiteY770" fmla="*/ 1937737 h 2366371"/>
                <a:gd name="connsiteX771" fmla="*/ 1072867 w 1830590"/>
                <a:gd name="connsiteY771" fmla="*/ 1937737 h 2366371"/>
                <a:gd name="connsiteX772" fmla="*/ 1072867 w 1830590"/>
                <a:gd name="connsiteY772" fmla="*/ 2035969 h 2366371"/>
                <a:gd name="connsiteX773" fmla="*/ 974636 w 1830590"/>
                <a:gd name="connsiteY773" fmla="*/ 2035969 h 2366371"/>
                <a:gd name="connsiteX774" fmla="*/ 974636 w 1830590"/>
                <a:gd name="connsiteY774" fmla="*/ 1937737 h 2366371"/>
                <a:gd name="connsiteX775" fmla="*/ 1081792 w 1830590"/>
                <a:gd name="connsiteY775" fmla="*/ 1937737 h 2366371"/>
                <a:gd name="connsiteX776" fmla="*/ 1180024 w 1830590"/>
                <a:gd name="connsiteY776" fmla="*/ 1937737 h 2366371"/>
                <a:gd name="connsiteX777" fmla="*/ 1180024 w 1830590"/>
                <a:gd name="connsiteY777" fmla="*/ 2035969 h 2366371"/>
                <a:gd name="connsiteX778" fmla="*/ 1081792 w 1830590"/>
                <a:gd name="connsiteY778" fmla="*/ 2035969 h 2366371"/>
                <a:gd name="connsiteX779" fmla="*/ 1081792 w 1830590"/>
                <a:gd name="connsiteY779" fmla="*/ 1937737 h 2366371"/>
                <a:gd name="connsiteX780" fmla="*/ 1188949 w 1830590"/>
                <a:gd name="connsiteY780" fmla="*/ 1937737 h 2366371"/>
                <a:gd name="connsiteX781" fmla="*/ 1287180 w 1830590"/>
                <a:gd name="connsiteY781" fmla="*/ 1937737 h 2366371"/>
                <a:gd name="connsiteX782" fmla="*/ 1287180 w 1830590"/>
                <a:gd name="connsiteY782" fmla="*/ 2035969 h 2366371"/>
                <a:gd name="connsiteX783" fmla="*/ 1188949 w 1830590"/>
                <a:gd name="connsiteY783" fmla="*/ 2035969 h 2366371"/>
                <a:gd name="connsiteX784" fmla="*/ 1188949 w 1830590"/>
                <a:gd name="connsiteY784" fmla="*/ 1937737 h 2366371"/>
                <a:gd name="connsiteX785" fmla="*/ 1296105 w 1830590"/>
                <a:gd name="connsiteY785" fmla="*/ 1937737 h 2366371"/>
                <a:gd name="connsiteX786" fmla="*/ 1394336 w 1830590"/>
                <a:gd name="connsiteY786" fmla="*/ 1937737 h 2366371"/>
                <a:gd name="connsiteX787" fmla="*/ 1394336 w 1830590"/>
                <a:gd name="connsiteY787" fmla="*/ 2035969 h 2366371"/>
                <a:gd name="connsiteX788" fmla="*/ 1296105 w 1830590"/>
                <a:gd name="connsiteY788" fmla="*/ 2035969 h 2366371"/>
                <a:gd name="connsiteX789" fmla="*/ 1296105 w 1830590"/>
                <a:gd name="connsiteY789" fmla="*/ 1937737 h 2366371"/>
                <a:gd name="connsiteX790" fmla="*/ 1296105 w 1830590"/>
                <a:gd name="connsiteY790" fmla="*/ 1928812 h 2366371"/>
                <a:gd name="connsiteX791" fmla="*/ 1296105 w 1830590"/>
                <a:gd name="connsiteY791" fmla="*/ 1830581 h 2366371"/>
                <a:gd name="connsiteX792" fmla="*/ 1394336 w 1830590"/>
                <a:gd name="connsiteY792" fmla="*/ 1830581 h 2366371"/>
                <a:gd name="connsiteX793" fmla="*/ 1394336 w 1830590"/>
                <a:gd name="connsiteY793" fmla="*/ 1928812 h 2366371"/>
                <a:gd name="connsiteX794" fmla="*/ 1296105 w 1830590"/>
                <a:gd name="connsiteY794" fmla="*/ 1928812 h 2366371"/>
                <a:gd name="connsiteX795" fmla="*/ 1403261 w 1830590"/>
                <a:gd name="connsiteY795" fmla="*/ 1830581 h 2366371"/>
                <a:gd name="connsiteX796" fmla="*/ 1501492 w 1830590"/>
                <a:gd name="connsiteY796" fmla="*/ 1830581 h 2366371"/>
                <a:gd name="connsiteX797" fmla="*/ 1501492 w 1830590"/>
                <a:gd name="connsiteY797" fmla="*/ 1928812 h 2366371"/>
                <a:gd name="connsiteX798" fmla="*/ 1403261 w 1830590"/>
                <a:gd name="connsiteY798" fmla="*/ 1928812 h 2366371"/>
                <a:gd name="connsiteX799" fmla="*/ 1403261 w 1830590"/>
                <a:gd name="connsiteY799" fmla="*/ 1830581 h 2366371"/>
                <a:gd name="connsiteX800" fmla="*/ 1403261 w 1830590"/>
                <a:gd name="connsiteY800" fmla="*/ 1821656 h 2366371"/>
                <a:gd name="connsiteX801" fmla="*/ 1403261 w 1830590"/>
                <a:gd name="connsiteY801" fmla="*/ 1723425 h 2366371"/>
                <a:gd name="connsiteX802" fmla="*/ 1501492 w 1830590"/>
                <a:gd name="connsiteY802" fmla="*/ 1723425 h 2366371"/>
                <a:gd name="connsiteX803" fmla="*/ 1501492 w 1830590"/>
                <a:gd name="connsiteY803" fmla="*/ 1821656 h 2366371"/>
                <a:gd name="connsiteX804" fmla="*/ 1403261 w 1830590"/>
                <a:gd name="connsiteY804" fmla="*/ 1821656 h 2366371"/>
                <a:gd name="connsiteX805" fmla="*/ 1403261 w 1830590"/>
                <a:gd name="connsiteY805" fmla="*/ 1714500 h 2366371"/>
                <a:gd name="connsiteX806" fmla="*/ 1403261 w 1830590"/>
                <a:gd name="connsiteY806" fmla="*/ 1616269 h 2366371"/>
                <a:gd name="connsiteX807" fmla="*/ 1501492 w 1830590"/>
                <a:gd name="connsiteY807" fmla="*/ 1616269 h 2366371"/>
                <a:gd name="connsiteX808" fmla="*/ 1501492 w 1830590"/>
                <a:gd name="connsiteY808" fmla="*/ 1714500 h 2366371"/>
                <a:gd name="connsiteX809" fmla="*/ 1403261 w 1830590"/>
                <a:gd name="connsiteY809" fmla="*/ 1714500 h 2366371"/>
                <a:gd name="connsiteX810" fmla="*/ 1403261 w 1830590"/>
                <a:gd name="connsiteY810" fmla="*/ 1607344 h 2366371"/>
                <a:gd name="connsiteX811" fmla="*/ 1403261 w 1830590"/>
                <a:gd name="connsiteY811" fmla="*/ 1509112 h 2366371"/>
                <a:gd name="connsiteX812" fmla="*/ 1501492 w 1830590"/>
                <a:gd name="connsiteY812" fmla="*/ 1509112 h 2366371"/>
                <a:gd name="connsiteX813" fmla="*/ 1501492 w 1830590"/>
                <a:gd name="connsiteY813" fmla="*/ 1607344 h 2366371"/>
                <a:gd name="connsiteX814" fmla="*/ 1403261 w 1830590"/>
                <a:gd name="connsiteY814" fmla="*/ 1607344 h 2366371"/>
                <a:gd name="connsiteX815" fmla="*/ 1403261 w 1830590"/>
                <a:gd name="connsiteY815" fmla="*/ 1500187 h 2366371"/>
                <a:gd name="connsiteX816" fmla="*/ 1403261 w 1830590"/>
                <a:gd name="connsiteY816" fmla="*/ 1401956 h 2366371"/>
                <a:gd name="connsiteX817" fmla="*/ 1501492 w 1830590"/>
                <a:gd name="connsiteY817" fmla="*/ 1401956 h 2366371"/>
                <a:gd name="connsiteX818" fmla="*/ 1501492 w 1830590"/>
                <a:gd name="connsiteY818" fmla="*/ 1500187 h 2366371"/>
                <a:gd name="connsiteX819" fmla="*/ 1403261 w 1830590"/>
                <a:gd name="connsiteY819" fmla="*/ 1500187 h 2366371"/>
                <a:gd name="connsiteX820" fmla="*/ 1403261 w 1830590"/>
                <a:gd name="connsiteY820" fmla="*/ 1393031 h 2366371"/>
                <a:gd name="connsiteX821" fmla="*/ 1403261 w 1830590"/>
                <a:gd name="connsiteY821" fmla="*/ 1294800 h 2366371"/>
                <a:gd name="connsiteX822" fmla="*/ 1501492 w 1830590"/>
                <a:gd name="connsiteY822" fmla="*/ 1294800 h 2366371"/>
                <a:gd name="connsiteX823" fmla="*/ 1501492 w 1830590"/>
                <a:gd name="connsiteY823" fmla="*/ 1393031 h 2366371"/>
                <a:gd name="connsiteX824" fmla="*/ 1403261 w 1830590"/>
                <a:gd name="connsiteY824" fmla="*/ 1393031 h 2366371"/>
                <a:gd name="connsiteX825" fmla="*/ 1403261 w 1830590"/>
                <a:gd name="connsiteY825" fmla="*/ 1285875 h 2366371"/>
                <a:gd name="connsiteX826" fmla="*/ 1403261 w 1830590"/>
                <a:gd name="connsiteY826" fmla="*/ 1187644 h 2366371"/>
                <a:gd name="connsiteX827" fmla="*/ 1501492 w 1830590"/>
                <a:gd name="connsiteY827" fmla="*/ 1187644 h 2366371"/>
                <a:gd name="connsiteX828" fmla="*/ 1501492 w 1830590"/>
                <a:gd name="connsiteY828" fmla="*/ 1285875 h 2366371"/>
                <a:gd name="connsiteX829" fmla="*/ 1403261 w 1830590"/>
                <a:gd name="connsiteY829" fmla="*/ 1285875 h 2366371"/>
                <a:gd name="connsiteX830" fmla="*/ 1403261 w 1830590"/>
                <a:gd name="connsiteY830" fmla="*/ 1178719 h 2366371"/>
                <a:gd name="connsiteX831" fmla="*/ 1403261 w 1830590"/>
                <a:gd name="connsiteY831" fmla="*/ 1080487 h 2366371"/>
                <a:gd name="connsiteX832" fmla="*/ 1501492 w 1830590"/>
                <a:gd name="connsiteY832" fmla="*/ 1080487 h 2366371"/>
                <a:gd name="connsiteX833" fmla="*/ 1501492 w 1830590"/>
                <a:gd name="connsiteY833" fmla="*/ 1178719 h 2366371"/>
                <a:gd name="connsiteX834" fmla="*/ 1403261 w 1830590"/>
                <a:gd name="connsiteY834" fmla="*/ 1178719 h 2366371"/>
                <a:gd name="connsiteX835" fmla="*/ 1403261 w 1830590"/>
                <a:gd name="connsiteY835" fmla="*/ 1071562 h 2366371"/>
                <a:gd name="connsiteX836" fmla="*/ 1403261 w 1830590"/>
                <a:gd name="connsiteY836" fmla="*/ 973331 h 2366371"/>
                <a:gd name="connsiteX837" fmla="*/ 1501492 w 1830590"/>
                <a:gd name="connsiteY837" fmla="*/ 973331 h 2366371"/>
                <a:gd name="connsiteX838" fmla="*/ 1501492 w 1830590"/>
                <a:gd name="connsiteY838" fmla="*/ 1071562 h 2366371"/>
                <a:gd name="connsiteX839" fmla="*/ 1403261 w 1830590"/>
                <a:gd name="connsiteY839" fmla="*/ 1071562 h 2366371"/>
                <a:gd name="connsiteX840" fmla="*/ 1403261 w 1830590"/>
                <a:gd name="connsiteY840" fmla="*/ 964406 h 2366371"/>
                <a:gd name="connsiteX841" fmla="*/ 1403261 w 1830590"/>
                <a:gd name="connsiteY841" fmla="*/ 866175 h 2366371"/>
                <a:gd name="connsiteX842" fmla="*/ 1501492 w 1830590"/>
                <a:gd name="connsiteY842" fmla="*/ 866175 h 2366371"/>
                <a:gd name="connsiteX843" fmla="*/ 1501492 w 1830590"/>
                <a:gd name="connsiteY843" fmla="*/ 964406 h 2366371"/>
                <a:gd name="connsiteX844" fmla="*/ 1403261 w 1830590"/>
                <a:gd name="connsiteY844" fmla="*/ 964406 h 2366371"/>
                <a:gd name="connsiteX845" fmla="*/ 1403261 w 1830590"/>
                <a:gd name="connsiteY845" fmla="*/ 857250 h 2366371"/>
                <a:gd name="connsiteX846" fmla="*/ 1403261 w 1830590"/>
                <a:gd name="connsiteY846" fmla="*/ 759019 h 2366371"/>
                <a:gd name="connsiteX847" fmla="*/ 1501492 w 1830590"/>
                <a:gd name="connsiteY847" fmla="*/ 759019 h 2366371"/>
                <a:gd name="connsiteX848" fmla="*/ 1501492 w 1830590"/>
                <a:gd name="connsiteY848" fmla="*/ 857250 h 2366371"/>
                <a:gd name="connsiteX849" fmla="*/ 1403261 w 1830590"/>
                <a:gd name="connsiteY849" fmla="*/ 857250 h 2366371"/>
                <a:gd name="connsiteX850" fmla="*/ 1403261 w 1830590"/>
                <a:gd name="connsiteY850" fmla="*/ 750094 h 2366371"/>
                <a:gd name="connsiteX851" fmla="*/ 1403261 w 1830590"/>
                <a:gd name="connsiteY851" fmla="*/ 651862 h 2366371"/>
                <a:gd name="connsiteX852" fmla="*/ 1501492 w 1830590"/>
                <a:gd name="connsiteY852" fmla="*/ 651862 h 2366371"/>
                <a:gd name="connsiteX853" fmla="*/ 1501492 w 1830590"/>
                <a:gd name="connsiteY853" fmla="*/ 750094 h 2366371"/>
                <a:gd name="connsiteX854" fmla="*/ 1403261 w 1830590"/>
                <a:gd name="connsiteY854" fmla="*/ 750094 h 2366371"/>
                <a:gd name="connsiteX855" fmla="*/ 1403261 w 1830590"/>
                <a:gd name="connsiteY855" fmla="*/ 642938 h 2366371"/>
                <a:gd name="connsiteX856" fmla="*/ 1403261 w 1830590"/>
                <a:gd name="connsiteY856" fmla="*/ 544706 h 2366371"/>
                <a:gd name="connsiteX857" fmla="*/ 1501492 w 1830590"/>
                <a:gd name="connsiteY857" fmla="*/ 544706 h 2366371"/>
                <a:gd name="connsiteX858" fmla="*/ 1501492 w 1830590"/>
                <a:gd name="connsiteY858" fmla="*/ 642938 h 2366371"/>
                <a:gd name="connsiteX859" fmla="*/ 1403261 w 1830590"/>
                <a:gd name="connsiteY859" fmla="*/ 642938 h 2366371"/>
                <a:gd name="connsiteX860" fmla="*/ 1403261 w 1830590"/>
                <a:gd name="connsiteY860" fmla="*/ 535781 h 2366371"/>
                <a:gd name="connsiteX861" fmla="*/ 1403261 w 1830590"/>
                <a:gd name="connsiteY861" fmla="*/ 437550 h 2366371"/>
                <a:gd name="connsiteX862" fmla="*/ 1501492 w 1830590"/>
                <a:gd name="connsiteY862" fmla="*/ 437550 h 2366371"/>
                <a:gd name="connsiteX863" fmla="*/ 1501492 w 1830590"/>
                <a:gd name="connsiteY863" fmla="*/ 535781 h 2366371"/>
                <a:gd name="connsiteX864" fmla="*/ 1403261 w 1830590"/>
                <a:gd name="connsiteY864" fmla="*/ 535781 h 2366371"/>
                <a:gd name="connsiteX865" fmla="*/ 1403261 w 1830590"/>
                <a:gd name="connsiteY865" fmla="*/ 428625 h 2366371"/>
                <a:gd name="connsiteX866" fmla="*/ 1403261 w 1830590"/>
                <a:gd name="connsiteY866" fmla="*/ 330394 h 2366371"/>
                <a:gd name="connsiteX867" fmla="*/ 1501492 w 1830590"/>
                <a:gd name="connsiteY867" fmla="*/ 330394 h 2366371"/>
                <a:gd name="connsiteX868" fmla="*/ 1501492 w 1830590"/>
                <a:gd name="connsiteY868" fmla="*/ 428625 h 2366371"/>
                <a:gd name="connsiteX869" fmla="*/ 1403261 w 1830590"/>
                <a:gd name="connsiteY869" fmla="*/ 428625 h 2366371"/>
                <a:gd name="connsiteX870" fmla="*/ 1403261 w 1830590"/>
                <a:gd name="connsiteY870" fmla="*/ 321469 h 2366371"/>
                <a:gd name="connsiteX871" fmla="*/ 1403261 w 1830590"/>
                <a:gd name="connsiteY871" fmla="*/ 223237 h 2366371"/>
                <a:gd name="connsiteX872" fmla="*/ 1501492 w 1830590"/>
                <a:gd name="connsiteY872" fmla="*/ 223237 h 2366371"/>
                <a:gd name="connsiteX873" fmla="*/ 1501492 w 1830590"/>
                <a:gd name="connsiteY873" fmla="*/ 321469 h 2366371"/>
                <a:gd name="connsiteX874" fmla="*/ 1403261 w 1830590"/>
                <a:gd name="connsiteY874" fmla="*/ 321469 h 2366371"/>
                <a:gd name="connsiteX875" fmla="*/ 1394327 w 1830590"/>
                <a:gd name="connsiteY875" fmla="*/ 321469 h 2366371"/>
                <a:gd name="connsiteX876" fmla="*/ 1296095 w 1830590"/>
                <a:gd name="connsiteY876" fmla="*/ 321469 h 2366371"/>
                <a:gd name="connsiteX877" fmla="*/ 1296095 w 1830590"/>
                <a:gd name="connsiteY877" fmla="*/ 223237 h 2366371"/>
                <a:gd name="connsiteX878" fmla="*/ 1394327 w 1830590"/>
                <a:gd name="connsiteY878" fmla="*/ 223237 h 2366371"/>
                <a:gd name="connsiteX879" fmla="*/ 1394327 w 1830590"/>
                <a:gd name="connsiteY879" fmla="*/ 321469 h 2366371"/>
                <a:gd name="connsiteX880" fmla="*/ 1287171 w 1830590"/>
                <a:gd name="connsiteY880" fmla="*/ 321469 h 2366371"/>
                <a:gd name="connsiteX881" fmla="*/ 1188939 w 1830590"/>
                <a:gd name="connsiteY881" fmla="*/ 321469 h 2366371"/>
                <a:gd name="connsiteX882" fmla="*/ 1188939 w 1830590"/>
                <a:gd name="connsiteY882" fmla="*/ 223237 h 2366371"/>
                <a:gd name="connsiteX883" fmla="*/ 1287171 w 1830590"/>
                <a:gd name="connsiteY883" fmla="*/ 223237 h 2366371"/>
                <a:gd name="connsiteX884" fmla="*/ 1287171 w 1830590"/>
                <a:gd name="connsiteY884" fmla="*/ 321469 h 2366371"/>
                <a:gd name="connsiteX885" fmla="*/ 1180014 w 1830590"/>
                <a:gd name="connsiteY885" fmla="*/ 321469 h 2366371"/>
                <a:gd name="connsiteX886" fmla="*/ 1081783 w 1830590"/>
                <a:gd name="connsiteY886" fmla="*/ 321469 h 2366371"/>
                <a:gd name="connsiteX887" fmla="*/ 1081783 w 1830590"/>
                <a:gd name="connsiteY887" fmla="*/ 223237 h 2366371"/>
                <a:gd name="connsiteX888" fmla="*/ 1180014 w 1830590"/>
                <a:gd name="connsiteY888" fmla="*/ 223237 h 2366371"/>
                <a:gd name="connsiteX889" fmla="*/ 1180014 w 1830590"/>
                <a:gd name="connsiteY889" fmla="*/ 321469 h 2366371"/>
                <a:gd name="connsiteX890" fmla="*/ 1072858 w 1830590"/>
                <a:gd name="connsiteY890" fmla="*/ 321469 h 2366371"/>
                <a:gd name="connsiteX891" fmla="*/ 974627 w 1830590"/>
                <a:gd name="connsiteY891" fmla="*/ 321469 h 2366371"/>
                <a:gd name="connsiteX892" fmla="*/ 974627 w 1830590"/>
                <a:gd name="connsiteY892" fmla="*/ 223237 h 2366371"/>
                <a:gd name="connsiteX893" fmla="*/ 1072858 w 1830590"/>
                <a:gd name="connsiteY893" fmla="*/ 223237 h 2366371"/>
                <a:gd name="connsiteX894" fmla="*/ 1072858 w 1830590"/>
                <a:gd name="connsiteY894" fmla="*/ 321469 h 2366371"/>
                <a:gd name="connsiteX895" fmla="*/ 965702 w 1830590"/>
                <a:gd name="connsiteY895" fmla="*/ 321469 h 2366371"/>
                <a:gd name="connsiteX896" fmla="*/ 867470 w 1830590"/>
                <a:gd name="connsiteY896" fmla="*/ 321469 h 2366371"/>
                <a:gd name="connsiteX897" fmla="*/ 867470 w 1830590"/>
                <a:gd name="connsiteY897" fmla="*/ 223237 h 2366371"/>
                <a:gd name="connsiteX898" fmla="*/ 965702 w 1830590"/>
                <a:gd name="connsiteY898" fmla="*/ 223237 h 2366371"/>
                <a:gd name="connsiteX899" fmla="*/ 965702 w 1830590"/>
                <a:gd name="connsiteY899" fmla="*/ 321469 h 2366371"/>
                <a:gd name="connsiteX900" fmla="*/ 858546 w 1830590"/>
                <a:gd name="connsiteY900" fmla="*/ 321469 h 2366371"/>
                <a:gd name="connsiteX901" fmla="*/ 760314 w 1830590"/>
                <a:gd name="connsiteY901" fmla="*/ 321469 h 2366371"/>
                <a:gd name="connsiteX902" fmla="*/ 760314 w 1830590"/>
                <a:gd name="connsiteY902" fmla="*/ 223237 h 2366371"/>
                <a:gd name="connsiteX903" fmla="*/ 858546 w 1830590"/>
                <a:gd name="connsiteY903" fmla="*/ 223237 h 2366371"/>
                <a:gd name="connsiteX904" fmla="*/ 858546 w 1830590"/>
                <a:gd name="connsiteY904" fmla="*/ 321469 h 2366371"/>
                <a:gd name="connsiteX905" fmla="*/ 751389 w 1830590"/>
                <a:gd name="connsiteY905" fmla="*/ 321469 h 2366371"/>
                <a:gd name="connsiteX906" fmla="*/ 653158 w 1830590"/>
                <a:gd name="connsiteY906" fmla="*/ 321469 h 2366371"/>
                <a:gd name="connsiteX907" fmla="*/ 653158 w 1830590"/>
                <a:gd name="connsiteY907" fmla="*/ 223237 h 2366371"/>
                <a:gd name="connsiteX908" fmla="*/ 751389 w 1830590"/>
                <a:gd name="connsiteY908" fmla="*/ 223237 h 2366371"/>
                <a:gd name="connsiteX909" fmla="*/ 751389 w 1830590"/>
                <a:gd name="connsiteY909" fmla="*/ 321469 h 2366371"/>
                <a:gd name="connsiteX910" fmla="*/ 644233 w 1830590"/>
                <a:gd name="connsiteY910" fmla="*/ 321469 h 2366371"/>
                <a:gd name="connsiteX911" fmla="*/ 546002 w 1830590"/>
                <a:gd name="connsiteY911" fmla="*/ 321469 h 2366371"/>
                <a:gd name="connsiteX912" fmla="*/ 546002 w 1830590"/>
                <a:gd name="connsiteY912" fmla="*/ 223237 h 2366371"/>
                <a:gd name="connsiteX913" fmla="*/ 644233 w 1830590"/>
                <a:gd name="connsiteY913" fmla="*/ 223237 h 2366371"/>
                <a:gd name="connsiteX914" fmla="*/ 644233 w 1830590"/>
                <a:gd name="connsiteY914" fmla="*/ 321469 h 2366371"/>
                <a:gd name="connsiteX915" fmla="*/ 537077 w 1830590"/>
                <a:gd name="connsiteY915" fmla="*/ 321469 h 2366371"/>
                <a:gd name="connsiteX916" fmla="*/ 438845 w 1830590"/>
                <a:gd name="connsiteY916" fmla="*/ 321469 h 2366371"/>
                <a:gd name="connsiteX917" fmla="*/ 438845 w 1830590"/>
                <a:gd name="connsiteY917" fmla="*/ 223237 h 2366371"/>
                <a:gd name="connsiteX918" fmla="*/ 537077 w 1830590"/>
                <a:gd name="connsiteY918" fmla="*/ 223237 h 2366371"/>
                <a:gd name="connsiteX919" fmla="*/ 537077 w 1830590"/>
                <a:gd name="connsiteY919" fmla="*/ 321469 h 2366371"/>
                <a:gd name="connsiteX920" fmla="*/ 429920 w 1830590"/>
                <a:gd name="connsiteY920" fmla="*/ 321469 h 2366371"/>
                <a:gd name="connsiteX921" fmla="*/ 331689 w 1830590"/>
                <a:gd name="connsiteY921" fmla="*/ 321469 h 2366371"/>
                <a:gd name="connsiteX922" fmla="*/ 331689 w 1830590"/>
                <a:gd name="connsiteY922" fmla="*/ 223237 h 2366371"/>
                <a:gd name="connsiteX923" fmla="*/ 429920 w 1830590"/>
                <a:gd name="connsiteY923" fmla="*/ 223237 h 2366371"/>
                <a:gd name="connsiteX924" fmla="*/ 429920 w 1830590"/>
                <a:gd name="connsiteY924" fmla="*/ 321469 h 2366371"/>
                <a:gd name="connsiteX925" fmla="*/ 429920 w 1830590"/>
                <a:gd name="connsiteY925" fmla="*/ 330394 h 2366371"/>
                <a:gd name="connsiteX926" fmla="*/ 429920 w 1830590"/>
                <a:gd name="connsiteY926" fmla="*/ 428625 h 2366371"/>
                <a:gd name="connsiteX927" fmla="*/ 331689 w 1830590"/>
                <a:gd name="connsiteY927" fmla="*/ 428625 h 2366371"/>
                <a:gd name="connsiteX928" fmla="*/ 331689 w 1830590"/>
                <a:gd name="connsiteY928" fmla="*/ 330394 h 2366371"/>
                <a:gd name="connsiteX929" fmla="*/ 429920 w 1830590"/>
                <a:gd name="connsiteY929" fmla="*/ 330394 h 2366371"/>
                <a:gd name="connsiteX930" fmla="*/ 322764 w 1830590"/>
                <a:gd name="connsiteY930" fmla="*/ 428625 h 2366371"/>
                <a:gd name="connsiteX931" fmla="*/ 224533 w 1830590"/>
                <a:gd name="connsiteY931" fmla="*/ 428625 h 2366371"/>
                <a:gd name="connsiteX932" fmla="*/ 224533 w 1830590"/>
                <a:gd name="connsiteY932" fmla="*/ 330394 h 2366371"/>
                <a:gd name="connsiteX933" fmla="*/ 322764 w 1830590"/>
                <a:gd name="connsiteY933" fmla="*/ 330394 h 2366371"/>
                <a:gd name="connsiteX934" fmla="*/ 322764 w 1830590"/>
                <a:gd name="connsiteY934" fmla="*/ 428625 h 2366371"/>
                <a:gd name="connsiteX935" fmla="*/ 322764 w 1830590"/>
                <a:gd name="connsiteY935" fmla="*/ 437550 h 2366371"/>
                <a:gd name="connsiteX936" fmla="*/ 322764 w 1830590"/>
                <a:gd name="connsiteY936" fmla="*/ 535781 h 2366371"/>
                <a:gd name="connsiteX937" fmla="*/ 224533 w 1830590"/>
                <a:gd name="connsiteY937" fmla="*/ 535781 h 2366371"/>
                <a:gd name="connsiteX938" fmla="*/ 224533 w 1830590"/>
                <a:gd name="connsiteY938" fmla="*/ 437550 h 2366371"/>
                <a:gd name="connsiteX939" fmla="*/ 322764 w 1830590"/>
                <a:gd name="connsiteY939" fmla="*/ 437550 h 2366371"/>
                <a:gd name="connsiteX940" fmla="*/ 322764 w 1830590"/>
                <a:gd name="connsiteY940" fmla="*/ 544706 h 2366371"/>
                <a:gd name="connsiteX941" fmla="*/ 322764 w 1830590"/>
                <a:gd name="connsiteY941" fmla="*/ 642938 h 2366371"/>
                <a:gd name="connsiteX942" fmla="*/ 224533 w 1830590"/>
                <a:gd name="connsiteY942" fmla="*/ 642938 h 2366371"/>
                <a:gd name="connsiteX943" fmla="*/ 224533 w 1830590"/>
                <a:gd name="connsiteY943" fmla="*/ 544706 h 2366371"/>
                <a:gd name="connsiteX944" fmla="*/ 322764 w 1830590"/>
                <a:gd name="connsiteY944" fmla="*/ 544706 h 2366371"/>
                <a:gd name="connsiteX945" fmla="*/ 322764 w 1830590"/>
                <a:gd name="connsiteY945" fmla="*/ 651862 h 2366371"/>
                <a:gd name="connsiteX946" fmla="*/ 322764 w 1830590"/>
                <a:gd name="connsiteY946" fmla="*/ 750094 h 2366371"/>
                <a:gd name="connsiteX947" fmla="*/ 224533 w 1830590"/>
                <a:gd name="connsiteY947" fmla="*/ 750094 h 2366371"/>
                <a:gd name="connsiteX948" fmla="*/ 224533 w 1830590"/>
                <a:gd name="connsiteY948" fmla="*/ 651862 h 2366371"/>
                <a:gd name="connsiteX949" fmla="*/ 322764 w 1830590"/>
                <a:gd name="connsiteY949" fmla="*/ 651862 h 2366371"/>
                <a:gd name="connsiteX950" fmla="*/ 322764 w 1830590"/>
                <a:gd name="connsiteY950" fmla="*/ 759019 h 2366371"/>
                <a:gd name="connsiteX951" fmla="*/ 322764 w 1830590"/>
                <a:gd name="connsiteY951" fmla="*/ 857250 h 2366371"/>
                <a:gd name="connsiteX952" fmla="*/ 224533 w 1830590"/>
                <a:gd name="connsiteY952" fmla="*/ 857250 h 2366371"/>
                <a:gd name="connsiteX953" fmla="*/ 224533 w 1830590"/>
                <a:gd name="connsiteY953" fmla="*/ 759019 h 2366371"/>
                <a:gd name="connsiteX954" fmla="*/ 322764 w 1830590"/>
                <a:gd name="connsiteY954" fmla="*/ 759019 h 2366371"/>
                <a:gd name="connsiteX955" fmla="*/ 322764 w 1830590"/>
                <a:gd name="connsiteY955" fmla="*/ 866175 h 2366371"/>
                <a:gd name="connsiteX956" fmla="*/ 322764 w 1830590"/>
                <a:gd name="connsiteY956" fmla="*/ 964406 h 2366371"/>
                <a:gd name="connsiteX957" fmla="*/ 224533 w 1830590"/>
                <a:gd name="connsiteY957" fmla="*/ 964406 h 2366371"/>
                <a:gd name="connsiteX958" fmla="*/ 224533 w 1830590"/>
                <a:gd name="connsiteY958" fmla="*/ 866175 h 2366371"/>
                <a:gd name="connsiteX959" fmla="*/ 322764 w 1830590"/>
                <a:gd name="connsiteY959" fmla="*/ 866175 h 2366371"/>
                <a:gd name="connsiteX960" fmla="*/ 322764 w 1830590"/>
                <a:gd name="connsiteY960" fmla="*/ 973331 h 2366371"/>
                <a:gd name="connsiteX961" fmla="*/ 322764 w 1830590"/>
                <a:gd name="connsiteY961" fmla="*/ 1071562 h 2366371"/>
                <a:gd name="connsiteX962" fmla="*/ 224533 w 1830590"/>
                <a:gd name="connsiteY962" fmla="*/ 1071562 h 2366371"/>
                <a:gd name="connsiteX963" fmla="*/ 224533 w 1830590"/>
                <a:gd name="connsiteY963" fmla="*/ 973331 h 2366371"/>
                <a:gd name="connsiteX964" fmla="*/ 322764 w 1830590"/>
                <a:gd name="connsiteY964" fmla="*/ 973331 h 2366371"/>
                <a:gd name="connsiteX965" fmla="*/ 322764 w 1830590"/>
                <a:gd name="connsiteY965" fmla="*/ 1080487 h 2366371"/>
                <a:gd name="connsiteX966" fmla="*/ 322764 w 1830590"/>
                <a:gd name="connsiteY966" fmla="*/ 1178719 h 2366371"/>
                <a:gd name="connsiteX967" fmla="*/ 224533 w 1830590"/>
                <a:gd name="connsiteY967" fmla="*/ 1178719 h 2366371"/>
                <a:gd name="connsiteX968" fmla="*/ 224533 w 1830590"/>
                <a:gd name="connsiteY968" fmla="*/ 1080487 h 2366371"/>
                <a:gd name="connsiteX969" fmla="*/ 322764 w 1830590"/>
                <a:gd name="connsiteY969" fmla="*/ 1080487 h 2366371"/>
                <a:gd name="connsiteX970" fmla="*/ 322764 w 1830590"/>
                <a:gd name="connsiteY970" fmla="*/ 1187644 h 2366371"/>
                <a:gd name="connsiteX971" fmla="*/ 322764 w 1830590"/>
                <a:gd name="connsiteY971" fmla="*/ 1285875 h 2366371"/>
                <a:gd name="connsiteX972" fmla="*/ 224533 w 1830590"/>
                <a:gd name="connsiteY972" fmla="*/ 1285875 h 2366371"/>
                <a:gd name="connsiteX973" fmla="*/ 224533 w 1830590"/>
                <a:gd name="connsiteY973" fmla="*/ 1187644 h 2366371"/>
                <a:gd name="connsiteX974" fmla="*/ 322764 w 1830590"/>
                <a:gd name="connsiteY974" fmla="*/ 1187644 h 2366371"/>
                <a:gd name="connsiteX975" fmla="*/ 322764 w 1830590"/>
                <a:gd name="connsiteY975" fmla="*/ 1294800 h 2366371"/>
                <a:gd name="connsiteX976" fmla="*/ 322764 w 1830590"/>
                <a:gd name="connsiteY976" fmla="*/ 1393031 h 2366371"/>
                <a:gd name="connsiteX977" fmla="*/ 224533 w 1830590"/>
                <a:gd name="connsiteY977" fmla="*/ 1393031 h 2366371"/>
                <a:gd name="connsiteX978" fmla="*/ 224533 w 1830590"/>
                <a:gd name="connsiteY978" fmla="*/ 1294800 h 2366371"/>
                <a:gd name="connsiteX979" fmla="*/ 322764 w 1830590"/>
                <a:gd name="connsiteY979" fmla="*/ 1294800 h 2366371"/>
                <a:gd name="connsiteX980" fmla="*/ 322764 w 1830590"/>
                <a:gd name="connsiteY980" fmla="*/ 1401956 h 2366371"/>
                <a:gd name="connsiteX981" fmla="*/ 322764 w 1830590"/>
                <a:gd name="connsiteY981" fmla="*/ 1500187 h 2366371"/>
                <a:gd name="connsiteX982" fmla="*/ 224533 w 1830590"/>
                <a:gd name="connsiteY982" fmla="*/ 1500187 h 2366371"/>
                <a:gd name="connsiteX983" fmla="*/ 224533 w 1830590"/>
                <a:gd name="connsiteY983" fmla="*/ 1401956 h 2366371"/>
                <a:gd name="connsiteX984" fmla="*/ 322764 w 1830590"/>
                <a:gd name="connsiteY984" fmla="*/ 1401956 h 2366371"/>
                <a:gd name="connsiteX985" fmla="*/ 322764 w 1830590"/>
                <a:gd name="connsiteY985" fmla="*/ 1509112 h 2366371"/>
                <a:gd name="connsiteX986" fmla="*/ 322764 w 1830590"/>
                <a:gd name="connsiteY986" fmla="*/ 1607344 h 2366371"/>
                <a:gd name="connsiteX987" fmla="*/ 224533 w 1830590"/>
                <a:gd name="connsiteY987" fmla="*/ 1607344 h 2366371"/>
                <a:gd name="connsiteX988" fmla="*/ 224533 w 1830590"/>
                <a:gd name="connsiteY988" fmla="*/ 1509112 h 2366371"/>
                <a:gd name="connsiteX989" fmla="*/ 322764 w 1830590"/>
                <a:gd name="connsiteY989" fmla="*/ 1509112 h 2366371"/>
                <a:gd name="connsiteX990" fmla="*/ 322764 w 1830590"/>
                <a:gd name="connsiteY990" fmla="*/ 1616269 h 2366371"/>
                <a:gd name="connsiteX991" fmla="*/ 322764 w 1830590"/>
                <a:gd name="connsiteY991" fmla="*/ 1714500 h 2366371"/>
                <a:gd name="connsiteX992" fmla="*/ 224533 w 1830590"/>
                <a:gd name="connsiteY992" fmla="*/ 1714500 h 2366371"/>
                <a:gd name="connsiteX993" fmla="*/ 224533 w 1830590"/>
                <a:gd name="connsiteY993" fmla="*/ 1616269 h 2366371"/>
                <a:gd name="connsiteX994" fmla="*/ 322764 w 1830590"/>
                <a:gd name="connsiteY994" fmla="*/ 1616269 h 2366371"/>
                <a:gd name="connsiteX995" fmla="*/ 322764 w 1830590"/>
                <a:gd name="connsiteY995" fmla="*/ 1723425 h 2366371"/>
                <a:gd name="connsiteX996" fmla="*/ 322764 w 1830590"/>
                <a:gd name="connsiteY996" fmla="*/ 1821656 h 2366371"/>
                <a:gd name="connsiteX997" fmla="*/ 224533 w 1830590"/>
                <a:gd name="connsiteY997" fmla="*/ 1821656 h 2366371"/>
                <a:gd name="connsiteX998" fmla="*/ 224533 w 1830590"/>
                <a:gd name="connsiteY998" fmla="*/ 1723425 h 2366371"/>
                <a:gd name="connsiteX999" fmla="*/ 322764 w 1830590"/>
                <a:gd name="connsiteY999" fmla="*/ 1723425 h 2366371"/>
                <a:gd name="connsiteX1000" fmla="*/ 322764 w 1830590"/>
                <a:gd name="connsiteY1000" fmla="*/ 1830581 h 2366371"/>
                <a:gd name="connsiteX1001" fmla="*/ 322764 w 1830590"/>
                <a:gd name="connsiteY1001" fmla="*/ 1928812 h 2366371"/>
                <a:gd name="connsiteX1002" fmla="*/ 224533 w 1830590"/>
                <a:gd name="connsiteY1002" fmla="*/ 1928812 h 2366371"/>
                <a:gd name="connsiteX1003" fmla="*/ 224533 w 1830590"/>
                <a:gd name="connsiteY1003" fmla="*/ 1830581 h 2366371"/>
                <a:gd name="connsiteX1004" fmla="*/ 322764 w 1830590"/>
                <a:gd name="connsiteY1004" fmla="*/ 1830581 h 2366371"/>
                <a:gd name="connsiteX1005" fmla="*/ 322764 w 1830590"/>
                <a:gd name="connsiteY1005" fmla="*/ 1937737 h 2366371"/>
                <a:gd name="connsiteX1006" fmla="*/ 322764 w 1830590"/>
                <a:gd name="connsiteY1006" fmla="*/ 2035969 h 2366371"/>
                <a:gd name="connsiteX1007" fmla="*/ 224533 w 1830590"/>
                <a:gd name="connsiteY1007" fmla="*/ 2035969 h 2366371"/>
                <a:gd name="connsiteX1008" fmla="*/ 224533 w 1830590"/>
                <a:gd name="connsiteY1008" fmla="*/ 1937737 h 2366371"/>
                <a:gd name="connsiteX1009" fmla="*/ 322764 w 1830590"/>
                <a:gd name="connsiteY1009" fmla="*/ 1937737 h 2366371"/>
                <a:gd name="connsiteX1010" fmla="*/ 331699 w 1830590"/>
                <a:gd name="connsiteY1010" fmla="*/ 1937737 h 2366371"/>
                <a:gd name="connsiteX1011" fmla="*/ 429930 w 1830590"/>
                <a:gd name="connsiteY1011" fmla="*/ 1937737 h 2366371"/>
                <a:gd name="connsiteX1012" fmla="*/ 429930 w 1830590"/>
                <a:gd name="connsiteY1012" fmla="*/ 2035969 h 2366371"/>
                <a:gd name="connsiteX1013" fmla="*/ 331699 w 1830590"/>
                <a:gd name="connsiteY1013" fmla="*/ 2035969 h 2366371"/>
                <a:gd name="connsiteX1014" fmla="*/ 331699 w 1830590"/>
                <a:gd name="connsiteY1014" fmla="*/ 1937737 h 2366371"/>
                <a:gd name="connsiteX1015" fmla="*/ 429920 w 1830590"/>
                <a:gd name="connsiteY1015" fmla="*/ 2044894 h 2366371"/>
                <a:gd name="connsiteX1016" fmla="*/ 429920 w 1830590"/>
                <a:gd name="connsiteY1016" fmla="*/ 2143125 h 2366371"/>
                <a:gd name="connsiteX1017" fmla="*/ 331689 w 1830590"/>
                <a:gd name="connsiteY1017" fmla="*/ 2143125 h 2366371"/>
                <a:gd name="connsiteX1018" fmla="*/ 331689 w 1830590"/>
                <a:gd name="connsiteY1018" fmla="*/ 2044894 h 2366371"/>
                <a:gd name="connsiteX1019" fmla="*/ 429920 w 1830590"/>
                <a:gd name="connsiteY1019" fmla="*/ 2044894 h 2366371"/>
                <a:gd name="connsiteX1020" fmla="*/ 438855 w 1830590"/>
                <a:gd name="connsiteY1020" fmla="*/ 2044894 h 2366371"/>
                <a:gd name="connsiteX1021" fmla="*/ 537086 w 1830590"/>
                <a:gd name="connsiteY1021" fmla="*/ 2044894 h 2366371"/>
                <a:gd name="connsiteX1022" fmla="*/ 537086 w 1830590"/>
                <a:gd name="connsiteY1022" fmla="*/ 2143125 h 2366371"/>
                <a:gd name="connsiteX1023" fmla="*/ 438855 w 1830590"/>
                <a:gd name="connsiteY1023" fmla="*/ 2143125 h 2366371"/>
                <a:gd name="connsiteX1024" fmla="*/ 438855 w 1830590"/>
                <a:gd name="connsiteY1024" fmla="*/ 2044894 h 2366371"/>
                <a:gd name="connsiteX1025" fmla="*/ 546011 w 1830590"/>
                <a:gd name="connsiteY1025" fmla="*/ 2044894 h 2366371"/>
                <a:gd name="connsiteX1026" fmla="*/ 644243 w 1830590"/>
                <a:gd name="connsiteY1026" fmla="*/ 2044894 h 2366371"/>
                <a:gd name="connsiteX1027" fmla="*/ 644243 w 1830590"/>
                <a:gd name="connsiteY1027" fmla="*/ 2143125 h 2366371"/>
                <a:gd name="connsiteX1028" fmla="*/ 546011 w 1830590"/>
                <a:gd name="connsiteY1028" fmla="*/ 2143125 h 2366371"/>
                <a:gd name="connsiteX1029" fmla="*/ 546011 w 1830590"/>
                <a:gd name="connsiteY1029" fmla="*/ 2044894 h 2366371"/>
                <a:gd name="connsiteX1030" fmla="*/ 653167 w 1830590"/>
                <a:gd name="connsiteY1030" fmla="*/ 2044894 h 2366371"/>
                <a:gd name="connsiteX1031" fmla="*/ 751399 w 1830590"/>
                <a:gd name="connsiteY1031" fmla="*/ 2044894 h 2366371"/>
                <a:gd name="connsiteX1032" fmla="*/ 751399 w 1830590"/>
                <a:gd name="connsiteY1032" fmla="*/ 2143125 h 2366371"/>
                <a:gd name="connsiteX1033" fmla="*/ 653167 w 1830590"/>
                <a:gd name="connsiteY1033" fmla="*/ 2143125 h 2366371"/>
                <a:gd name="connsiteX1034" fmla="*/ 653167 w 1830590"/>
                <a:gd name="connsiteY1034" fmla="*/ 2044894 h 2366371"/>
                <a:gd name="connsiteX1035" fmla="*/ 760324 w 1830590"/>
                <a:gd name="connsiteY1035" fmla="*/ 2044894 h 2366371"/>
                <a:gd name="connsiteX1036" fmla="*/ 858555 w 1830590"/>
                <a:gd name="connsiteY1036" fmla="*/ 2044894 h 2366371"/>
                <a:gd name="connsiteX1037" fmla="*/ 858555 w 1830590"/>
                <a:gd name="connsiteY1037" fmla="*/ 2143125 h 2366371"/>
                <a:gd name="connsiteX1038" fmla="*/ 760324 w 1830590"/>
                <a:gd name="connsiteY1038" fmla="*/ 2143125 h 2366371"/>
                <a:gd name="connsiteX1039" fmla="*/ 760324 w 1830590"/>
                <a:gd name="connsiteY1039" fmla="*/ 2044894 h 2366371"/>
                <a:gd name="connsiteX1040" fmla="*/ 867480 w 1830590"/>
                <a:gd name="connsiteY1040" fmla="*/ 2044894 h 2366371"/>
                <a:gd name="connsiteX1041" fmla="*/ 965711 w 1830590"/>
                <a:gd name="connsiteY1041" fmla="*/ 2044894 h 2366371"/>
                <a:gd name="connsiteX1042" fmla="*/ 965711 w 1830590"/>
                <a:gd name="connsiteY1042" fmla="*/ 2143125 h 2366371"/>
                <a:gd name="connsiteX1043" fmla="*/ 867480 w 1830590"/>
                <a:gd name="connsiteY1043" fmla="*/ 2143125 h 2366371"/>
                <a:gd name="connsiteX1044" fmla="*/ 867480 w 1830590"/>
                <a:gd name="connsiteY1044" fmla="*/ 2044894 h 2366371"/>
                <a:gd name="connsiteX1045" fmla="*/ 974636 w 1830590"/>
                <a:gd name="connsiteY1045" fmla="*/ 2044894 h 2366371"/>
                <a:gd name="connsiteX1046" fmla="*/ 1072867 w 1830590"/>
                <a:gd name="connsiteY1046" fmla="*/ 2044894 h 2366371"/>
                <a:gd name="connsiteX1047" fmla="*/ 1072867 w 1830590"/>
                <a:gd name="connsiteY1047" fmla="*/ 2143125 h 2366371"/>
                <a:gd name="connsiteX1048" fmla="*/ 974636 w 1830590"/>
                <a:gd name="connsiteY1048" fmla="*/ 2143125 h 2366371"/>
                <a:gd name="connsiteX1049" fmla="*/ 974636 w 1830590"/>
                <a:gd name="connsiteY1049" fmla="*/ 2044894 h 2366371"/>
                <a:gd name="connsiteX1050" fmla="*/ 1081792 w 1830590"/>
                <a:gd name="connsiteY1050" fmla="*/ 2044894 h 2366371"/>
                <a:gd name="connsiteX1051" fmla="*/ 1180024 w 1830590"/>
                <a:gd name="connsiteY1051" fmla="*/ 2044894 h 2366371"/>
                <a:gd name="connsiteX1052" fmla="*/ 1180024 w 1830590"/>
                <a:gd name="connsiteY1052" fmla="*/ 2143125 h 2366371"/>
                <a:gd name="connsiteX1053" fmla="*/ 1081792 w 1830590"/>
                <a:gd name="connsiteY1053" fmla="*/ 2143125 h 2366371"/>
                <a:gd name="connsiteX1054" fmla="*/ 1081792 w 1830590"/>
                <a:gd name="connsiteY1054" fmla="*/ 2044894 h 2366371"/>
                <a:gd name="connsiteX1055" fmla="*/ 1188949 w 1830590"/>
                <a:gd name="connsiteY1055" fmla="*/ 2044894 h 2366371"/>
                <a:gd name="connsiteX1056" fmla="*/ 1287180 w 1830590"/>
                <a:gd name="connsiteY1056" fmla="*/ 2044894 h 2366371"/>
                <a:gd name="connsiteX1057" fmla="*/ 1287180 w 1830590"/>
                <a:gd name="connsiteY1057" fmla="*/ 2143125 h 2366371"/>
                <a:gd name="connsiteX1058" fmla="*/ 1188949 w 1830590"/>
                <a:gd name="connsiteY1058" fmla="*/ 2143125 h 2366371"/>
                <a:gd name="connsiteX1059" fmla="*/ 1188949 w 1830590"/>
                <a:gd name="connsiteY1059" fmla="*/ 2044894 h 2366371"/>
                <a:gd name="connsiteX1060" fmla="*/ 1296105 w 1830590"/>
                <a:gd name="connsiteY1060" fmla="*/ 2044894 h 2366371"/>
                <a:gd name="connsiteX1061" fmla="*/ 1394336 w 1830590"/>
                <a:gd name="connsiteY1061" fmla="*/ 2044894 h 2366371"/>
                <a:gd name="connsiteX1062" fmla="*/ 1394336 w 1830590"/>
                <a:gd name="connsiteY1062" fmla="*/ 2143125 h 2366371"/>
                <a:gd name="connsiteX1063" fmla="*/ 1296105 w 1830590"/>
                <a:gd name="connsiteY1063" fmla="*/ 2143125 h 2366371"/>
                <a:gd name="connsiteX1064" fmla="*/ 1296105 w 1830590"/>
                <a:gd name="connsiteY1064" fmla="*/ 2044894 h 2366371"/>
                <a:gd name="connsiteX1065" fmla="*/ 1403261 w 1830590"/>
                <a:gd name="connsiteY1065" fmla="*/ 2044894 h 2366371"/>
                <a:gd name="connsiteX1066" fmla="*/ 1501492 w 1830590"/>
                <a:gd name="connsiteY1066" fmla="*/ 2044894 h 2366371"/>
                <a:gd name="connsiteX1067" fmla="*/ 1501492 w 1830590"/>
                <a:gd name="connsiteY1067" fmla="*/ 2143125 h 2366371"/>
                <a:gd name="connsiteX1068" fmla="*/ 1403261 w 1830590"/>
                <a:gd name="connsiteY1068" fmla="*/ 2143125 h 2366371"/>
                <a:gd name="connsiteX1069" fmla="*/ 1403261 w 1830590"/>
                <a:gd name="connsiteY1069" fmla="*/ 2044894 h 2366371"/>
                <a:gd name="connsiteX1070" fmla="*/ 1403261 w 1830590"/>
                <a:gd name="connsiteY1070" fmla="*/ 2035969 h 2366371"/>
                <a:gd name="connsiteX1071" fmla="*/ 1403261 w 1830590"/>
                <a:gd name="connsiteY1071" fmla="*/ 1937737 h 2366371"/>
                <a:gd name="connsiteX1072" fmla="*/ 1501492 w 1830590"/>
                <a:gd name="connsiteY1072" fmla="*/ 1937737 h 2366371"/>
                <a:gd name="connsiteX1073" fmla="*/ 1501492 w 1830590"/>
                <a:gd name="connsiteY1073" fmla="*/ 2035969 h 2366371"/>
                <a:gd name="connsiteX1074" fmla="*/ 1403261 w 1830590"/>
                <a:gd name="connsiteY1074" fmla="*/ 2035969 h 2366371"/>
                <a:gd name="connsiteX1075" fmla="*/ 1510417 w 1830590"/>
                <a:gd name="connsiteY1075" fmla="*/ 1937737 h 2366371"/>
                <a:gd name="connsiteX1076" fmla="*/ 1608649 w 1830590"/>
                <a:gd name="connsiteY1076" fmla="*/ 1937737 h 2366371"/>
                <a:gd name="connsiteX1077" fmla="*/ 1608649 w 1830590"/>
                <a:gd name="connsiteY1077" fmla="*/ 2035969 h 2366371"/>
                <a:gd name="connsiteX1078" fmla="*/ 1510417 w 1830590"/>
                <a:gd name="connsiteY1078" fmla="*/ 2035969 h 2366371"/>
                <a:gd name="connsiteX1079" fmla="*/ 1510417 w 1830590"/>
                <a:gd name="connsiteY1079" fmla="*/ 1937737 h 2366371"/>
                <a:gd name="connsiteX1080" fmla="*/ 1510417 w 1830590"/>
                <a:gd name="connsiteY1080" fmla="*/ 1928812 h 2366371"/>
                <a:gd name="connsiteX1081" fmla="*/ 1510417 w 1830590"/>
                <a:gd name="connsiteY1081" fmla="*/ 1830581 h 2366371"/>
                <a:gd name="connsiteX1082" fmla="*/ 1608649 w 1830590"/>
                <a:gd name="connsiteY1082" fmla="*/ 1830581 h 2366371"/>
                <a:gd name="connsiteX1083" fmla="*/ 1608649 w 1830590"/>
                <a:gd name="connsiteY1083" fmla="*/ 1928812 h 2366371"/>
                <a:gd name="connsiteX1084" fmla="*/ 1510417 w 1830590"/>
                <a:gd name="connsiteY1084" fmla="*/ 1928812 h 2366371"/>
                <a:gd name="connsiteX1085" fmla="*/ 1510417 w 1830590"/>
                <a:gd name="connsiteY1085" fmla="*/ 1821656 h 2366371"/>
                <a:gd name="connsiteX1086" fmla="*/ 1510417 w 1830590"/>
                <a:gd name="connsiteY1086" fmla="*/ 1723425 h 2366371"/>
                <a:gd name="connsiteX1087" fmla="*/ 1608649 w 1830590"/>
                <a:gd name="connsiteY1087" fmla="*/ 1723425 h 2366371"/>
                <a:gd name="connsiteX1088" fmla="*/ 1608649 w 1830590"/>
                <a:gd name="connsiteY1088" fmla="*/ 1821656 h 2366371"/>
                <a:gd name="connsiteX1089" fmla="*/ 1510417 w 1830590"/>
                <a:gd name="connsiteY1089" fmla="*/ 1821656 h 2366371"/>
                <a:gd name="connsiteX1090" fmla="*/ 1510417 w 1830590"/>
                <a:gd name="connsiteY1090" fmla="*/ 1714500 h 2366371"/>
                <a:gd name="connsiteX1091" fmla="*/ 1510417 w 1830590"/>
                <a:gd name="connsiteY1091" fmla="*/ 1616269 h 2366371"/>
                <a:gd name="connsiteX1092" fmla="*/ 1608649 w 1830590"/>
                <a:gd name="connsiteY1092" fmla="*/ 1616269 h 2366371"/>
                <a:gd name="connsiteX1093" fmla="*/ 1608649 w 1830590"/>
                <a:gd name="connsiteY1093" fmla="*/ 1714500 h 2366371"/>
                <a:gd name="connsiteX1094" fmla="*/ 1510417 w 1830590"/>
                <a:gd name="connsiteY1094" fmla="*/ 1714500 h 2366371"/>
                <a:gd name="connsiteX1095" fmla="*/ 1510417 w 1830590"/>
                <a:gd name="connsiteY1095" fmla="*/ 1607344 h 2366371"/>
                <a:gd name="connsiteX1096" fmla="*/ 1510417 w 1830590"/>
                <a:gd name="connsiteY1096" fmla="*/ 1509112 h 2366371"/>
                <a:gd name="connsiteX1097" fmla="*/ 1608649 w 1830590"/>
                <a:gd name="connsiteY1097" fmla="*/ 1509112 h 2366371"/>
                <a:gd name="connsiteX1098" fmla="*/ 1608649 w 1830590"/>
                <a:gd name="connsiteY1098" fmla="*/ 1607344 h 2366371"/>
                <a:gd name="connsiteX1099" fmla="*/ 1510417 w 1830590"/>
                <a:gd name="connsiteY1099" fmla="*/ 1607344 h 2366371"/>
                <a:gd name="connsiteX1100" fmla="*/ 1510417 w 1830590"/>
                <a:gd name="connsiteY1100" fmla="*/ 1500187 h 2366371"/>
                <a:gd name="connsiteX1101" fmla="*/ 1510417 w 1830590"/>
                <a:gd name="connsiteY1101" fmla="*/ 1401956 h 2366371"/>
                <a:gd name="connsiteX1102" fmla="*/ 1608649 w 1830590"/>
                <a:gd name="connsiteY1102" fmla="*/ 1401956 h 2366371"/>
                <a:gd name="connsiteX1103" fmla="*/ 1608649 w 1830590"/>
                <a:gd name="connsiteY1103" fmla="*/ 1500187 h 2366371"/>
                <a:gd name="connsiteX1104" fmla="*/ 1510417 w 1830590"/>
                <a:gd name="connsiteY1104" fmla="*/ 1500187 h 2366371"/>
                <a:gd name="connsiteX1105" fmla="*/ 1510417 w 1830590"/>
                <a:gd name="connsiteY1105" fmla="*/ 1393031 h 2366371"/>
                <a:gd name="connsiteX1106" fmla="*/ 1510417 w 1830590"/>
                <a:gd name="connsiteY1106" fmla="*/ 1294800 h 2366371"/>
                <a:gd name="connsiteX1107" fmla="*/ 1608649 w 1830590"/>
                <a:gd name="connsiteY1107" fmla="*/ 1294800 h 2366371"/>
                <a:gd name="connsiteX1108" fmla="*/ 1608649 w 1830590"/>
                <a:gd name="connsiteY1108" fmla="*/ 1393031 h 2366371"/>
                <a:gd name="connsiteX1109" fmla="*/ 1510417 w 1830590"/>
                <a:gd name="connsiteY1109" fmla="*/ 1393031 h 2366371"/>
                <a:gd name="connsiteX1110" fmla="*/ 1510417 w 1830590"/>
                <a:gd name="connsiteY1110" fmla="*/ 1285875 h 2366371"/>
                <a:gd name="connsiteX1111" fmla="*/ 1510417 w 1830590"/>
                <a:gd name="connsiteY1111" fmla="*/ 1187644 h 2366371"/>
                <a:gd name="connsiteX1112" fmla="*/ 1608649 w 1830590"/>
                <a:gd name="connsiteY1112" fmla="*/ 1187644 h 2366371"/>
                <a:gd name="connsiteX1113" fmla="*/ 1608649 w 1830590"/>
                <a:gd name="connsiteY1113" fmla="*/ 1285875 h 2366371"/>
                <a:gd name="connsiteX1114" fmla="*/ 1510417 w 1830590"/>
                <a:gd name="connsiteY1114" fmla="*/ 1285875 h 2366371"/>
                <a:gd name="connsiteX1115" fmla="*/ 1510417 w 1830590"/>
                <a:gd name="connsiteY1115" fmla="*/ 1178719 h 2366371"/>
                <a:gd name="connsiteX1116" fmla="*/ 1510417 w 1830590"/>
                <a:gd name="connsiteY1116" fmla="*/ 1080487 h 2366371"/>
                <a:gd name="connsiteX1117" fmla="*/ 1608649 w 1830590"/>
                <a:gd name="connsiteY1117" fmla="*/ 1080487 h 2366371"/>
                <a:gd name="connsiteX1118" fmla="*/ 1608649 w 1830590"/>
                <a:gd name="connsiteY1118" fmla="*/ 1178719 h 2366371"/>
                <a:gd name="connsiteX1119" fmla="*/ 1510417 w 1830590"/>
                <a:gd name="connsiteY1119" fmla="*/ 1178719 h 2366371"/>
                <a:gd name="connsiteX1120" fmla="*/ 1510417 w 1830590"/>
                <a:gd name="connsiteY1120" fmla="*/ 1071562 h 2366371"/>
                <a:gd name="connsiteX1121" fmla="*/ 1510417 w 1830590"/>
                <a:gd name="connsiteY1121" fmla="*/ 973331 h 2366371"/>
                <a:gd name="connsiteX1122" fmla="*/ 1608649 w 1830590"/>
                <a:gd name="connsiteY1122" fmla="*/ 973331 h 2366371"/>
                <a:gd name="connsiteX1123" fmla="*/ 1608649 w 1830590"/>
                <a:gd name="connsiteY1123" fmla="*/ 1071562 h 2366371"/>
                <a:gd name="connsiteX1124" fmla="*/ 1510417 w 1830590"/>
                <a:gd name="connsiteY1124" fmla="*/ 1071562 h 2366371"/>
                <a:gd name="connsiteX1125" fmla="*/ 1510417 w 1830590"/>
                <a:gd name="connsiteY1125" fmla="*/ 964406 h 2366371"/>
                <a:gd name="connsiteX1126" fmla="*/ 1510417 w 1830590"/>
                <a:gd name="connsiteY1126" fmla="*/ 866175 h 2366371"/>
                <a:gd name="connsiteX1127" fmla="*/ 1608649 w 1830590"/>
                <a:gd name="connsiteY1127" fmla="*/ 866175 h 2366371"/>
                <a:gd name="connsiteX1128" fmla="*/ 1608649 w 1830590"/>
                <a:gd name="connsiteY1128" fmla="*/ 964406 h 2366371"/>
                <a:gd name="connsiteX1129" fmla="*/ 1510417 w 1830590"/>
                <a:gd name="connsiteY1129" fmla="*/ 964406 h 2366371"/>
                <a:gd name="connsiteX1130" fmla="*/ 1510417 w 1830590"/>
                <a:gd name="connsiteY1130" fmla="*/ 857250 h 2366371"/>
                <a:gd name="connsiteX1131" fmla="*/ 1510417 w 1830590"/>
                <a:gd name="connsiteY1131" fmla="*/ 759019 h 2366371"/>
                <a:gd name="connsiteX1132" fmla="*/ 1608649 w 1830590"/>
                <a:gd name="connsiteY1132" fmla="*/ 759019 h 2366371"/>
                <a:gd name="connsiteX1133" fmla="*/ 1608649 w 1830590"/>
                <a:gd name="connsiteY1133" fmla="*/ 857250 h 2366371"/>
                <a:gd name="connsiteX1134" fmla="*/ 1510417 w 1830590"/>
                <a:gd name="connsiteY1134" fmla="*/ 857250 h 2366371"/>
                <a:gd name="connsiteX1135" fmla="*/ 1510417 w 1830590"/>
                <a:gd name="connsiteY1135" fmla="*/ 750094 h 2366371"/>
                <a:gd name="connsiteX1136" fmla="*/ 1510417 w 1830590"/>
                <a:gd name="connsiteY1136" fmla="*/ 651862 h 2366371"/>
                <a:gd name="connsiteX1137" fmla="*/ 1608649 w 1830590"/>
                <a:gd name="connsiteY1137" fmla="*/ 651862 h 2366371"/>
                <a:gd name="connsiteX1138" fmla="*/ 1608649 w 1830590"/>
                <a:gd name="connsiteY1138" fmla="*/ 750094 h 2366371"/>
                <a:gd name="connsiteX1139" fmla="*/ 1510417 w 1830590"/>
                <a:gd name="connsiteY1139" fmla="*/ 750094 h 2366371"/>
                <a:gd name="connsiteX1140" fmla="*/ 1510417 w 1830590"/>
                <a:gd name="connsiteY1140" fmla="*/ 642938 h 2366371"/>
                <a:gd name="connsiteX1141" fmla="*/ 1510417 w 1830590"/>
                <a:gd name="connsiteY1141" fmla="*/ 544706 h 2366371"/>
                <a:gd name="connsiteX1142" fmla="*/ 1608649 w 1830590"/>
                <a:gd name="connsiteY1142" fmla="*/ 544706 h 2366371"/>
                <a:gd name="connsiteX1143" fmla="*/ 1608649 w 1830590"/>
                <a:gd name="connsiteY1143" fmla="*/ 642938 h 2366371"/>
                <a:gd name="connsiteX1144" fmla="*/ 1510417 w 1830590"/>
                <a:gd name="connsiteY1144" fmla="*/ 642938 h 2366371"/>
                <a:gd name="connsiteX1145" fmla="*/ 1510417 w 1830590"/>
                <a:gd name="connsiteY1145" fmla="*/ 535781 h 2366371"/>
                <a:gd name="connsiteX1146" fmla="*/ 1510417 w 1830590"/>
                <a:gd name="connsiteY1146" fmla="*/ 437550 h 2366371"/>
                <a:gd name="connsiteX1147" fmla="*/ 1608649 w 1830590"/>
                <a:gd name="connsiteY1147" fmla="*/ 437550 h 2366371"/>
                <a:gd name="connsiteX1148" fmla="*/ 1608649 w 1830590"/>
                <a:gd name="connsiteY1148" fmla="*/ 535781 h 2366371"/>
                <a:gd name="connsiteX1149" fmla="*/ 1510417 w 1830590"/>
                <a:gd name="connsiteY1149" fmla="*/ 535781 h 2366371"/>
                <a:gd name="connsiteX1150" fmla="*/ 1510417 w 1830590"/>
                <a:gd name="connsiteY1150" fmla="*/ 428625 h 2366371"/>
                <a:gd name="connsiteX1151" fmla="*/ 1510417 w 1830590"/>
                <a:gd name="connsiteY1151" fmla="*/ 330394 h 2366371"/>
                <a:gd name="connsiteX1152" fmla="*/ 1608649 w 1830590"/>
                <a:gd name="connsiteY1152" fmla="*/ 330394 h 2366371"/>
                <a:gd name="connsiteX1153" fmla="*/ 1608649 w 1830590"/>
                <a:gd name="connsiteY1153" fmla="*/ 428625 h 2366371"/>
                <a:gd name="connsiteX1154" fmla="*/ 1510417 w 1830590"/>
                <a:gd name="connsiteY1154" fmla="*/ 428625 h 2366371"/>
                <a:gd name="connsiteX1155" fmla="*/ 1510417 w 1830590"/>
                <a:gd name="connsiteY1155" fmla="*/ 321469 h 2366371"/>
                <a:gd name="connsiteX1156" fmla="*/ 1510417 w 1830590"/>
                <a:gd name="connsiteY1156" fmla="*/ 223237 h 2366371"/>
                <a:gd name="connsiteX1157" fmla="*/ 1608649 w 1830590"/>
                <a:gd name="connsiteY1157" fmla="*/ 223237 h 2366371"/>
                <a:gd name="connsiteX1158" fmla="*/ 1608649 w 1830590"/>
                <a:gd name="connsiteY1158" fmla="*/ 321469 h 2366371"/>
                <a:gd name="connsiteX1159" fmla="*/ 1510417 w 1830590"/>
                <a:gd name="connsiteY1159" fmla="*/ 321469 h 2366371"/>
                <a:gd name="connsiteX1160" fmla="*/ 1510417 w 1830590"/>
                <a:gd name="connsiteY1160" fmla="*/ 214313 h 2366371"/>
                <a:gd name="connsiteX1161" fmla="*/ 1510417 w 1830590"/>
                <a:gd name="connsiteY1161" fmla="*/ 116081 h 2366371"/>
                <a:gd name="connsiteX1162" fmla="*/ 1608649 w 1830590"/>
                <a:gd name="connsiteY1162" fmla="*/ 116081 h 2366371"/>
                <a:gd name="connsiteX1163" fmla="*/ 1608649 w 1830590"/>
                <a:gd name="connsiteY1163" fmla="*/ 214313 h 2366371"/>
                <a:gd name="connsiteX1164" fmla="*/ 1510417 w 1830590"/>
                <a:gd name="connsiteY1164" fmla="*/ 214313 h 2366371"/>
                <a:gd name="connsiteX1165" fmla="*/ 1501483 w 1830590"/>
                <a:gd name="connsiteY1165" fmla="*/ 214313 h 2366371"/>
                <a:gd name="connsiteX1166" fmla="*/ 1403252 w 1830590"/>
                <a:gd name="connsiteY1166" fmla="*/ 214313 h 2366371"/>
                <a:gd name="connsiteX1167" fmla="*/ 1403252 w 1830590"/>
                <a:gd name="connsiteY1167" fmla="*/ 116081 h 2366371"/>
                <a:gd name="connsiteX1168" fmla="*/ 1501483 w 1830590"/>
                <a:gd name="connsiteY1168" fmla="*/ 116081 h 2366371"/>
                <a:gd name="connsiteX1169" fmla="*/ 1501483 w 1830590"/>
                <a:gd name="connsiteY1169" fmla="*/ 214313 h 2366371"/>
                <a:gd name="connsiteX1170" fmla="*/ 1394327 w 1830590"/>
                <a:gd name="connsiteY1170" fmla="*/ 214313 h 2366371"/>
                <a:gd name="connsiteX1171" fmla="*/ 1296095 w 1830590"/>
                <a:gd name="connsiteY1171" fmla="*/ 214313 h 2366371"/>
                <a:gd name="connsiteX1172" fmla="*/ 1296095 w 1830590"/>
                <a:gd name="connsiteY1172" fmla="*/ 116081 h 2366371"/>
                <a:gd name="connsiteX1173" fmla="*/ 1394327 w 1830590"/>
                <a:gd name="connsiteY1173" fmla="*/ 116081 h 2366371"/>
                <a:gd name="connsiteX1174" fmla="*/ 1394327 w 1830590"/>
                <a:gd name="connsiteY1174" fmla="*/ 214313 h 2366371"/>
                <a:gd name="connsiteX1175" fmla="*/ 1287171 w 1830590"/>
                <a:gd name="connsiteY1175" fmla="*/ 214313 h 2366371"/>
                <a:gd name="connsiteX1176" fmla="*/ 1188939 w 1830590"/>
                <a:gd name="connsiteY1176" fmla="*/ 214313 h 2366371"/>
                <a:gd name="connsiteX1177" fmla="*/ 1188939 w 1830590"/>
                <a:gd name="connsiteY1177" fmla="*/ 116081 h 2366371"/>
                <a:gd name="connsiteX1178" fmla="*/ 1287171 w 1830590"/>
                <a:gd name="connsiteY1178" fmla="*/ 116081 h 2366371"/>
                <a:gd name="connsiteX1179" fmla="*/ 1287171 w 1830590"/>
                <a:gd name="connsiteY1179" fmla="*/ 214313 h 2366371"/>
                <a:gd name="connsiteX1180" fmla="*/ 1180014 w 1830590"/>
                <a:gd name="connsiteY1180" fmla="*/ 214313 h 2366371"/>
                <a:gd name="connsiteX1181" fmla="*/ 1081783 w 1830590"/>
                <a:gd name="connsiteY1181" fmla="*/ 214313 h 2366371"/>
                <a:gd name="connsiteX1182" fmla="*/ 1081783 w 1830590"/>
                <a:gd name="connsiteY1182" fmla="*/ 116081 h 2366371"/>
                <a:gd name="connsiteX1183" fmla="*/ 1180014 w 1830590"/>
                <a:gd name="connsiteY1183" fmla="*/ 116081 h 2366371"/>
                <a:gd name="connsiteX1184" fmla="*/ 1180014 w 1830590"/>
                <a:gd name="connsiteY1184" fmla="*/ 214313 h 2366371"/>
                <a:gd name="connsiteX1185" fmla="*/ 1072858 w 1830590"/>
                <a:gd name="connsiteY1185" fmla="*/ 214313 h 2366371"/>
                <a:gd name="connsiteX1186" fmla="*/ 974627 w 1830590"/>
                <a:gd name="connsiteY1186" fmla="*/ 214313 h 2366371"/>
                <a:gd name="connsiteX1187" fmla="*/ 974627 w 1830590"/>
                <a:gd name="connsiteY1187" fmla="*/ 116081 h 2366371"/>
                <a:gd name="connsiteX1188" fmla="*/ 1072858 w 1830590"/>
                <a:gd name="connsiteY1188" fmla="*/ 116081 h 2366371"/>
                <a:gd name="connsiteX1189" fmla="*/ 1072858 w 1830590"/>
                <a:gd name="connsiteY1189" fmla="*/ 214313 h 2366371"/>
                <a:gd name="connsiteX1190" fmla="*/ 965702 w 1830590"/>
                <a:gd name="connsiteY1190" fmla="*/ 214313 h 2366371"/>
                <a:gd name="connsiteX1191" fmla="*/ 867470 w 1830590"/>
                <a:gd name="connsiteY1191" fmla="*/ 214313 h 2366371"/>
                <a:gd name="connsiteX1192" fmla="*/ 867470 w 1830590"/>
                <a:gd name="connsiteY1192" fmla="*/ 116081 h 2366371"/>
                <a:gd name="connsiteX1193" fmla="*/ 965702 w 1830590"/>
                <a:gd name="connsiteY1193" fmla="*/ 116081 h 2366371"/>
                <a:gd name="connsiteX1194" fmla="*/ 965702 w 1830590"/>
                <a:gd name="connsiteY1194" fmla="*/ 214313 h 2366371"/>
                <a:gd name="connsiteX1195" fmla="*/ 858546 w 1830590"/>
                <a:gd name="connsiteY1195" fmla="*/ 214313 h 2366371"/>
                <a:gd name="connsiteX1196" fmla="*/ 760314 w 1830590"/>
                <a:gd name="connsiteY1196" fmla="*/ 214313 h 2366371"/>
                <a:gd name="connsiteX1197" fmla="*/ 760314 w 1830590"/>
                <a:gd name="connsiteY1197" fmla="*/ 116081 h 2366371"/>
                <a:gd name="connsiteX1198" fmla="*/ 858546 w 1830590"/>
                <a:gd name="connsiteY1198" fmla="*/ 116081 h 2366371"/>
                <a:gd name="connsiteX1199" fmla="*/ 858546 w 1830590"/>
                <a:gd name="connsiteY1199" fmla="*/ 214313 h 2366371"/>
                <a:gd name="connsiteX1200" fmla="*/ 751389 w 1830590"/>
                <a:gd name="connsiteY1200" fmla="*/ 214313 h 2366371"/>
                <a:gd name="connsiteX1201" fmla="*/ 653158 w 1830590"/>
                <a:gd name="connsiteY1201" fmla="*/ 214313 h 2366371"/>
                <a:gd name="connsiteX1202" fmla="*/ 653158 w 1830590"/>
                <a:gd name="connsiteY1202" fmla="*/ 116081 h 2366371"/>
                <a:gd name="connsiteX1203" fmla="*/ 751389 w 1830590"/>
                <a:gd name="connsiteY1203" fmla="*/ 116081 h 2366371"/>
                <a:gd name="connsiteX1204" fmla="*/ 751389 w 1830590"/>
                <a:gd name="connsiteY1204" fmla="*/ 214313 h 2366371"/>
                <a:gd name="connsiteX1205" fmla="*/ 644233 w 1830590"/>
                <a:gd name="connsiteY1205" fmla="*/ 214313 h 2366371"/>
                <a:gd name="connsiteX1206" fmla="*/ 546002 w 1830590"/>
                <a:gd name="connsiteY1206" fmla="*/ 214313 h 2366371"/>
                <a:gd name="connsiteX1207" fmla="*/ 546002 w 1830590"/>
                <a:gd name="connsiteY1207" fmla="*/ 116081 h 2366371"/>
                <a:gd name="connsiteX1208" fmla="*/ 644233 w 1830590"/>
                <a:gd name="connsiteY1208" fmla="*/ 116081 h 2366371"/>
                <a:gd name="connsiteX1209" fmla="*/ 644233 w 1830590"/>
                <a:gd name="connsiteY1209" fmla="*/ 214313 h 2366371"/>
                <a:gd name="connsiteX1210" fmla="*/ 537077 w 1830590"/>
                <a:gd name="connsiteY1210" fmla="*/ 214313 h 2366371"/>
                <a:gd name="connsiteX1211" fmla="*/ 438845 w 1830590"/>
                <a:gd name="connsiteY1211" fmla="*/ 214313 h 2366371"/>
                <a:gd name="connsiteX1212" fmla="*/ 438845 w 1830590"/>
                <a:gd name="connsiteY1212" fmla="*/ 116081 h 2366371"/>
                <a:gd name="connsiteX1213" fmla="*/ 537077 w 1830590"/>
                <a:gd name="connsiteY1213" fmla="*/ 116081 h 2366371"/>
                <a:gd name="connsiteX1214" fmla="*/ 537077 w 1830590"/>
                <a:gd name="connsiteY1214" fmla="*/ 214313 h 2366371"/>
                <a:gd name="connsiteX1215" fmla="*/ 429920 w 1830590"/>
                <a:gd name="connsiteY1215" fmla="*/ 214313 h 2366371"/>
                <a:gd name="connsiteX1216" fmla="*/ 331689 w 1830590"/>
                <a:gd name="connsiteY1216" fmla="*/ 214313 h 2366371"/>
                <a:gd name="connsiteX1217" fmla="*/ 331689 w 1830590"/>
                <a:gd name="connsiteY1217" fmla="*/ 116081 h 2366371"/>
                <a:gd name="connsiteX1218" fmla="*/ 429920 w 1830590"/>
                <a:gd name="connsiteY1218" fmla="*/ 116081 h 2366371"/>
                <a:gd name="connsiteX1219" fmla="*/ 429920 w 1830590"/>
                <a:gd name="connsiteY1219" fmla="*/ 214313 h 2366371"/>
                <a:gd name="connsiteX1220" fmla="*/ 322764 w 1830590"/>
                <a:gd name="connsiteY1220" fmla="*/ 214313 h 2366371"/>
                <a:gd name="connsiteX1221" fmla="*/ 224533 w 1830590"/>
                <a:gd name="connsiteY1221" fmla="*/ 214313 h 2366371"/>
                <a:gd name="connsiteX1222" fmla="*/ 224533 w 1830590"/>
                <a:gd name="connsiteY1222" fmla="*/ 116081 h 2366371"/>
                <a:gd name="connsiteX1223" fmla="*/ 322764 w 1830590"/>
                <a:gd name="connsiteY1223" fmla="*/ 116081 h 2366371"/>
                <a:gd name="connsiteX1224" fmla="*/ 322764 w 1830590"/>
                <a:gd name="connsiteY1224" fmla="*/ 214313 h 2366371"/>
                <a:gd name="connsiteX1225" fmla="*/ 322764 w 1830590"/>
                <a:gd name="connsiteY1225" fmla="*/ 223237 h 2366371"/>
                <a:gd name="connsiteX1226" fmla="*/ 322764 w 1830590"/>
                <a:gd name="connsiteY1226" fmla="*/ 321469 h 2366371"/>
                <a:gd name="connsiteX1227" fmla="*/ 224533 w 1830590"/>
                <a:gd name="connsiteY1227" fmla="*/ 321469 h 2366371"/>
                <a:gd name="connsiteX1228" fmla="*/ 224533 w 1830590"/>
                <a:gd name="connsiteY1228" fmla="*/ 223237 h 2366371"/>
                <a:gd name="connsiteX1229" fmla="*/ 322764 w 1830590"/>
                <a:gd name="connsiteY1229" fmla="*/ 223237 h 2366371"/>
                <a:gd name="connsiteX1230" fmla="*/ 215608 w 1830590"/>
                <a:gd name="connsiteY1230" fmla="*/ 321469 h 2366371"/>
                <a:gd name="connsiteX1231" fmla="*/ 117377 w 1830590"/>
                <a:gd name="connsiteY1231" fmla="*/ 321469 h 2366371"/>
                <a:gd name="connsiteX1232" fmla="*/ 117377 w 1830590"/>
                <a:gd name="connsiteY1232" fmla="*/ 223237 h 2366371"/>
                <a:gd name="connsiteX1233" fmla="*/ 215608 w 1830590"/>
                <a:gd name="connsiteY1233" fmla="*/ 223237 h 2366371"/>
                <a:gd name="connsiteX1234" fmla="*/ 215608 w 1830590"/>
                <a:gd name="connsiteY1234" fmla="*/ 321469 h 2366371"/>
                <a:gd name="connsiteX1235" fmla="*/ 215608 w 1830590"/>
                <a:gd name="connsiteY1235" fmla="*/ 330394 h 2366371"/>
                <a:gd name="connsiteX1236" fmla="*/ 215608 w 1830590"/>
                <a:gd name="connsiteY1236" fmla="*/ 428625 h 2366371"/>
                <a:gd name="connsiteX1237" fmla="*/ 117377 w 1830590"/>
                <a:gd name="connsiteY1237" fmla="*/ 428625 h 2366371"/>
                <a:gd name="connsiteX1238" fmla="*/ 117377 w 1830590"/>
                <a:gd name="connsiteY1238" fmla="*/ 330394 h 2366371"/>
                <a:gd name="connsiteX1239" fmla="*/ 215608 w 1830590"/>
                <a:gd name="connsiteY1239" fmla="*/ 330394 h 2366371"/>
                <a:gd name="connsiteX1240" fmla="*/ 215608 w 1830590"/>
                <a:gd name="connsiteY1240" fmla="*/ 437550 h 2366371"/>
                <a:gd name="connsiteX1241" fmla="*/ 215608 w 1830590"/>
                <a:gd name="connsiteY1241" fmla="*/ 535781 h 2366371"/>
                <a:gd name="connsiteX1242" fmla="*/ 117377 w 1830590"/>
                <a:gd name="connsiteY1242" fmla="*/ 535781 h 2366371"/>
                <a:gd name="connsiteX1243" fmla="*/ 117377 w 1830590"/>
                <a:gd name="connsiteY1243" fmla="*/ 437550 h 2366371"/>
                <a:gd name="connsiteX1244" fmla="*/ 215608 w 1830590"/>
                <a:gd name="connsiteY1244" fmla="*/ 437550 h 2366371"/>
                <a:gd name="connsiteX1245" fmla="*/ 215608 w 1830590"/>
                <a:gd name="connsiteY1245" fmla="*/ 544706 h 2366371"/>
                <a:gd name="connsiteX1246" fmla="*/ 215608 w 1830590"/>
                <a:gd name="connsiteY1246" fmla="*/ 642938 h 2366371"/>
                <a:gd name="connsiteX1247" fmla="*/ 117377 w 1830590"/>
                <a:gd name="connsiteY1247" fmla="*/ 642938 h 2366371"/>
                <a:gd name="connsiteX1248" fmla="*/ 117377 w 1830590"/>
                <a:gd name="connsiteY1248" fmla="*/ 544706 h 2366371"/>
                <a:gd name="connsiteX1249" fmla="*/ 215608 w 1830590"/>
                <a:gd name="connsiteY1249" fmla="*/ 544706 h 2366371"/>
                <a:gd name="connsiteX1250" fmla="*/ 215608 w 1830590"/>
                <a:gd name="connsiteY1250" fmla="*/ 651862 h 2366371"/>
                <a:gd name="connsiteX1251" fmla="*/ 215608 w 1830590"/>
                <a:gd name="connsiteY1251" fmla="*/ 750094 h 2366371"/>
                <a:gd name="connsiteX1252" fmla="*/ 117377 w 1830590"/>
                <a:gd name="connsiteY1252" fmla="*/ 750094 h 2366371"/>
                <a:gd name="connsiteX1253" fmla="*/ 117377 w 1830590"/>
                <a:gd name="connsiteY1253" fmla="*/ 651862 h 2366371"/>
                <a:gd name="connsiteX1254" fmla="*/ 215608 w 1830590"/>
                <a:gd name="connsiteY1254" fmla="*/ 651862 h 2366371"/>
                <a:gd name="connsiteX1255" fmla="*/ 215608 w 1830590"/>
                <a:gd name="connsiteY1255" fmla="*/ 759019 h 2366371"/>
                <a:gd name="connsiteX1256" fmla="*/ 215608 w 1830590"/>
                <a:gd name="connsiteY1256" fmla="*/ 857250 h 2366371"/>
                <a:gd name="connsiteX1257" fmla="*/ 117377 w 1830590"/>
                <a:gd name="connsiteY1257" fmla="*/ 857250 h 2366371"/>
                <a:gd name="connsiteX1258" fmla="*/ 117377 w 1830590"/>
                <a:gd name="connsiteY1258" fmla="*/ 759019 h 2366371"/>
                <a:gd name="connsiteX1259" fmla="*/ 215608 w 1830590"/>
                <a:gd name="connsiteY1259" fmla="*/ 759019 h 2366371"/>
                <a:gd name="connsiteX1260" fmla="*/ 215608 w 1830590"/>
                <a:gd name="connsiteY1260" fmla="*/ 866175 h 2366371"/>
                <a:gd name="connsiteX1261" fmla="*/ 215608 w 1830590"/>
                <a:gd name="connsiteY1261" fmla="*/ 964406 h 2366371"/>
                <a:gd name="connsiteX1262" fmla="*/ 117377 w 1830590"/>
                <a:gd name="connsiteY1262" fmla="*/ 964406 h 2366371"/>
                <a:gd name="connsiteX1263" fmla="*/ 117377 w 1830590"/>
                <a:gd name="connsiteY1263" fmla="*/ 866175 h 2366371"/>
                <a:gd name="connsiteX1264" fmla="*/ 215608 w 1830590"/>
                <a:gd name="connsiteY1264" fmla="*/ 866175 h 2366371"/>
                <a:gd name="connsiteX1265" fmla="*/ 215608 w 1830590"/>
                <a:gd name="connsiteY1265" fmla="*/ 973331 h 2366371"/>
                <a:gd name="connsiteX1266" fmla="*/ 215608 w 1830590"/>
                <a:gd name="connsiteY1266" fmla="*/ 1071562 h 2366371"/>
                <a:gd name="connsiteX1267" fmla="*/ 117377 w 1830590"/>
                <a:gd name="connsiteY1267" fmla="*/ 1071562 h 2366371"/>
                <a:gd name="connsiteX1268" fmla="*/ 117377 w 1830590"/>
                <a:gd name="connsiteY1268" fmla="*/ 973331 h 2366371"/>
                <a:gd name="connsiteX1269" fmla="*/ 215608 w 1830590"/>
                <a:gd name="connsiteY1269" fmla="*/ 973331 h 2366371"/>
                <a:gd name="connsiteX1270" fmla="*/ 215608 w 1830590"/>
                <a:gd name="connsiteY1270" fmla="*/ 1080487 h 2366371"/>
                <a:gd name="connsiteX1271" fmla="*/ 215608 w 1830590"/>
                <a:gd name="connsiteY1271" fmla="*/ 1178719 h 2366371"/>
                <a:gd name="connsiteX1272" fmla="*/ 117377 w 1830590"/>
                <a:gd name="connsiteY1272" fmla="*/ 1178719 h 2366371"/>
                <a:gd name="connsiteX1273" fmla="*/ 117377 w 1830590"/>
                <a:gd name="connsiteY1273" fmla="*/ 1080487 h 2366371"/>
                <a:gd name="connsiteX1274" fmla="*/ 215608 w 1830590"/>
                <a:gd name="connsiteY1274" fmla="*/ 1080487 h 2366371"/>
                <a:gd name="connsiteX1275" fmla="*/ 215608 w 1830590"/>
                <a:gd name="connsiteY1275" fmla="*/ 1187644 h 2366371"/>
                <a:gd name="connsiteX1276" fmla="*/ 215608 w 1830590"/>
                <a:gd name="connsiteY1276" fmla="*/ 1285875 h 2366371"/>
                <a:gd name="connsiteX1277" fmla="*/ 117377 w 1830590"/>
                <a:gd name="connsiteY1277" fmla="*/ 1285875 h 2366371"/>
                <a:gd name="connsiteX1278" fmla="*/ 117377 w 1830590"/>
                <a:gd name="connsiteY1278" fmla="*/ 1187644 h 2366371"/>
                <a:gd name="connsiteX1279" fmla="*/ 215608 w 1830590"/>
                <a:gd name="connsiteY1279" fmla="*/ 1187644 h 2366371"/>
                <a:gd name="connsiteX1280" fmla="*/ 215608 w 1830590"/>
                <a:gd name="connsiteY1280" fmla="*/ 1294800 h 2366371"/>
                <a:gd name="connsiteX1281" fmla="*/ 215608 w 1830590"/>
                <a:gd name="connsiteY1281" fmla="*/ 1393031 h 2366371"/>
                <a:gd name="connsiteX1282" fmla="*/ 117377 w 1830590"/>
                <a:gd name="connsiteY1282" fmla="*/ 1393031 h 2366371"/>
                <a:gd name="connsiteX1283" fmla="*/ 117377 w 1830590"/>
                <a:gd name="connsiteY1283" fmla="*/ 1294800 h 2366371"/>
                <a:gd name="connsiteX1284" fmla="*/ 215608 w 1830590"/>
                <a:gd name="connsiteY1284" fmla="*/ 1294800 h 2366371"/>
                <a:gd name="connsiteX1285" fmla="*/ 215608 w 1830590"/>
                <a:gd name="connsiteY1285" fmla="*/ 1401956 h 2366371"/>
                <a:gd name="connsiteX1286" fmla="*/ 215608 w 1830590"/>
                <a:gd name="connsiteY1286" fmla="*/ 1500187 h 2366371"/>
                <a:gd name="connsiteX1287" fmla="*/ 117377 w 1830590"/>
                <a:gd name="connsiteY1287" fmla="*/ 1500187 h 2366371"/>
                <a:gd name="connsiteX1288" fmla="*/ 117377 w 1830590"/>
                <a:gd name="connsiteY1288" fmla="*/ 1401956 h 2366371"/>
                <a:gd name="connsiteX1289" fmla="*/ 215608 w 1830590"/>
                <a:gd name="connsiteY1289" fmla="*/ 1401956 h 2366371"/>
                <a:gd name="connsiteX1290" fmla="*/ 215608 w 1830590"/>
                <a:gd name="connsiteY1290" fmla="*/ 1509112 h 2366371"/>
                <a:gd name="connsiteX1291" fmla="*/ 215608 w 1830590"/>
                <a:gd name="connsiteY1291" fmla="*/ 1607344 h 2366371"/>
                <a:gd name="connsiteX1292" fmla="*/ 117377 w 1830590"/>
                <a:gd name="connsiteY1292" fmla="*/ 1607344 h 2366371"/>
                <a:gd name="connsiteX1293" fmla="*/ 117377 w 1830590"/>
                <a:gd name="connsiteY1293" fmla="*/ 1509112 h 2366371"/>
                <a:gd name="connsiteX1294" fmla="*/ 215608 w 1830590"/>
                <a:gd name="connsiteY1294" fmla="*/ 1509112 h 2366371"/>
                <a:gd name="connsiteX1295" fmla="*/ 215608 w 1830590"/>
                <a:gd name="connsiteY1295" fmla="*/ 1616269 h 2366371"/>
                <a:gd name="connsiteX1296" fmla="*/ 215608 w 1830590"/>
                <a:gd name="connsiteY1296" fmla="*/ 1714500 h 2366371"/>
                <a:gd name="connsiteX1297" fmla="*/ 117377 w 1830590"/>
                <a:gd name="connsiteY1297" fmla="*/ 1714500 h 2366371"/>
                <a:gd name="connsiteX1298" fmla="*/ 117377 w 1830590"/>
                <a:gd name="connsiteY1298" fmla="*/ 1616269 h 2366371"/>
                <a:gd name="connsiteX1299" fmla="*/ 215608 w 1830590"/>
                <a:gd name="connsiteY1299" fmla="*/ 1616269 h 2366371"/>
                <a:gd name="connsiteX1300" fmla="*/ 215608 w 1830590"/>
                <a:gd name="connsiteY1300" fmla="*/ 1723425 h 2366371"/>
                <a:gd name="connsiteX1301" fmla="*/ 215608 w 1830590"/>
                <a:gd name="connsiteY1301" fmla="*/ 1821656 h 2366371"/>
                <a:gd name="connsiteX1302" fmla="*/ 117377 w 1830590"/>
                <a:gd name="connsiteY1302" fmla="*/ 1821656 h 2366371"/>
                <a:gd name="connsiteX1303" fmla="*/ 117377 w 1830590"/>
                <a:gd name="connsiteY1303" fmla="*/ 1723425 h 2366371"/>
                <a:gd name="connsiteX1304" fmla="*/ 215608 w 1830590"/>
                <a:gd name="connsiteY1304" fmla="*/ 1723425 h 2366371"/>
                <a:gd name="connsiteX1305" fmla="*/ 215608 w 1830590"/>
                <a:gd name="connsiteY1305" fmla="*/ 1830581 h 2366371"/>
                <a:gd name="connsiteX1306" fmla="*/ 215608 w 1830590"/>
                <a:gd name="connsiteY1306" fmla="*/ 1928812 h 2366371"/>
                <a:gd name="connsiteX1307" fmla="*/ 117377 w 1830590"/>
                <a:gd name="connsiteY1307" fmla="*/ 1928812 h 2366371"/>
                <a:gd name="connsiteX1308" fmla="*/ 117377 w 1830590"/>
                <a:gd name="connsiteY1308" fmla="*/ 1830581 h 2366371"/>
                <a:gd name="connsiteX1309" fmla="*/ 215608 w 1830590"/>
                <a:gd name="connsiteY1309" fmla="*/ 1830581 h 2366371"/>
                <a:gd name="connsiteX1310" fmla="*/ 215608 w 1830590"/>
                <a:gd name="connsiteY1310" fmla="*/ 1937737 h 2366371"/>
                <a:gd name="connsiteX1311" fmla="*/ 215608 w 1830590"/>
                <a:gd name="connsiteY1311" fmla="*/ 2035969 h 2366371"/>
                <a:gd name="connsiteX1312" fmla="*/ 117377 w 1830590"/>
                <a:gd name="connsiteY1312" fmla="*/ 2035969 h 2366371"/>
                <a:gd name="connsiteX1313" fmla="*/ 117377 w 1830590"/>
                <a:gd name="connsiteY1313" fmla="*/ 1937737 h 2366371"/>
                <a:gd name="connsiteX1314" fmla="*/ 215608 w 1830590"/>
                <a:gd name="connsiteY1314" fmla="*/ 1937737 h 2366371"/>
                <a:gd name="connsiteX1315" fmla="*/ 215608 w 1830590"/>
                <a:gd name="connsiteY1315" fmla="*/ 2044894 h 2366371"/>
                <a:gd name="connsiteX1316" fmla="*/ 215608 w 1830590"/>
                <a:gd name="connsiteY1316" fmla="*/ 2143125 h 2366371"/>
                <a:gd name="connsiteX1317" fmla="*/ 117377 w 1830590"/>
                <a:gd name="connsiteY1317" fmla="*/ 2143125 h 2366371"/>
                <a:gd name="connsiteX1318" fmla="*/ 117377 w 1830590"/>
                <a:gd name="connsiteY1318" fmla="*/ 2044894 h 2366371"/>
                <a:gd name="connsiteX1319" fmla="*/ 215608 w 1830590"/>
                <a:gd name="connsiteY1319" fmla="*/ 2044894 h 2366371"/>
                <a:gd name="connsiteX1320" fmla="*/ 224542 w 1830590"/>
                <a:gd name="connsiteY1320" fmla="*/ 2044894 h 2366371"/>
                <a:gd name="connsiteX1321" fmla="*/ 322774 w 1830590"/>
                <a:gd name="connsiteY1321" fmla="*/ 2044894 h 2366371"/>
                <a:gd name="connsiteX1322" fmla="*/ 322774 w 1830590"/>
                <a:gd name="connsiteY1322" fmla="*/ 2143125 h 2366371"/>
                <a:gd name="connsiteX1323" fmla="*/ 224542 w 1830590"/>
                <a:gd name="connsiteY1323" fmla="*/ 2143125 h 2366371"/>
                <a:gd name="connsiteX1324" fmla="*/ 224542 w 1830590"/>
                <a:gd name="connsiteY1324" fmla="*/ 2044894 h 2366371"/>
                <a:gd name="connsiteX1325" fmla="*/ 322764 w 1830590"/>
                <a:gd name="connsiteY1325" fmla="*/ 2152050 h 2366371"/>
                <a:gd name="connsiteX1326" fmla="*/ 322764 w 1830590"/>
                <a:gd name="connsiteY1326" fmla="*/ 2250281 h 2366371"/>
                <a:gd name="connsiteX1327" fmla="*/ 224533 w 1830590"/>
                <a:gd name="connsiteY1327" fmla="*/ 2250281 h 2366371"/>
                <a:gd name="connsiteX1328" fmla="*/ 224533 w 1830590"/>
                <a:gd name="connsiteY1328" fmla="*/ 2152050 h 2366371"/>
                <a:gd name="connsiteX1329" fmla="*/ 322764 w 1830590"/>
                <a:gd name="connsiteY1329" fmla="*/ 2152050 h 2366371"/>
                <a:gd name="connsiteX1330" fmla="*/ 331699 w 1830590"/>
                <a:gd name="connsiteY1330" fmla="*/ 2152050 h 2366371"/>
                <a:gd name="connsiteX1331" fmla="*/ 429930 w 1830590"/>
                <a:gd name="connsiteY1331" fmla="*/ 2152050 h 2366371"/>
                <a:gd name="connsiteX1332" fmla="*/ 429930 w 1830590"/>
                <a:gd name="connsiteY1332" fmla="*/ 2250281 h 2366371"/>
                <a:gd name="connsiteX1333" fmla="*/ 331699 w 1830590"/>
                <a:gd name="connsiteY1333" fmla="*/ 2250281 h 2366371"/>
                <a:gd name="connsiteX1334" fmla="*/ 331699 w 1830590"/>
                <a:gd name="connsiteY1334" fmla="*/ 2152050 h 2366371"/>
                <a:gd name="connsiteX1335" fmla="*/ 438855 w 1830590"/>
                <a:gd name="connsiteY1335" fmla="*/ 2152050 h 2366371"/>
                <a:gd name="connsiteX1336" fmla="*/ 537086 w 1830590"/>
                <a:gd name="connsiteY1336" fmla="*/ 2152050 h 2366371"/>
                <a:gd name="connsiteX1337" fmla="*/ 537086 w 1830590"/>
                <a:gd name="connsiteY1337" fmla="*/ 2250281 h 2366371"/>
                <a:gd name="connsiteX1338" fmla="*/ 438855 w 1830590"/>
                <a:gd name="connsiteY1338" fmla="*/ 2250281 h 2366371"/>
                <a:gd name="connsiteX1339" fmla="*/ 438855 w 1830590"/>
                <a:gd name="connsiteY1339" fmla="*/ 2152050 h 2366371"/>
                <a:gd name="connsiteX1340" fmla="*/ 546011 w 1830590"/>
                <a:gd name="connsiteY1340" fmla="*/ 2152050 h 2366371"/>
                <a:gd name="connsiteX1341" fmla="*/ 644243 w 1830590"/>
                <a:gd name="connsiteY1341" fmla="*/ 2152050 h 2366371"/>
                <a:gd name="connsiteX1342" fmla="*/ 644243 w 1830590"/>
                <a:gd name="connsiteY1342" fmla="*/ 2250281 h 2366371"/>
                <a:gd name="connsiteX1343" fmla="*/ 546011 w 1830590"/>
                <a:gd name="connsiteY1343" fmla="*/ 2250281 h 2366371"/>
                <a:gd name="connsiteX1344" fmla="*/ 546011 w 1830590"/>
                <a:gd name="connsiteY1344" fmla="*/ 2152050 h 2366371"/>
                <a:gd name="connsiteX1345" fmla="*/ 653167 w 1830590"/>
                <a:gd name="connsiteY1345" fmla="*/ 2152050 h 2366371"/>
                <a:gd name="connsiteX1346" fmla="*/ 751399 w 1830590"/>
                <a:gd name="connsiteY1346" fmla="*/ 2152050 h 2366371"/>
                <a:gd name="connsiteX1347" fmla="*/ 751399 w 1830590"/>
                <a:gd name="connsiteY1347" fmla="*/ 2250281 h 2366371"/>
                <a:gd name="connsiteX1348" fmla="*/ 653167 w 1830590"/>
                <a:gd name="connsiteY1348" fmla="*/ 2250281 h 2366371"/>
                <a:gd name="connsiteX1349" fmla="*/ 653167 w 1830590"/>
                <a:gd name="connsiteY1349" fmla="*/ 2152050 h 2366371"/>
                <a:gd name="connsiteX1350" fmla="*/ 760324 w 1830590"/>
                <a:gd name="connsiteY1350" fmla="*/ 2152050 h 2366371"/>
                <a:gd name="connsiteX1351" fmla="*/ 858555 w 1830590"/>
                <a:gd name="connsiteY1351" fmla="*/ 2152050 h 2366371"/>
                <a:gd name="connsiteX1352" fmla="*/ 858555 w 1830590"/>
                <a:gd name="connsiteY1352" fmla="*/ 2250281 h 2366371"/>
                <a:gd name="connsiteX1353" fmla="*/ 760324 w 1830590"/>
                <a:gd name="connsiteY1353" fmla="*/ 2250281 h 2366371"/>
                <a:gd name="connsiteX1354" fmla="*/ 760324 w 1830590"/>
                <a:gd name="connsiteY1354" fmla="*/ 2152050 h 2366371"/>
                <a:gd name="connsiteX1355" fmla="*/ 867480 w 1830590"/>
                <a:gd name="connsiteY1355" fmla="*/ 2152050 h 2366371"/>
                <a:gd name="connsiteX1356" fmla="*/ 965711 w 1830590"/>
                <a:gd name="connsiteY1356" fmla="*/ 2152050 h 2366371"/>
                <a:gd name="connsiteX1357" fmla="*/ 965711 w 1830590"/>
                <a:gd name="connsiteY1357" fmla="*/ 2250281 h 2366371"/>
                <a:gd name="connsiteX1358" fmla="*/ 867480 w 1830590"/>
                <a:gd name="connsiteY1358" fmla="*/ 2250281 h 2366371"/>
                <a:gd name="connsiteX1359" fmla="*/ 867480 w 1830590"/>
                <a:gd name="connsiteY1359" fmla="*/ 2152050 h 2366371"/>
                <a:gd name="connsiteX1360" fmla="*/ 974636 w 1830590"/>
                <a:gd name="connsiteY1360" fmla="*/ 2152050 h 2366371"/>
                <a:gd name="connsiteX1361" fmla="*/ 1072867 w 1830590"/>
                <a:gd name="connsiteY1361" fmla="*/ 2152050 h 2366371"/>
                <a:gd name="connsiteX1362" fmla="*/ 1072867 w 1830590"/>
                <a:gd name="connsiteY1362" fmla="*/ 2250281 h 2366371"/>
                <a:gd name="connsiteX1363" fmla="*/ 974636 w 1830590"/>
                <a:gd name="connsiteY1363" fmla="*/ 2250281 h 2366371"/>
                <a:gd name="connsiteX1364" fmla="*/ 974636 w 1830590"/>
                <a:gd name="connsiteY1364" fmla="*/ 2152050 h 2366371"/>
                <a:gd name="connsiteX1365" fmla="*/ 1081792 w 1830590"/>
                <a:gd name="connsiteY1365" fmla="*/ 2152050 h 2366371"/>
                <a:gd name="connsiteX1366" fmla="*/ 1180024 w 1830590"/>
                <a:gd name="connsiteY1366" fmla="*/ 2152050 h 2366371"/>
                <a:gd name="connsiteX1367" fmla="*/ 1180024 w 1830590"/>
                <a:gd name="connsiteY1367" fmla="*/ 2250281 h 2366371"/>
                <a:gd name="connsiteX1368" fmla="*/ 1081792 w 1830590"/>
                <a:gd name="connsiteY1368" fmla="*/ 2250281 h 2366371"/>
                <a:gd name="connsiteX1369" fmla="*/ 1081792 w 1830590"/>
                <a:gd name="connsiteY1369" fmla="*/ 2152050 h 2366371"/>
                <a:gd name="connsiteX1370" fmla="*/ 1188949 w 1830590"/>
                <a:gd name="connsiteY1370" fmla="*/ 2152050 h 2366371"/>
                <a:gd name="connsiteX1371" fmla="*/ 1287180 w 1830590"/>
                <a:gd name="connsiteY1371" fmla="*/ 2152050 h 2366371"/>
                <a:gd name="connsiteX1372" fmla="*/ 1287180 w 1830590"/>
                <a:gd name="connsiteY1372" fmla="*/ 2250281 h 2366371"/>
                <a:gd name="connsiteX1373" fmla="*/ 1188949 w 1830590"/>
                <a:gd name="connsiteY1373" fmla="*/ 2250281 h 2366371"/>
                <a:gd name="connsiteX1374" fmla="*/ 1188949 w 1830590"/>
                <a:gd name="connsiteY1374" fmla="*/ 2152050 h 2366371"/>
                <a:gd name="connsiteX1375" fmla="*/ 1296105 w 1830590"/>
                <a:gd name="connsiteY1375" fmla="*/ 2152050 h 2366371"/>
                <a:gd name="connsiteX1376" fmla="*/ 1394336 w 1830590"/>
                <a:gd name="connsiteY1376" fmla="*/ 2152050 h 2366371"/>
                <a:gd name="connsiteX1377" fmla="*/ 1394336 w 1830590"/>
                <a:gd name="connsiteY1377" fmla="*/ 2250281 h 2366371"/>
                <a:gd name="connsiteX1378" fmla="*/ 1296105 w 1830590"/>
                <a:gd name="connsiteY1378" fmla="*/ 2250281 h 2366371"/>
                <a:gd name="connsiteX1379" fmla="*/ 1296105 w 1830590"/>
                <a:gd name="connsiteY1379" fmla="*/ 2152050 h 2366371"/>
                <a:gd name="connsiteX1380" fmla="*/ 1403261 w 1830590"/>
                <a:gd name="connsiteY1380" fmla="*/ 2152050 h 2366371"/>
                <a:gd name="connsiteX1381" fmla="*/ 1501492 w 1830590"/>
                <a:gd name="connsiteY1381" fmla="*/ 2152050 h 2366371"/>
                <a:gd name="connsiteX1382" fmla="*/ 1501492 w 1830590"/>
                <a:gd name="connsiteY1382" fmla="*/ 2250281 h 2366371"/>
                <a:gd name="connsiteX1383" fmla="*/ 1403261 w 1830590"/>
                <a:gd name="connsiteY1383" fmla="*/ 2250281 h 2366371"/>
                <a:gd name="connsiteX1384" fmla="*/ 1403261 w 1830590"/>
                <a:gd name="connsiteY1384" fmla="*/ 2152050 h 2366371"/>
                <a:gd name="connsiteX1385" fmla="*/ 1510417 w 1830590"/>
                <a:gd name="connsiteY1385" fmla="*/ 2152050 h 2366371"/>
                <a:gd name="connsiteX1386" fmla="*/ 1608649 w 1830590"/>
                <a:gd name="connsiteY1386" fmla="*/ 2152050 h 2366371"/>
                <a:gd name="connsiteX1387" fmla="*/ 1608649 w 1830590"/>
                <a:gd name="connsiteY1387" fmla="*/ 2250281 h 2366371"/>
                <a:gd name="connsiteX1388" fmla="*/ 1510417 w 1830590"/>
                <a:gd name="connsiteY1388" fmla="*/ 2250281 h 2366371"/>
                <a:gd name="connsiteX1389" fmla="*/ 1510417 w 1830590"/>
                <a:gd name="connsiteY1389" fmla="*/ 2152050 h 2366371"/>
                <a:gd name="connsiteX1390" fmla="*/ 1510417 w 1830590"/>
                <a:gd name="connsiteY1390" fmla="*/ 2143125 h 2366371"/>
                <a:gd name="connsiteX1391" fmla="*/ 1510417 w 1830590"/>
                <a:gd name="connsiteY1391" fmla="*/ 2044894 h 2366371"/>
                <a:gd name="connsiteX1392" fmla="*/ 1608649 w 1830590"/>
                <a:gd name="connsiteY1392" fmla="*/ 2044894 h 2366371"/>
                <a:gd name="connsiteX1393" fmla="*/ 1608649 w 1830590"/>
                <a:gd name="connsiteY1393" fmla="*/ 2143125 h 2366371"/>
                <a:gd name="connsiteX1394" fmla="*/ 1510417 w 1830590"/>
                <a:gd name="connsiteY1394" fmla="*/ 2143125 h 2366371"/>
                <a:gd name="connsiteX1395" fmla="*/ 1617574 w 1830590"/>
                <a:gd name="connsiteY1395" fmla="*/ 2044894 h 2366371"/>
                <a:gd name="connsiteX1396" fmla="*/ 1715805 w 1830590"/>
                <a:gd name="connsiteY1396" fmla="*/ 2044894 h 2366371"/>
                <a:gd name="connsiteX1397" fmla="*/ 1715805 w 1830590"/>
                <a:gd name="connsiteY1397" fmla="*/ 2143125 h 2366371"/>
                <a:gd name="connsiteX1398" fmla="*/ 1617574 w 1830590"/>
                <a:gd name="connsiteY1398" fmla="*/ 2143125 h 2366371"/>
                <a:gd name="connsiteX1399" fmla="*/ 1617574 w 1830590"/>
                <a:gd name="connsiteY1399" fmla="*/ 2044894 h 2366371"/>
                <a:gd name="connsiteX1400" fmla="*/ 1617574 w 1830590"/>
                <a:gd name="connsiteY1400" fmla="*/ 2035969 h 2366371"/>
                <a:gd name="connsiteX1401" fmla="*/ 1617574 w 1830590"/>
                <a:gd name="connsiteY1401" fmla="*/ 1937737 h 2366371"/>
                <a:gd name="connsiteX1402" fmla="*/ 1715805 w 1830590"/>
                <a:gd name="connsiteY1402" fmla="*/ 1937737 h 2366371"/>
                <a:gd name="connsiteX1403" fmla="*/ 1715805 w 1830590"/>
                <a:gd name="connsiteY1403" fmla="*/ 2035969 h 2366371"/>
                <a:gd name="connsiteX1404" fmla="*/ 1617574 w 1830590"/>
                <a:gd name="connsiteY1404" fmla="*/ 2035969 h 2366371"/>
                <a:gd name="connsiteX1405" fmla="*/ 1617574 w 1830590"/>
                <a:gd name="connsiteY1405" fmla="*/ 1928812 h 2366371"/>
                <a:gd name="connsiteX1406" fmla="*/ 1617574 w 1830590"/>
                <a:gd name="connsiteY1406" fmla="*/ 1830581 h 2366371"/>
                <a:gd name="connsiteX1407" fmla="*/ 1715805 w 1830590"/>
                <a:gd name="connsiteY1407" fmla="*/ 1830581 h 2366371"/>
                <a:gd name="connsiteX1408" fmla="*/ 1715805 w 1830590"/>
                <a:gd name="connsiteY1408" fmla="*/ 1928812 h 2366371"/>
                <a:gd name="connsiteX1409" fmla="*/ 1617574 w 1830590"/>
                <a:gd name="connsiteY1409" fmla="*/ 1928812 h 2366371"/>
                <a:gd name="connsiteX1410" fmla="*/ 1617574 w 1830590"/>
                <a:gd name="connsiteY1410" fmla="*/ 1821656 h 2366371"/>
                <a:gd name="connsiteX1411" fmla="*/ 1617574 w 1830590"/>
                <a:gd name="connsiteY1411" fmla="*/ 1723425 h 2366371"/>
                <a:gd name="connsiteX1412" fmla="*/ 1715805 w 1830590"/>
                <a:gd name="connsiteY1412" fmla="*/ 1723425 h 2366371"/>
                <a:gd name="connsiteX1413" fmla="*/ 1715805 w 1830590"/>
                <a:gd name="connsiteY1413" fmla="*/ 1821656 h 2366371"/>
                <a:gd name="connsiteX1414" fmla="*/ 1617574 w 1830590"/>
                <a:gd name="connsiteY1414" fmla="*/ 1821656 h 2366371"/>
                <a:gd name="connsiteX1415" fmla="*/ 1617574 w 1830590"/>
                <a:gd name="connsiteY1415" fmla="*/ 1714500 h 2366371"/>
                <a:gd name="connsiteX1416" fmla="*/ 1617574 w 1830590"/>
                <a:gd name="connsiteY1416" fmla="*/ 1616269 h 2366371"/>
                <a:gd name="connsiteX1417" fmla="*/ 1715805 w 1830590"/>
                <a:gd name="connsiteY1417" fmla="*/ 1616269 h 2366371"/>
                <a:gd name="connsiteX1418" fmla="*/ 1715805 w 1830590"/>
                <a:gd name="connsiteY1418" fmla="*/ 1714500 h 2366371"/>
                <a:gd name="connsiteX1419" fmla="*/ 1617574 w 1830590"/>
                <a:gd name="connsiteY1419" fmla="*/ 1714500 h 2366371"/>
                <a:gd name="connsiteX1420" fmla="*/ 1617574 w 1830590"/>
                <a:gd name="connsiteY1420" fmla="*/ 1607344 h 2366371"/>
                <a:gd name="connsiteX1421" fmla="*/ 1617574 w 1830590"/>
                <a:gd name="connsiteY1421" fmla="*/ 1509112 h 2366371"/>
                <a:gd name="connsiteX1422" fmla="*/ 1715805 w 1830590"/>
                <a:gd name="connsiteY1422" fmla="*/ 1509112 h 2366371"/>
                <a:gd name="connsiteX1423" fmla="*/ 1715805 w 1830590"/>
                <a:gd name="connsiteY1423" fmla="*/ 1607344 h 2366371"/>
                <a:gd name="connsiteX1424" fmla="*/ 1617574 w 1830590"/>
                <a:gd name="connsiteY1424" fmla="*/ 1607344 h 2366371"/>
                <a:gd name="connsiteX1425" fmla="*/ 1617574 w 1830590"/>
                <a:gd name="connsiteY1425" fmla="*/ 1500187 h 2366371"/>
                <a:gd name="connsiteX1426" fmla="*/ 1617574 w 1830590"/>
                <a:gd name="connsiteY1426" fmla="*/ 1401956 h 2366371"/>
                <a:gd name="connsiteX1427" fmla="*/ 1715805 w 1830590"/>
                <a:gd name="connsiteY1427" fmla="*/ 1401956 h 2366371"/>
                <a:gd name="connsiteX1428" fmla="*/ 1715805 w 1830590"/>
                <a:gd name="connsiteY1428" fmla="*/ 1500187 h 2366371"/>
                <a:gd name="connsiteX1429" fmla="*/ 1617574 w 1830590"/>
                <a:gd name="connsiteY1429" fmla="*/ 1500187 h 2366371"/>
                <a:gd name="connsiteX1430" fmla="*/ 1617574 w 1830590"/>
                <a:gd name="connsiteY1430" fmla="*/ 1393031 h 2366371"/>
                <a:gd name="connsiteX1431" fmla="*/ 1617574 w 1830590"/>
                <a:gd name="connsiteY1431" fmla="*/ 1294800 h 2366371"/>
                <a:gd name="connsiteX1432" fmla="*/ 1715805 w 1830590"/>
                <a:gd name="connsiteY1432" fmla="*/ 1294800 h 2366371"/>
                <a:gd name="connsiteX1433" fmla="*/ 1715805 w 1830590"/>
                <a:gd name="connsiteY1433" fmla="*/ 1393031 h 2366371"/>
                <a:gd name="connsiteX1434" fmla="*/ 1617574 w 1830590"/>
                <a:gd name="connsiteY1434" fmla="*/ 1393031 h 2366371"/>
                <a:gd name="connsiteX1435" fmla="*/ 1617574 w 1830590"/>
                <a:gd name="connsiteY1435" fmla="*/ 1285875 h 2366371"/>
                <a:gd name="connsiteX1436" fmla="*/ 1617574 w 1830590"/>
                <a:gd name="connsiteY1436" fmla="*/ 1187644 h 2366371"/>
                <a:gd name="connsiteX1437" fmla="*/ 1715805 w 1830590"/>
                <a:gd name="connsiteY1437" fmla="*/ 1187644 h 2366371"/>
                <a:gd name="connsiteX1438" fmla="*/ 1715805 w 1830590"/>
                <a:gd name="connsiteY1438" fmla="*/ 1285875 h 2366371"/>
                <a:gd name="connsiteX1439" fmla="*/ 1617574 w 1830590"/>
                <a:gd name="connsiteY1439" fmla="*/ 1285875 h 2366371"/>
                <a:gd name="connsiteX1440" fmla="*/ 1617574 w 1830590"/>
                <a:gd name="connsiteY1440" fmla="*/ 1178719 h 2366371"/>
                <a:gd name="connsiteX1441" fmla="*/ 1617574 w 1830590"/>
                <a:gd name="connsiteY1441" fmla="*/ 1080487 h 2366371"/>
                <a:gd name="connsiteX1442" fmla="*/ 1715805 w 1830590"/>
                <a:gd name="connsiteY1442" fmla="*/ 1080487 h 2366371"/>
                <a:gd name="connsiteX1443" fmla="*/ 1715805 w 1830590"/>
                <a:gd name="connsiteY1443" fmla="*/ 1178719 h 2366371"/>
                <a:gd name="connsiteX1444" fmla="*/ 1617574 w 1830590"/>
                <a:gd name="connsiteY1444" fmla="*/ 1178719 h 2366371"/>
                <a:gd name="connsiteX1445" fmla="*/ 1617574 w 1830590"/>
                <a:gd name="connsiteY1445" fmla="*/ 1071562 h 2366371"/>
                <a:gd name="connsiteX1446" fmla="*/ 1617574 w 1830590"/>
                <a:gd name="connsiteY1446" fmla="*/ 973331 h 2366371"/>
                <a:gd name="connsiteX1447" fmla="*/ 1715805 w 1830590"/>
                <a:gd name="connsiteY1447" fmla="*/ 973331 h 2366371"/>
                <a:gd name="connsiteX1448" fmla="*/ 1715805 w 1830590"/>
                <a:gd name="connsiteY1448" fmla="*/ 1071562 h 2366371"/>
                <a:gd name="connsiteX1449" fmla="*/ 1617574 w 1830590"/>
                <a:gd name="connsiteY1449" fmla="*/ 1071562 h 2366371"/>
                <a:gd name="connsiteX1450" fmla="*/ 1617574 w 1830590"/>
                <a:gd name="connsiteY1450" fmla="*/ 964406 h 2366371"/>
                <a:gd name="connsiteX1451" fmla="*/ 1617574 w 1830590"/>
                <a:gd name="connsiteY1451" fmla="*/ 866175 h 2366371"/>
                <a:gd name="connsiteX1452" fmla="*/ 1715805 w 1830590"/>
                <a:gd name="connsiteY1452" fmla="*/ 866175 h 2366371"/>
                <a:gd name="connsiteX1453" fmla="*/ 1715805 w 1830590"/>
                <a:gd name="connsiteY1453" fmla="*/ 964406 h 2366371"/>
                <a:gd name="connsiteX1454" fmla="*/ 1617574 w 1830590"/>
                <a:gd name="connsiteY1454" fmla="*/ 964406 h 2366371"/>
                <a:gd name="connsiteX1455" fmla="*/ 1617574 w 1830590"/>
                <a:gd name="connsiteY1455" fmla="*/ 857250 h 2366371"/>
                <a:gd name="connsiteX1456" fmla="*/ 1617574 w 1830590"/>
                <a:gd name="connsiteY1456" fmla="*/ 759019 h 2366371"/>
                <a:gd name="connsiteX1457" fmla="*/ 1715805 w 1830590"/>
                <a:gd name="connsiteY1457" fmla="*/ 759019 h 2366371"/>
                <a:gd name="connsiteX1458" fmla="*/ 1715805 w 1830590"/>
                <a:gd name="connsiteY1458" fmla="*/ 857250 h 2366371"/>
                <a:gd name="connsiteX1459" fmla="*/ 1617574 w 1830590"/>
                <a:gd name="connsiteY1459" fmla="*/ 857250 h 2366371"/>
                <a:gd name="connsiteX1460" fmla="*/ 1617574 w 1830590"/>
                <a:gd name="connsiteY1460" fmla="*/ 750094 h 2366371"/>
                <a:gd name="connsiteX1461" fmla="*/ 1617574 w 1830590"/>
                <a:gd name="connsiteY1461" fmla="*/ 651862 h 2366371"/>
                <a:gd name="connsiteX1462" fmla="*/ 1715805 w 1830590"/>
                <a:gd name="connsiteY1462" fmla="*/ 651862 h 2366371"/>
                <a:gd name="connsiteX1463" fmla="*/ 1715805 w 1830590"/>
                <a:gd name="connsiteY1463" fmla="*/ 750094 h 2366371"/>
                <a:gd name="connsiteX1464" fmla="*/ 1617574 w 1830590"/>
                <a:gd name="connsiteY1464" fmla="*/ 750094 h 2366371"/>
                <a:gd name="connsiteX1465" fmla="*/ 1617574 w 1830590"/>
                <a:gd name="connsiteY1465" fmla="*/ 642938 h 2366371"/>
                <a:gd name="connsiteX1466" fmla="*/ 1617574 w 1830590"/>
                <a:gd name="connsiteY1466" fmla="*/ 544706 h 2366371"/>
                <a:gd name="connsiteX1467" fmla="*/ 1715805 w 1830590"/>
                <a:gd name="connsiteY1467" fmla="*/ 544706 h 2366371"/>
                <a:gd name="connsiteX1468" fmla="*/ 1715805 w 1830590"/>
                <a:gd name="connsiteY1468" fmla="*/ 642938 h 2366371"/>
                <a:gd name="connsiteX1469" fmla="*/ 1617574 w 1830590"/>
                <a:gd name="connsiteY1469" fmla="*/ 642938 h 2366371"/>
                <a:gd name="connsiteX1470" fmla="*/ 1617574 w 1830590"/>
                <a:gd name="connsiteY1470" fmla="*/ 535781 h 2366371"/>
                <a:gd name="connsiteX1471" fmla="*/ 1617574 w 1830590"/>
                <a:gd name="connsiteY1471" fmla="*/ 437550 h 2366371"/>
                <a:gd name="connsiteX1472" fmla="*/ 1715805 w 1830590"/>
                <a:gd name="connsiteY1472" fmla="*/ 437550 h 2366371"/>
                <a:gd name="connsiteX1473" fmla="*/ 1715805 w 1830590"/>
                <a:gd name="connsiteY1473" fmla="*/ 535781 h 2366371"/>
                <a:gd name="connsiteX1474" fmla="*/ 1617574 w 1830590"/>
                <a:gd name="connsiteY1474" fmla="*/ 535781 h 2366371"/>
                <a:gd name="connsiteX1475" fmla="*/ 1617574 w 1830590"/>
                <a:gd name="connsiteY1475" fmla="*/ 428625 h 2366371"/>
                <a:gd name="connsiteX1476" fmla="*/ 1617574 w 1830590"/>
                <a:gd name="connsiteY1476" fmla="*/ 330394 h 2366371"/>
                <a:gd name="connsiteX1477" fmla="*/ 1715805 w 1830590"/>
                <a:gd name="connsiteY1477" fmla="*/ 330394 h 2366371"/>
                <a:gd name="connsiteX1478" fmla="*/ 1715805 w 1830590"/>
                <a:gd name="connsiteY1478" fmla="*/ 428625 h 2366371"/>
                <a:gd name="connsiteX1479" fmla="*/ 1617574 w 1830590"/>
                <a:gd name="connsiteY1479" fmla="*/ 428625 h 2366371"/>
                <a:gd name="connsiteX1480" fmla="*/ 1617574 w 1830590"/>
                <a:gd name="connsiteY1480" fmla="*/ 321469 h 2366371"/>
                <a:gd name="connsiteX1481" fmla="*/ 1617574 w 1830590"/>
                <a:gd name="connsiteY1481" fmla="*/ 223237 h 2366371"/>
                <a:gd name="connsiteX1482" fmla="*/ 1715805 w 1830590"/>
                <a:gd name="connsiteY1482" fmla="*/ 223237 h 2366371"/>
                <a:gd name="connsiteX1483" fmla="*/ 1715805 w 1830590"/>
                <a:gd name="connsiteY1483" fmla="*/ 321469 h 2366371"/>
                <a:gd name="connsiteX1484" fmla="*/ 1617574 w 1830590"/>
                <a:gd name="connsiteY1484" fmla="*/ 321469 h 2366371"/>
                <a:gd name="connsiteX1485" fmla="*/ 1617574 w 1830590"/>
                <a:gd name="connsiteY1485" fmla="*/ 214313 h 2366371"/>
                <a:gd name="connsiteX1486" fmla="*/ 1617574 w 1830590"/>
                <a:gd name="connsiteY1486" fmla="*/ 116081 h 2366371"/>
                <a:gd name="connsiteX1487" fmla="*/ 1715805 w 1830590"/>
                <a:gd name="connsiteY1487" fmla="*/ 116081 h 2366371"/>
                <a:gd name="connsiteX1488" fmla="*/ 1715805 w 1830590"/>
                <a:gd name="connsiteY1488" fmla="*/ 214313 h 2366371"/>
                <a:gd name="connsiteX1489" fmla="*/ 1617574 w 1830590"/>
                <a:gd name="connsiteY1489" fmla="*/ 214313 h 2366371"/>
                <a:gd name="connsiteX1490" fmla="*/ 1617574 w 1830590"/>
                <a:gd name="connsiteY1490" fmla="*/ 107156 h 2366371"/>
                <a:gd name="connsiteX1491" fmla="*/ 1617574 w 1830590"/>
                <a:gd name="connsiteY1491" fmla="*/ 8925 h 2366371"/>
                <a:gd name="connsiteX1492" fmla="*/ 1715805 w 1830590"/>
                <a:gd name="connsiteY1492" fmla="*/ 8925 h 2366371"/>
                <a:gd name="connsiteX1493" fmla="*/ 1715805 w 1830590"/>
                <a:gd name="connsiteY1493" fmla="*/ 107156 h 2366371"/>
                <a:gd name="connsiteX1494" fmla="*/ 1617574 w 1830590"/>
                <a:gd name="connsiteY1494" fmla="*/ 107156 h 2366371"/>
                <a:gd name="connsiteX1495" fmla="*/ 1608639 w 1830590"/>
                <a:gd name="connsiteY1495" fmla="*/ 107156 h 2366371"/>
                <a:gd name="connsiteX1496" fmla="*/ 1510408 w 1830590"/>
                <a:gd name="connsiteY1496" fmla="*/ 107156 h 2366371"/>
                <a:gd name="connsiteX1497" fmla="*/ 1510408 w 1830590"/>
                <a:gd name="connsiteY1497" fmla="*/ 8925 h 2366371"/>
                <a:gd name="connsiteX1498" fmla="*/ 1608639 w 1830590"/>
                <a:gd name="connsiteY1498" fmla="*/ 8925 h 2366371"/>
                <a:gd name="connsiteX1499" fmla="*/ 1608639 w 1830590"/>
                <a:gd name="connsiteY1499" fmla="*/ 107156 h 2366371"/>
                <a:gd name="connsiteX1500" fmla="*/ 1501483 w 1830590"/>
                <a:gd name="connsiteY1500" fmla="*/ 107156 h 2366371"/>
                <a:gd name="connsiteX1501" fmla="*/ 1403252 w 1830590"/>
                <a:gd name="connsiteY1501" fmla="*/ 107156 h 2366371"/>
                <a:gd name="connsiteX1502" fmla="*/ 1403252 w 1830590"/>
                <a:gd name="connsiteY1502" fmla="*/ 8925 h 2366371"/>
                <a:gd name="connsiteX1503" fmla="*/ 1501483 w 1830590"/>
                <a:gd name="connsiteY1503" fmla="*/ 8925 h 2366371"/>
                <a:gd name="connsiteX1504" fmla="*/ 1501483 w 1830590"/>
                <a:gd name="connsiteY1504" fmla="*/ 107156 h 2366371"/>
                <a:gd name="connsiteX1505" fmla="*/ 1394327 w 1830590"/>
                <a:gd name="connsiteY1505" fmla="*/ 107156 h 2366371"/>
                <a:gd name="connsiteX1506" fmla="*/ 1296095 w 1830590"/>
                <a:gd name="connsiteY1506" fmla="*/ 107156 h 2366371"/>
                <a:gd name="connsiteX1507" fmla="*/ 1296095 w 1830590"/>
                <a:gd name="connsiteY1507" fmla="*/ 8925 h 2366371"/>
                <a:gd name="connsiteX1508" fmla="*/ 1394327 w 1830590"/>
                <a:gd name="connsiteY1508" fmla="*/ 8925 h 2366371"/>
                <a:gd name="connsiteX1509" fmla="*/ 1394327 w 1830590"/>
                <a:gd name="connsiteY1509" fmla="*/ 107156 h 2366371"/>
                <a:gd name="connsiteX1510" fmla="*/ 1287171 w 1830590"/>
                <a:gd name="connsiteY1510" fmla="*/ 107156 h 2366371"/>
                <a:gd name="connsiteX1511" fmla="*/ 1188939 w 1830590"/>
                <a:gd name="connsiteY1511" fmla="*/ 107156 h 2366371"/>
                <a:gd name="connsiteX1512" fmla="*/ 1188939 w 1830590"/>
                <a:gd name="connsiteY1512" fmla="*/ 8925 h 2366371"/>
                <a:gd name="connsiteX1513" fmla="*/ 1287171 w 1830590"/>
                <a:gd name="connsiteY1513" fmla="*/ 8925 h 2366371"/>
                <a:gd name="connsiteX1514" fmla="*/ 1287171 w 1830590"/>
                <a:gd name="connsiteY1514" fmla="*/ 107156 h 2366371"/>
                <a:gd name="connsiteX1515" fmla="*/ 1180014 w 1830590"/>
                <a:gd name="connsiteY1515" fmla="*/ 107156 h 2366371"/>
                <a:gd name="connsiteX1516" fmla="*/ 1081783 w 1830590"/>
                <a:gd name="connsiteY1516" fmla="*/ 107156 h 2366371"/>
                <a:gd name="connsiteX1517" fmla="*/ 1081783 w 1830590"/>
                <a:gd name="connsiteY1517" fmla="*/ 8925 h 2366371"/>
                <a:gd name="connsiteX1518" fmla="*/ 1180014 w 1830590"/>
                <a:gd name="connsiteY1518" fmla="*/ 8925 h 2366371"/>
                <a:gd name="connsiteX1519" fmla="*/ 1180014 w 1830590"/>
                <a:gd name="connsiteY1519" fmla="*/ 107156 h 2366371"/>
                <a:gd name="connsiteX1520" fmla="*/ 1072858 w 1830590"/>
                <a:gd name="connsiteY1520" fmla="*/ 107156 h 2366371"/>
                <a:gd name="connsiteX1521" fmla="*/ 974627 w 1830590"/>
                <a:gd name="connsiteY1521" fmla="*/ 107156 h 2366371"/>
                <a:gd name="connsiteX1522" fmla="*/ 974627 w 1830590"/>
                <a:gd name="connsiteY1522" fmla="*/ 8925 h 2366371"/>
                <a:gd name="connsiteX1523" fmla="*/ 1072858 w 1830590"/>
                <a:gd name="connsiteY1523" fmla="*/ 8925 h 2366371"/>
                <a:gd name="connsiteX1524" fmla="*/ 1072858 w 1830590"/>
                <a:gd name="connsiteY1524" fmla="*/ 107156 h 2366371"/>
                <a:gd name="connsiteX1525" fmla="*/ 965702 w 1830590"/>
                <a:gd name="connsiteY1525" fmla="*/ 107156 h 2366371"/>
                <a:gd name="connsiteX1526" fmla="*/ 867470 w 1830590"/>
                <a:gd name="connsiteY1526" fmla="*/ 107156 h 2366371"/>
                <a:gd name="connsiteX1527" fmla="*/ 867470 w 1830590"/>
                <a:gd name="connsiteY1527" fmla="*/ 8925 h 2366371"/>
                <a:gd name="connsiteX1528" fmla="*/ 965702 w 1830590"/>
                <a:gd name="connsiteY1528" fmla="*/ 8925 h 2366371"/>
                <a:gd name="connsiteX1529" fmla="*/ 965702 w 1830590"/>
                <a:gd name="connsiteY1529" fmla="*/ 107156 h 2366371"/>
                <a:gd name="connsiteX1530" fmla="*/ 858546 w 1830590"/>
                <a:gd name="connsiteY1530" fmla="*/ 107156 h 2366371"/>
                <a:gd name="connsiteX1531" fmla="*/ 760314 w 1830590"/>
                <a:gd name="connsiteY1531" fmla="*/ 107156 h 2366371"/>
                <a:gd name="connsiteX1532" fmla="*/ 760314 w 1830590"/>
                <a:gd name="connsiteY1532" fmla="*/ 8925 h 2366371"/>
                <a:gd name="connsiteX1533" fmla="*/ 858546 w 1830590"/>
                <a:gd name="connsiteY1533" fmla="*/ 8925 h 2366371"/>
                <a:gd name="connsiteX1534" fmla="*/ 858546 w 1830590"/>
                <a:gd name="connsiteY1534" fmla="*/ 107156 h 2366371"/>
                <a:gd name="connsiteX1535" fmla="*/ 751389 w 1830590"/>
                <a:gd name="connsiteY1535" fmla="*/ 107156 h 2366371"/>
                <a:gd name="connsiteX1536" fmla="*/ 653158 w 1830590"/>
                <a:gd name="connsiteY1536" fmla="*/ 107156 h 2366371"/>
                <a:gd name="connsiteX1537" fmla="*/ 653158 w 1830590"/>
                <a:gd name="connsiteY1537" fmla="*/ 8925 h 2366371"/>
                <a:gd name="connsiteX1538" fmla="*/ 751389 w 1830590"/>
                <a:gd name="connsiteY1538" fmla="*/ 8925 h 2366371"/>
                <a:gd name="connsiteX1539" fmla="*/ 751389 w 1830590"/>
                <a:gd name="connsiteY1539" fmla="*/ 107156 h 2366371"/>
                <a:gd name="connsiteX1540" fmla="*/ 644233 w 1830590"/>
                <a:gd name="connsiteY1540" fmla="*/ 107156 h 2366371"/>
                <a:gd name="connsiteX1541" fmla="*/ 546002 w 1830590"/>
                <a:gd name="connsiteY1541" fmla="*/ 107156 h 2366371"/>
                <a:gd name="connsiteX1542" fmla="*/ 546002 w 1830590"/>
                <a:gd name="connsiteY1542" fmla="*/ 8925 h 2366371"/>
                <a:gd name="connsiteX1543" fmla="*/ 644233 w 1830590"/>
                <a:gd name="connsiteY1543" fmla="*/ 8925 h 2366371"/>
                <a:gd name="connsiteX1544" fmla="*/ 644233 w 1830590"/>
                <a:gd name="connsiteY1544" fmla="*/ 107156 h 2366371"/>
                <a:gd name="connsiteX1545" fmla="*/ 537077 w 1830590"/>
                <a:gd name="connsiteY1545" fmla="*/ 107156 h 2366371"/>
                <a:gd name="connsiteX1546" fmla="*/ 438845 w 1830590"/>
                <a:gd name="connsiteY1546" fmla="*/ 107156 h 2366371"/>
                <a:gd name="connsiteX1547" fmla="*/ 438845 w 1830590"/>
                <a:gd name="connsiteY1547" fmla="*/ 8925 h 2366371"/>
                <a:gd name="connsiteX1548" fmla="*/ 537077 w 1830590"/>
                <a:gd name="connsiteY1548" fmla="*/ 8925 h 2366371"/>
                <a:gd name="connsiteX1549" fmla="*/ 537077 w 1830590"/>
                <a:gd name="connsiteY1549" fmla="*/ 107156 h 2366371"/>
                <a:gd name="connsiteX1550" fmla="*/ 429920 w 1830590"/>
                <a:gd name="connsiteY1550" fmla="*/ 107156 h 2366371"/>
                <a:gd name="connsiteX1551" fmla="*/ 331689 w 1830590"/>
                <a:gd name="connsiteY1551" fmla="*/ 107156 h 2366371"/>
                <a:gd name="connsiteX1552" fmla="*/ 331689 w 1830590"/>
                <a:gd name="connsiteY1552" fmla="*/ 8925 h 2366371"/>
                <a:gd name="connsiteX1553" fmla="*/ 429920 w 1830590"/>
                <a:gd name="connsiteY1553" fmla="*/ 8925 h 2366371"/>
                <a:gd name="connsiteX1554" fmla="*/ 429920 w 1830590"/>
                <a:gd name="connsiteY1554" fmla="*/ 107156 h 2366371"/>
                <a:gd name="connsiteX1555" fmla="*/ 322764 w 1830590"/>
                <a:gd name="connsiteY1555" fmla="*/ 107156 h 2366371"/>
                <a:gd name="connsiteX1556" fmla="*/ 224533 w 1830590"/>
                <a:gd name="connsiteY1556" fmla="*/ 107156 h 2366371"/>
                <a:gd name="connsiteX1557" fmla="*/ 224533 w 1830590"/>
                <a:gd name="connsiteY1557" fmla="*/ 8925 h 2366371"/>
                <a:gd name="connsiteX1558" fmla="*/ 322764 w 1830590"/>
                <a:gd name="connsiteY1558" fmla="*/ 8925 h 2366371"/>
                <a:gd name="connsiteX1559" fmla="*/ 322764 w 1830590"/>
                <a:gd name="connsiteY1559" fmla="*/ 107156 h 2366371"/>
                <a:gd name="connsiteX1560" fmla="*/ 215608 w 1830590"/>
                <a:gd name="connsiteY1560" fmla="*/ 107156 h 2366371"/>
                <a:gd name="connsiteX1561" fmla="*/ 117377 w 1830590"/>
                <a:gd name="connsiteY1561" fmla="*/ 107156 h 2366371"/>
                <a:gd name="connsiteX1562" fmla="*/ 117377 w 1830590"/>
                <a:gd name="connsiteY1562" fmla="*/ 8925 h 2366371"/>
                <a:gd name="connsiteX1563" fmla="*/ 215608 w 1830590"/>
                <a:gd name="connsiteY1563" fmla="*/ 8925 h 2366371"/>
                <a:gd name="connsiteX1564" fmla="*/ 215608 w 1830590"/>
                <a:gd name="connsiteY1564" fmla="*/ 107156 h 2366371"/>
                <a:gd name="connsiteX1565" fmla="*/ 215608 w 1830590"/>
                <a:gd name="connsiteY1565" fmla="*/ 116081 h 2366371"/>
                <a:gd name="connsiteX1566" fmla="*/ 215608 w 1830590"/>
                <a:gd name="connsiteY1566" fmla="*/ 214313 h 2366371"/>
                <a:gd name="connsiteX1567" fmla="*/ 117377 w 1830590"/>
                <a:gd name="connsiteY1567" fmla="*/ 214313 h 2366371"/>
                <a:gd name="connsiteX1568" fmla="*/ 117377 w 1830590"/>
                <a:gd name="connsiteY1568" fmla="*/ 116081 h 2366371"/>
                <a:gd name="connsiteX1569" fmla="*/ 215608 w 1830590"/>
                <a:gd name="connsiteY1569" fmla="*/ 116081 h 2366371"/>
                <a:gd name="connsiteX1570" fmla="*/ 108452 w 1830590"/>
                <a:gd name="connsiteY1570" fmla="*/ 214313 h 2366371"/>
                <a:gd name="connsiteX1571" fmla="*/ 8925 w 1830590"/>
                <a:gd name="connsiteY1571" fmla="*/ 214313 h 2366371"/>
                <a:gd name="connsiteX1572" fmla="*/ 8925 w 1830590"/>
                <a:gd name="connsiteY1572" fmla="*/ 116081 h 2366371"/>
                <a:gd name="connsiteX1573" fmla="*/ 108452 w 1830590"/>
                <a:gd name="connsiteY1573" fmla="*/ 116081 h 2366371"/>
                <a:gd name="connsiteX1574" fmla="*/ 108452 w 1830590"/>
                <a:gd name="connsiteY1574" fmla="*/ 214313 h 2366371"/>
                <a:gd name="connsiteX1575" fmla="*/ 8925 w 1830590"/>
                <a:gd name="connsiteY1575" fmla="*/ 223237 h 2366371"/>
                <a:gd name="connsiteX1576" fmla="*/ 108452 w 1830590"/>
                <a:gd name="connsiteY1576" fmla="*/ 223237 h 2366371"/>
                <a:gd name="connsiteX1577" fmla="*/ 108452 w 1830590"/>
                <a:gd name="connsiteY1577" fmla="*/ 321469 h 2366371"/>
                <a:gd name="connsiteX1578" fmla="*/ 8925 w 1830590"/>
                <a:gd name="connsiteY1578" fmla="*/ 321469 h 2366371"/>
                <a:gd name="connsiteX1579" fmla="*/ 8925 w 1830590"/>
                <a:gd name="connsiteY1579" fmla="*/ 223237 h 2366371"/>
                <a:gd name="connsiteX1580" fmla="*/ 108452 w 1830590"/>
                <a:gd name="connsiteY1580" fmla="*/ 330394 h 2366371"/>
                <a:gd name="connsiteX1581" fmla="*/ 108452 w 1830590"/>
                <a:gd name="connsiteY1581" fmla="*/ 428625 h 2366371"/>
                <a:gd name="connsiteX1582" fmla="*/ 8925 w 1830590"/>
                <a:gd name="connsiteY1582" fmla="*/ 428625 h 2366371"/>
                <a:gd name="connsiteX1583" fmla="*/ 8925 w 1830590"/>
                <a:gd name="connsiteY1583" fmla="*/ 330394 h 2366371"/>
                <a:gd name="connsiteX1584" fmla="*/ 108452 w 1830590"/>
                <a:gd name="connsiteY1584" fmla="*/ 330394 h 2366371"/>
                <a:gd name="connsiteX1585" fmla="*/ 8925 w 1830590"/>
                <a:gd name="connsiteY1585" fmla="*/ 437550 h 2366371"/>
                <a:gd name="connsiteX1586" fmla="*/ 108452 w 1830590"/>
                <a:gd name="connsiteY1586" fmla="*/ 437550 h 2366371"/>
                <a:gd name="connsiteX1587" fmla="*/ 108452 w 1830590"/>
                <a:gd name="connsiteY1587" fmla="*/ 535781 h 2366371"/>
                <a:gd name="connsiteX1588" fmla="*/ 8925 w 1830590"/>
                <a:gd name="connsiteY1588" fmla="*/ 535781 h 2366371"/>
                <a:gd name="connsiteX1589" fmla="*/ 8925 w 1830590"/>
                <a:gd name="connsiteY1589" fmla="*/ 437550 h 2366371"/>
                <a:gd name="connsiteX1590" fmla="*/ 108452 w 1830590"/>
                <a:gd name="connsiteY1590" fmla="*/ 544706 h 2366371"/>
                <a:gd name="connsiteX1591" fmla="*/ 108452 w 1830590"/>
                <a:gd name="connsiteY1591" fmla="*/ 642938 h 2366371"/>
                <a:gd name="connsiteX1592" fmla="*/ 8925 w 1830590"/>
                <a:gd name="connsiteY1592" fmla="*/ 642938 h 2366371"/>
                <a:gd name="connsiteX1593" fmla="*/ 8925 w 1830590"/>
                <a:gd name="connsiteY1593" fmla="*/ 544706 h 2366371"/>
                <a:gd name="connsiteX1594" fmla="*/ 108452 w 1830590"/>
                <a:gd name="connsiteY1594" fmla="*/ 544706 h 2366371"/>
                <a:gd name="connsiteX1595" fmla="*/ 8925 w 1830590"/>
                <a:gd name="connsiteY1595" fmla="*/ 651862 h 2366371"/>
                <a:gd name="connsiteX1596" fmla="*/ 108452 w 1830590"/>
                <a:gd name="connsiteY1596" fmla="*/ 651862 h 2366371"/>
                <a:gd name="connsiteX1597" fmla="*/ 108452 w 1830590"/>
                <a:gd name="connsiteY1597" fmla="*/ 750094 h 2366371"/>
                <a:gd name="connsiteX1598" fmla="*/ 8925 w 1830590"/>
                <a:gd name="connsiteY1598" fmla="*/ 750094 h 2366371"/>
                <a:gd name="connsiteX1599" fmla="*/ 8925 w 1830590"/>
                <a:gd name="connsiteY1599" fmla="*/ 651862 h 2366371"/>
                <a:gd name="connsiteX1600" fmla="*/ 108452 w 1830590"/>
                <a:gd name="connsiteY1600" fmla="*/ 759019 h 2366371"/>
                <a:gd name="connsiteX1601" fmla="*/ 108452 w 1830590"/>
                <a:gd name="connsiteY1601" fmla="*/ 857250 h 2366371"/>
                <a:gd name="connsiteX1602" fmla="*/ 8925 w 1830590"/>
                <a:gd name="connsiteY1602" fmla="*/ 857250 h 2366371"/>
                <a:gd name="connsiteX1603" fmla="*/ 8925 w 1830590"/>
                <a:gd name="connsiteY1603" fmla="*/ 759019 h 2366371"/>
                <a:gd name="connsiteX1604" fmla="*/ 108452 w 1830590"/>
                <a:gd name="connsiteY1604" fmla="*/ 759019 h 2366371"/>
                <a:gd name="connsiteX1605" fmla="*/ 8925 w 1830590"/>
                <a:gd name="connsiteY1605" fmla="*/ 866175 h 2366371"/>
                <a:gd name="connsiteX1606" fmla="*/ 108452 w 1830590"/>
                <a:gd name="connsiteY1606" fmla="*/ 866175 h 2366371"/>
                <a:gd name="connsiteX1607" fmla="*/ 108452 w 1830590"/>
                <a:gd name="connsiteY1607" fmla="*/ 964406 h 2366371"/>
                <a:gd name="connsiteX1608" fmla="*/ 8925 w 1830590"/>
                <a:gd name="connsiteY1608" fmla="*/ 964406 h 2366371"/>
                <a:gd name="connsiteX1609" fmla="*/ 8925 w 1830590"/>
                <a:gd name="connsiteY1609" fmla="*/ 866175 h 2366371"/>
                <a:gd name="connsiteX1610" fmla="*/ 108452 w 1830590"/>
                <a:gd name="connsiteY1610" fmla="*/ 973331 h 2366371"/>
                <a:gd name="connsiteX1611" fmla="*/ 108452 w 1830590"/>
                <a:gd name="connsiteY1611" fmla="*/ 1071562 h 2366371"/>
                <a:gd name="connsiteX1612" fmla="*/ 8925 w 1830590"/>
                <a:gd name="connsiteY1612" fmla="*/ 1071562 h 2366371"/>
                <a:gd name="connsiteX1613" fmla="*/ 8925 w 1830590"/>
                <a:gd name="connsiteY1613" fmla="*/ 973331 h 2366371"/>
                <a:gd name="connsiteX1614" fmla="*/ 108452 w 1830590"/>
                <a:gd name="connsiteY1614" fmla="*/ 973331 h 2366371"/>
                <a:gd name="connsiteX1615" fmla="*/ 8925 w 1830590"/>
                <a:gd name="connsiteY1615" fmla="*/ 1080487 h 2366371"/>
                <a:gd name="connsiteX1616" fmla="*/ 108452 w 1830590"/>
                <a:gd name="connsiteY1616" fmla="*/ 1080487 h 2366371"/>
                <a:gd name="connsiteX1617" fmla="*/ 108452 w 1830590"/>
                <a:gd name="connsiteY1617" fmla="*/ 1178719 h 2366371"/>
                <a:gd name="connsiteX1618" fmla="*/ 8925 w 1830590"/>
                <a:gd name="connsiteY1618" fmla="*/ 1178719 h 2366371"/>
                <a:gd name="connsiteX1619" fmla="*/ 8925 w 1830590"/>
                <a:gd name="connsiteY1619" fmla="*/ 1080487 h 2366371"/>
                <a:gd name="connsiteX1620" fmla="*/ 108452 w 1830590"/>
                <a:gd name="connsiteY1620" fmla="*/ 1187644 h 2366371"/>
                <a:gd name="connsiteX1621" fmla="*/ 108452 w 1830590"/>
                <a:gd name="connsiteY1621" fmla="*/ 1285875 h 2366371"/>
                <a:gd name="connsiteX1622" fmla="*/ 8925 w 1830590"/>
                <a:gd name="connsiteY1622" fmla="*/ 1285875 h 2366371"/>
                <a:gd name="connsiteX1623" fmla="*/ 8925 w 1830590"/>
                <a:gd name="connsiteY1623" fmla="*/ 1187644 h 2366371"/>
                <a:gd name="connsiteX1624" fmla="*/ 108452 w 1830590"/>
                <a:gd name="connsiteY1624" fmla="*/ 1187644 h 2366371"/>
                <a:gd name="connsiteX1625" fmla="*/ 8925 w 1830590"/>
                <a:gd name="connsiteY1625" fmla="*/ 1294800 h 2366371"/>
                <a:gd name="connsiteX1626" fmla="*/ 108452 w 1830590"/>
                <a:gd name="connsiteY1626" fmla="*/ 1294800 h 2366371"/>
                <a:gd name="connsiteX1627" fmla="*/ 108452 w 1830590"/>
                <a:gd name="connsiteY1627" fmla="*/ 1393031 h 2366371"/>
                <a:gd name="connsiteX1628" fmla="*/ 8925 w 1830590"/>
                <a:gd name="connsiteY1628" fmla="*/ 1393031 h 2366371"/>
                <a:gd name="connsiteX1629" fmla="*/ 8925 w 1830590"/>
                <a:gd name="connsiteY1629" fmla="*/ 1294800 h 2366371"/>
                <a:gd name="connsiteX1630" fmla="*/ 108452 w 1830590"/>
                <a:gd name="connsiteY1630" fmla="*/ 1401956 h 2366371"/>
                <a:gd name="connsiteX1631" fmla="*/ 108452 w 1830590"/>
                <a:gd name="connsiteY1631" fmla="*/ 1500187 h 2366371"/>
                <a:gd name="connsiteX1632" fmla="*/ 8925 w 1830590"/>
                <a:gd name="connsiteY1632" fmla="*/ 1500187 h 2366371"/>
                <a:gd name="connsiteX1633" fmla="*/ 8925 w 1830590"/>
                <a:gd name="connsiteY1633" fmla="*/ 1401956 h 2366371"/>
                <a:gd name="connsiteX1634" fmla="*/ 108452 w 1830590"/>
                <a:gd name="connsiteY1634" fmla="*/ 1401956 h 2366371"/>
                <a:gd name="connsiteX1635" fmla="*/ 8925 w 1830590"/>
                <a:gd name="connsiteY1635" fmla="*/ 1509112 h 2366371"/>
                <a:gd name="connsiteX1636" fmla="*/ 108452 w 1830590"/>
                <a:gd name="connsiteY1636" fmla="*/ 1509112 h 2366371"/>
                <a:gd name="connsiteX1637" fmla="*/ 108452 w 1830590"/>
                <a:gd name="connsiteY1637" fmla="*/ 1607344 h 2366371"/>
                <a:gd name="connsiteX1638" fmla="*/ 8925 w 1830590"/>
                <a:gd name="connsiteY1638" fmla="*/ 1607344 h 2366371"/>
                <a:gd name="connsiteX1639" fmla="*/ 8925 w 1830590"/>
                <a:gd name="connsiteY1639" fmla="*/ 1509112 h 2366371"/>
                <a:gd name="connsiteX1640" fmla="*/ 108452 w 1830590"/>
                <a:gd name="connsiteY1640" fmla="*/ 1616269 h 2366371"/>
                <a:gd name="connsiteX1641" fmla="*/ 108452 w 1830590"/>
                <a:gd name="connsiteY1641" fmla="*/ 1714500 h 2366371"/>
                <a:gd name="connsiteX1642" fmla="*/ 8925 w 1830590"/>
                <a:gd name="connsiteY1642" fmla="*/ 1714500 h 2366371"/>
                <a:gd name="connsiteX1643" fmla="*/ 8925 w 1830590"/>
                <a:gd name="connsiteY1643" fmla="*/ 1616269 h 2366371"/>
                <a:gd name="connsiteX1644" fmla="*/ 108452 w 1830590"/>
                <a:gd name="connsiteY1644" fmla="*/ 1616269 h 2366371"/>
                <a:gd name="connsiteX1645" fmla="*/ 8925 w 1830590"/>
                <a:gd name="connsiteY1645" fmla="*/ 1723425 h 2366371"/>
                <a:gd name="connsiteX1646" fmla="*/ 108452 w 1830590"/>
                <a:gd name="connsiteY1646" fmla="*/ 1723425 h 2366371"/>
                <a:gd name="connsiteX1647" fmla="*/ 108452 w 1830590"/>
                <a:gd name="connsiteY1647" fmla="*/ 1821656 h 2366371"/>
                <a:gd name="connsiteX1648" fmla="*/ 8925 w 1830590"/>
                <a:gd name="connsiteY1648" fmla="*/ 1821656 h 2366371"/>
                <a:gd name="connsiteX1649" fmla="*/ 8925 w 1830590"/>
                <a:gd name="connsiteY1649" fmla="*/ 1723425 h 2366371"/>
                <a:gd name="connsiteX1650" fmla="*/ 108452 w 1830590"/>
                <a:gd name="connsiteY1650" fmla="*/ 1830581 h 2366371"/>
                <a:gd name="connsiteX1651" fmla="*/ 108452 w 1830590"/>
                <a:gd name="connsiteY1651" fmla="*/ 1928812 h 2366371"/>
                <a:gd name="connsiteX1652" fmla="*/ 8925 w 1830590"/>
                <a:gd name="connsiteY1652" fmla="*/ 1928812 h 2366371"/>
                <a:gd name="connsiteX1653" fmla="*/ 8925 w 1830590"/>
                <a:gd name="connsiteY1653" fmla="*/ 1830581 h 2366371"/>
                <a:gd name="connsiteX1654" fmla="*/ 108452 w 1830590"/>
                <a:gd name="connsiteY1654" fmla="*/ 1830581 h 2366371"/>
                <a:gd name="connsiteX1655" fmla="*/ 8925 w 1830590"/>
                <a:gd name="connsiteY1655" fmla="*/ 1937737 h 2366371"/>
                <a:gd name="connsiteX1656" fmla="*/ 108452 w 1830590"/>
                <a:gd name="connsiteY1656" fmla="*/ 1937737 h 2366371"/>
                <a:gd name="connsiteX1657" fmla="*/ 108452 w 1830590"/>
                <a:gd name="connsiteY1657" fmla="*/ 2035969 h 2366371"/>
                <a:gd name="connsiteX1658" fmla="*/ 8925 w 1830590"/>
                <a:gd name="connsiteY1658" fmla="*/ 2035969 h 2366371"/>
                <a:gd name="connsiteX1659" fmla="*/ 8925 w 1830590"/>
                <a:gd name="connsiteY1659" fmla="*/ 1937737 h 2366371"/>
                <a:gd name="connsiteX1660" fmla="*/ 108452 w 1830590"/>
                <a:gd name="connsiteY1660" fmla="*/ 2044894 h 2366371"/>
                <a:gd name="connsiteX1661" fmla="*/ 108452 w 1830590"/>
                <a:gd name="connsiteY1661" fmla="*/ 2143125 h 2366371"/>
                <a:gd name="connsiteX1662" fmla="*/ 8925 w 1830590"/>
                <a:gd name="connsiteY1662" fmla="*/ 2143125 h 2366371"/>
                <a:gd name="connsiteX1663" fmla="*/ 8925 w 1830590"/>
                <a:gd name="connsiteY1663" fmla="*/ 2044894 h 2366371"/>
                <a:gd name="connsiteX1664" fmla="*/ 108452 w 1830590"/>
                <a:gd name="connsiteY1664" fmla="*/ 2044894 h 2366371"/>
                <a:gd name="connsiteX1665" fmla="*/ 8925 w 1830590"/>
                <a:gd name="connsiteY1665" fmla="*/ 2152050 h 2366371"/>
                <a:gd name="connsiteX1666" fmla="*/ 108452 w 1830590"/>
                <a:gd name="connsiteY1666" fmla="*/ 2152050 h 2366371"/>
                <a:gd name="connsiteX1667" fmla="*/ 108452 w 1830590"/>
                <a:gd name="connsiteY1667" fmla="*/ 2250281 h 2366371"/>
                <a:gd name="connsiteX1668" fmla="*/ 8925 w 1830590"/>
                <a:gd name="connsiteY1668" fmla="*/ 2250281 h 2366371"/>
                <a:gd name="connsiteX1669" fmla="*/ 8925 w 1830590"/>
                <a:gd name="connsiteY1669" fmla="*/ 2152050 h 2366371"/>
                <a:gd name="connsiteX1670" fmla="*/ 117386 w 1830590"/>
                <a:gd name="connsiteY1670" fmla="*/ 2152050 h 2366371"/>
                <a:gd name="connsiteX1671" fmla="*/ 215618 w 1830590"/>
                <a:gd name="connsiteY1671" fmla="*/ 2152050 h 2366371"/>
                <a:gd name="connsiteX1672" fmla="*/ 215618 w 1830590"/>
                <a:gd name="connsiteY1672" fmla="*/ 2250281 h 2366371"/>
                <a:gd name="connsiteX1673" fmla="*/ 117386 w 1830590"/>
                <a:gd name="connsiteY1673" fmla="*/ 2250281 h 2366371"/>
                <a:gd name="connsiteX1674" fmla="*/ 117386 w 1830590"/>
                <a:gd name="connsiteY1674" fmla="*/ 2152050 h 2366371"/>
                <a:gd name="connsiteX1675" fmla="*/ 215608 w 1830590"/>
                <a:gd name="connsiteY1675" fmla="*/ 2259206 h 2366371"/>
                <a:gd name="connsiteX1676" fmla="*/ 215608 w 1830590"/>
                <a:gd name="connsiteY1676" fmla="*/ 2357437 h 2366371"/>
                <a:gd name="connsiteX1677" fmla="*/ 117377 w 1830590"/>
                <a:gd name="connsiteY1677" fmla="*/ 2357437 h 2366371"/>
                <a:gd name="connsiteX1678" fmla="*/ 117377 w 1830590"/>
                <a:gd name="connsiteY1678" fmla="*/ 2259206 h 2366371"/>
                <a:gd name="connsiteX1679" fmla="*/ 215608 w 1830590"/>
                <a:gd name="connsiteY1679" fmla="*/ 2259206 h 2366371"/>
                <a:gd name="connsiteX1680" fmla="*/ 224542 w 1830590"/>
                <a:gd name="connsiteY1680" fmla="*/ 2259206 h 2366371"/>
                <a:gd name="connsiteX1681" fmla="*/ 322774 w 1830590"/>
                <a:gd name="connsiteY1681" fmla="*/ 2259206 h 2366371"/>
                <a:gd name="connsiteX1682" fmla="*/ 322774 w 1830590"/>
                <a:gd name="connsiteY1682" fmla="*/ 2357437 h 2366371"/>
                <a:gd name="connsiteX1683" fmla="*/ 224542 w 1830590"/>
                <a:gd name="connsiteY1683" fmla="*/ 2357437 h 2366371"/>
                <a:gd name="connsiteX1684" fmla="*/ 224542 w 1830590"/>
                <a:gd name="connsiteY1684" fmla="*/ 2259206 h 2366371"/>
                <a:gd name="connsiteX1685" fmla="*/ 331699 w 1830590"/>
                <a:gd name="connsiteY1685" fmla="*/ 2259206 h 2366371"/>
                <a:gd name="connsiteX1686" fmla="*/ 429930 w 1830590"/>
                <a:gd name="connsiteY1686" fmla="*/ 2259206 h 2366371"/>
                <a:gd name="connsiteX1687" fmla="*/ 429930 w 1830590"/>
                <a:gd name="connsiteY1687" fmla="*/ 2357437 h 2366371"/>
                <a:gd name="connsiteX1688" fmla="*/ 331699 w 1830590"/>
                <a:gd name="connsiteY1688" fmla="*/ 2357437 h 2366371"/>
                <a:gd name="connsiteX1689" fmla="*/ 331699 w 1830590"/>
                <a:gd name="connsiteY1689" fmla="*/ 2259206 h 2366371"/>
                <a:gd name="connsiteX1690" fmla="*/ 438855 w 1830590"/>
                <a:gd name="connsiteY1690" fmla="*/ 2259206 h 2366371"/>
                <a:gd name="connsiteX1691" fmla="*/ 537086 w 1830590"/>
                <a:gd name="connsiteY1691" fmla="*/ 2259206 h 2366371"/>
                <a:gd name="connsiteX1692" fmla="*/ 537086 w 1830590"/>
                <a:gd name="connsiteY1692" fmla="*/ 2357437 h 2366371"/>
                <a:gd name="connsiteX1693" fmla="*/ 438855 w 1830590"/>
                <a:gd name="connsiteY1693" fmla="*/ 2357437 h 2366371"/>
                <a:gd name="connsiteX1694" fmla="*/ 438855 w 1830590"/>
                <a:gd name="connsiteY1694" fmla="*/ 2259206 h 2366371"/>
                <a:gd name="connsiteX1695" fmla="*/ 546011 w 1830590"/>
                <a:gd name="connsiteY1695" fmla="*/ 2259206 h 2366371"/>
                <a:gd name="connsiteX1696" fmla="*/ 644243 w 1830590"/>
                <a:gd name="connsiteY1696" fmla="*/ 2259206 h 2366371"/>
                <a:gd name="connsiteX1697" fmla="*/ 644243 w 1830590"/>
                <a:gd name="connsiteY1697" fmla="*/ 2357437 h 2366371"/>
                <a:gd name="connsiteX1698" fmla="*/ 546011 w 1830590"/>
                <a:gd name="connsiteY1698" fmla="*/ 2357437 h 2366371"/>
                <a:gd name="connsiteX1699" fmla="*/ 546011 w 1830590"/>
                <a:gd name="connsiteY1699" fmla="*/ 2259206 h 2366371"/>
                <a:gd name="connsiteX1700" fmla="*/ 653167 w 1830590"/>
                <a:gd name="connsiteY1700" fmla="*/ 2259206 h 2366371"/>
                <a:gd name="connsiteX1701" fmla="*/ 751399 w 1830590"/>
                <a:gd name="connsiteY1701" fmla="*/ 2259206 h 2366371"/>
                <a:gd name="connsiteX1702" fmla="*/ 751399 w 1830590"/>
                <a:gd name="connsiteY1702" fmla="*/ 2357437 h 2366371"/>
                <a:gd name="connsiteX1703" fmla="*/ 653167 w 1830590"/>
                <a:gd name="connsiteY1703" fmla="*/ 2357437 h 2366371"/>
                <a:gd name="connsiteX1704" fmla="*/ 653167 w 1830590"/>
                <a:gd name="connsiteY1704" fmla="*/ 2259206 h 2366371"/>
                <a:gd name="connsiteX1705" fmla="*/ 760324 w 1830590"/>
                <a:gd name="connsiteY1705" fmla="*/ 2259206 h 2366371"/>
                <a:gd name="connsiteX1706" fmla="*/ 858555 w 1830590"/>
                <a:gd name="connsiteY1706" fmla="*/ 2259206 h 2366371"/>
                <a:gd name="connsiteX1707" fmla="*/ 858555 w 1830590"/>
                <a:gd name="connsiteY1707" fmla="*/ 2357437 h 2366371"/>
                <a:gd name="connsiteX1708" fmla="*/ 760324 w 1830590"/>
                <a:gd name="connsiteY1708" fmla="*/ 2357437 h 2366371"/>
                <a:gd name="connsiteX1709" fmla="*/ 760324 w 1830590"/>
                <a:gd name="connsiteY1709" fmla="*/ 2259206 h 2366371"/>
                <a:gd name="connsiteX1710" fmla="*/ 867480 w 1830590"/>
                <a:gd name="connsiteY1710" fmla="*/ 2259206 h 2366371"/>
                <a:gd name="connsiteX1711" fmla="*/ 965711 w 1830590"/>
                <a:gd name="connsiteY1711" fmla="*/ 2259206 h 2366371"/>
                <a:gd name="connsiteX1712" fmla="*/ 965711 w 1830590"/>
                <a:gd name="connsiteY1712" fmla="*/ 2357437 h 2366371"/>
                <a:gd name="connsiteX1713" fmla="*/ 867480 w 1830590"/>
                <a:gd name="connsiteY1713" fmla="*/ 2357437 h 2366371"/>
                <a:gd name="connsiteX1714" fmla="*/ 867480 w 1830590"/>
                <a:gd name="connsiteY1714" fmla="*/ 2259206 h 2366371"/>
                <a:gd name="connsiteX1715" fmla="*/ 974636 w 1830590"/>
                <a:gd name="connsiteY1715" fmla="*/ 2259206 h 2366371"/>
                <a:gd name="connsiteX1716" fmla="*/ 1072867 w 1830590"/>
                <a:gd name="connsiteY1716" fmla="*/ 2259206 h 2366371"/>
                <a:gd name="connsiteX1717" fmla="*/ 1072867 w 1830590"/>
                <a:gd name="connsiteY1717" fmla="*/ 2357437 h 2366371"/>
                <a:gd name="connsiteX1718" fmla="*/ 974636 w 1830590"/>
                <a:gd name="connsiteY1718" fmla="*/ 2357437 h 2366371"/>
                <a:gd name="connsiteX1719" fmla="*/ 974636 w 1830590"/>
                <a:gd name="connsiteY1719" fmla="*/ 2259206 h 2366371"/>
                <a:gd name="connsiteX1720" fmla="*/ 1081792 w 1830590"/>
                <a:gd name="connsiteY1720" fmla="*/ 2259206 h 2366371"/>
                <a:gd name="connsiteX1721" fmla="*/ 1180024 w 1830590"/>
                <a:gd name="connsiteY1721" fmla="*/ 2259206 h 2366371"/>
                <a:gd name="connsiteX1722" fmla="*/ 1180024 w 1830590"/>
                <a:gd name="connsiteY1722" fmla="*/ 2357437 h 2366371"/>
                <a:gd name="connsiteX1723" fmla="*/ 1081792 w 1830590"/>
                <a:gd name="connsiteY1723" fmla="*/ 2357437 h 2366371"/>
                <a:gd name="connsiteX1724" fmla="*/ 1081792 w 1830590"/>
                <a:gd name="connsiteY1724" fmla="*/ 2259206 h 2366371"/>
                <a:gd name="connsiteX1725" fmla="*/ 1188949 w 1830590"/>
                <a:gd name="connsiteY1725" fmla="*/ 2259206 h 2366371"/>
                <a:gd name="connsiteX1726" fmla="*/ 1287180 w 1830590"/>
                <a:gd name="connsiteY1726" fmla="*/ 2259206 h 2366371"/>
                <a:gd name="connsiteX1727" fmla="*/ 1287180 w 1830590"/>
                <a:gd name="connsiteY1727" fmla="*/ 2357437 h 2366371"/>
                <a:gd name="connsiteX1728" fmla="*/ 1188949 w 1830590"/>
                <a:gd name="connsiteY1728" fmla="*/ 2357437 h 2366371"/>
                <a:gd name="connsiteX1729" fmla="*/ 1188949 w 1830590"/>
                <a:gd name="connsiteY1729" fmla="*/ 2259206 h 2366371"/>
                <a:gd name="connsiteX1730" fmla="*/ 1296105 w 1830590"/>
                <a:gd name="connsiteY1730" fmla="*/ 2259206 h 2366371"/>
                <a:gd name="connsiteX1731" fmla="*/ 1394336 w 1830590"/>
                <a:gd name="connsiteY1731" fmla="*/ 2259206 h 2366371"/>
                <a:gd name="connsiteX1732" fmla="*/ 1394336 w 1830590"/>
                <a:gd name="connsiteY1732" fmla="*/ 2357437 h 2366371"/>
                <a:gd name="connsiteX1733" fmla="*/ 1296105 w 1830590"/>
                <a:gd name="connsiteY1733" fmla="*/ 2357437 h 2366371"/>
                <a:gd name="connsiteX1734" fmla="*/ 1296105 w 1830590"/>
                <a:gd name="connsiteY1734" fmla="*/ 2259206 h 2366371"/>
                <a:gd name="connsiteX1735" fmla="*/ 1403261 w 1830590"/>
                <a:gd name="connsiteY1735" fmla="*/ 2259206 h 2366371"/>
                <a:gd name="connsiteX1736" fmla="*/ 1501492 w 1830590"/>
                <a:gd name="connsiteY1736" fmla="*/ 2259206 h 2366371"/>
                <a:gd name="connsiteX1737" fmla="*/ 1501492 w 1830590"/>
                <a:gd name="connsiteY1737" fmla="*/ 2357437 h 2366371"/>
                <a:gd name="connsiteX1738" fmla="*/ 1403261 w 1830590"/>
                <a:gd name="connsiteY1738" fmla="*/ 2357437 h 2366371"/>
                <a:gd name="connsiteX1739" fmla="*/ 1403261 w 1830590"/>
                <a:gd name="connsiteY1739" fmla="*/ 2259206 h 2366371"/>
                <a:gd name="connsiteX1740" fmla="*/ 1510417 w 1830590"/>
                <a:gd name="connsiteY1740" fmla="*/ 2259206 h 2366371"/>
                <a:gd name="connsiteX1741" fmla="*/ 1608649 w 1830590"/>
                <a:gd name="connsiteY1741" fmla="*/ 2259206 h 2366371"/>
                <a:gd name="connsiteX1742" fmla="*/ 1608649 w 1830590"/>
                <a:gd name="connsiteY1742" fmla="*/ 2357437 h 2366371"/>
                <a:gd name="connsiteX1743" fmla="*/ 1510417 w 1830590"/>
                <a:gd name="connsiteY1743" fmla="*/ 2357437 h 2366371"/>
                <a:gd name="connsiteX1744" fmla="*/ 1510417 w 1830590"/>
                <a:gd name="connsiteY1744" fmla="*/ 2259206 h 2366371"/>
                <a:gd name="connsiteX1745" fmla="*/ 1617574 w 1830590"/>
                <a:gd name="connsiteY1745" fmla="*/ 2259206 h 2366371"/>
                <a:gd name="connsiteX1746" fmla="*/ 1715805 w 1830590"/>
                <a:gd name="connsiteY1746" fmla="*/ 2259206 h 2366371"/>
                <a:gd name="connsiteX1747" fmla="*/ 1715805 w 1830590"/>
                <a:gd name="connsiteY1747" fmla="*/ 2357437 h 2366371"/>
                <a:gd name="connsiteX1748" fmla="*/ 1617574 w 1830590"/>
                <a:gd name="connsiteY1748" fmla="*/ 2357437 h 2366371"/>
                <a:gd name="connsiteX1749" fmla="*/ 1617574 w 1830590"/>
                <a:gd name="connsiteY1749" fmla="*/ 2259206 h 2366371"/>
                <a:gd name="connsiteX1750" fmla="*/ 1617574 w 1830590"/>
                <a:gd name="connsiteY1750" fmla="*/ 2250281 h 2366371"/>
                <a:gd name="connsiteX1751" fmla="*/ 1617574 w 1830590"/>
                <a:gd name="connsiteY1751" fmla="*/ 2152050 h 2366371"/>
                <a:gd name="connsiteX1752" fmla="*/ 1715805 w 1830590"/>
                <a:gd name="connsiteY1752" fmla="*/ 2152050 h 2366371"/>
                <a:gd name="connsiteX1753" fmla="*/ 1715805 w 1830590"/>
                <a:gd name="connsiteY1753" fmla="*/ 2250281 h 2366371"/>
                <a:gd name="connsiteX1754" fmla="*/ 1617574 w 1830590"/>
                <a:gd name="connsiteY1754" fmla="*/ 2250281 h 2366371"/>
                <a:gd name="connsiteX1755" fmla="*/ 1724730 w 1830590"/>
                <a:gd name="connsiteY1755" fmla="*/ 2152050 h 2366371"/>
                <a:gd name="connsiteX1756" fmla="*/ 1821656 w 1830590"/>
                <a:gd name="connsiteY1756" fmla="*/ 2152050 h 2366371"/>
                <a:gd name="connsiteX1757" fmla="*/ 1821656 w 1830590"/>
                <a:gd name="connsiteY1757" fmla="*/ 2250281 h 2366371"/>
                <a:gd name="connsiteX1758" fmla="*/ 1724730 w 1830590"/>
                <a:gd name="connsiteY1758" fmla="*/ 2250281 h 2366371"/>
                <a:gd name="connsiteX1759" fmla="*/ 1724730 w 1830590"/>
                <a:gd name="connsiteY1759" fmla="*/ 2152050 h 2366371"/>
                <a:gd name="connsiteX1760" fmla="*/ 1724730 w 1830590"/>
                <a:gd name="connsiteY1760" fmla="*/ 2143125 h 2366371"/>
                <a:gd name="connsiteX1761" fmla="*/ 1724730 w 1830590"/>
                <a:gd name="connsiteY1761" fmla="*/ 2044894 h 2366371"/>
                <a:gd name="connsiteX1762" fmla="*/ 1821656 w 1830590"/>
                <a:gd name="connsiteY1762" fmla="*/ 2044894 h 2366371"/>
                <a:gd name="connsiteX1763" fmla="*/ 1821656 w 1830590"/>
                <a:gd name="connsiteY1763" fmla="*/ 2143125 h 2366371"/>
                <a:gd name="connsiteX1764" fmla="*/ 1724730 w 1830590"/>
                <a:gd name="connsiteY1764" fmla="*/ 2143125 h 2366371"/>
                <a:gd name="connsiteX1765" fmla="*/ 1821656 w 1830590"/>
                <a:gd name="connsiteY1765" fmla="*/ 2035969 h 2366371"/>
                <a:gd name="connsiteX1766" fmla="*/ 1724730 w 1830590"/>
                <a:gd name="connsiteY1766" fmla="*/ 2035969 h 2366371"/>
                <a:gd name="connsiteX1767" fmla="*/ 1724730 w 1830590"/>
                <a:gd name="connsiteY1767" fmla="*/ 1937737 h 2366371"/>
                <a:gd name="connsiteX1768" fmla="*/ 1821656 w 1830590"/>
                <a:gd name="connsiteY1768" fmla="*/ 1937737 h 2366371"/>
                <a:gd name="connsiteX1769" fmla="*/ 1821656 w 1830590"/>
                <a:gd name="connsiteY1769" fmla="*/ 2035969 h 2366371"/>
                <a:gd name="connsiteX1770" fmla="*/ 1724730 w 1830590"/>
                <a:gd name="connsiteY1770" fmla="*/ 1928812 h 2366371"/>
                <a:gd name="connsiteX1771" fmla="*/ 1724730 w 1830590"/>
                <a:gd name="connsiteY1771" fmla="*/ 1830581 h 2366371"/>
                <a:gd name="connsiteX1772" fmla="*/ 1821656 w 1830590"/>
                <a:gd name="connsiteY1772" fmla="*/ 1830581 h 2366371"/>
                <a:gd name="connsiteX1773" fmla="*/ 1821656 w 1830590"/>
                <a:gd name="connsiteY1773" fmla="*/ 1928812 h 2366371"/>
                <a:gd name="connsiteX1774" fmla="*/ 1724730 w 1830590"/>
                <a:gd name="connsiteY1774" fmla="*/ 1928812 h 2366371"/>
                <a:gd name="connsiteX1775" fmla="*/ 1821656 w 1830590"/>
                <a:gd name="connsiteY1775" fmla="*/ 1821656 h 2366371"/>
                <a:gd name="connsiteX1776" fmla="*/ 1724730 w 1830590"/>
                <a:gd name="connsiteY1776" fmla="*/ 1821656 h 2366371"/>
                <a:gd name="connsiteX1777" fmla="*/ 1724730 w 1830590"/>
                <a:gd name="connsiteY1777" fmla="*/ 1723425 h 2366371"/>
                <a:gd name="connsiteX1778" fmla="*/ 1821656 w 1830590"/>
                <a:gd name="connsiteY1778" fmla="*/ 1723425 h 2366371"/>
                <a:gd name="connsiteX1779" fmla="*/ 1821656 w 1830590"/>
                <a:gd name="connsiteY1779" fmla="*/ 1821656 h 2366371"/>
                <a:gd name="connsiteX1780" fmla="*/ 1724730 w 1830590"/>
                <a:gd name="connsiteY1780" fmla="*/ 1714500 h 2366371"/>
                <a:gd name="connsiteX1781" fmla="*/ 1724730 w 1830590"/>
                <a:gd name="connsiteY1781" fmla="*/ 1616269 h 2366371"/>
                <a:gd name="connsiteX1782" fmla="*/ 1821656 w 1830590"/>
                <a:gd name="connsiteY1782" fmla="*/ 1616269 h 2366371"/>
                <a:gd name="connsiteX1783" fmla="*/ 1821656 w 1830590"/>
                <a:gd name="connsiteY1783" fmla="*/ 1714500 h 2366371"/>
                <a:gd name="connsiteX1784" fmla="*/ 1724730 w 1830590"/>
                <a:gd name="connsiteY1784" fmla="*/ 1714500 h 2366371"/>
                <a:gd name="connsiteX1785" fmla="*/ 1821656 w 1830590"/>
                <a:gd name="connsiteY1785" fmla="*/ 1607344 h 2366371"/>
                <a:gd name="connsiteX1786" fmla="*/ 1724730 w 1830590"/>
                <a:gd name="connsiteY1786" fmla="*/ 1607344 h 2366371"/>
                <a:gd name="connsiteX1787" fmla="*/ 1724730 w 1830590"/>
                <a:gd name="connsiteY1787" fmla="*/ 1509112 h 2366371"/>
                <a:gd name="connsiteX1788" fmla="*/ 1821656 w 1830590"/>
                <a:gd name="connsiteY1788" fmla="*/ 1509112 h 2366371"/>
                <a:gd name="connsiteX1789" fmla="*/ 1821656 w 1830590"/>
                <a:gd name="connsiteY1789" fmla="*/ 1607344 h 2366371"/>
                <a:gd name="connsiteX1790" fmla="*/ 1724730 w 1830590"/>
                <a:gd name="connsiteY1790" fmla="*/ 1500187 h 2366371"/>
                <a:gd name="connsiteX1791" fmla="*/ 1724730 w 1830590"/>
                <a:gd name="connsiteY1791" fmla="*/ 1401956 h 2366371"/>
                <a:gd name="connsiteX1792" fmla="*/ 1821656 w 1830590"/>
                <a:gd name="connsiteY1792" fmla="*/ 1401956 h 2366371"/>
                <a:gd name="connsiteX1793" fmla="*/ 1821656 w 1830590"/>
                <a:gd name="connsiteY1793" fmla="*/ 1500187 h 2366371"/>
                <a:gd name="connsiteX1794" fmla="*/ 1724730 w 1830590"/>
                <a:gd name="connsiteY1794" fmla="*/ 1500187 h 2366371"/>
                <a:gd name="connsiteX1795" fmla="*/ 1821656 w 1830590"/>
                <a:gd name="connsiteY1795" fmla="*/ 1393031 h 2366371"/>
                <a:gd name="connsiteX1796" fmla="*/ 1724730 w 1830590"/>
                <a:gd name="connsiteY1796" fmla="*/ 1393031 h 2366371"/>
                <a:gd name="connsiteX1797" fmla="*/ 1724730 w 1830590"/>
                <a:gd name="connsiteY1797" fmla="*/ 1294800 h 2366371"/>
                <a:gd name="connsiteX1798" fmla="*/ 1821656 w 1830590"/>
                <a:gd name="connsiteY1798" fmla="*/ 1294800 h 2366371"/>
                <a:gd name="connsiteX1799" fmla="*/ 1821656 w 1830590"/>
                <a:gd name="connsiteY1799" fmla="*/ 1393031 h 2366371"/>
                <a:gd name="connsiteX1800" fmla="*/ 1724730 w 1830590"/>
                <a:gd name="connsiteY1800" fmla="*/ 1285875 h 2366371"/>
                <a:gd name="connsiteX1801" fmla="*/ 1724730 w 1830590"/>
                <a:gd name="connsiteY1801" fmla="*/ 1187644 h 2366371"/>
                <a:gd name="connsiteX1802" fmla="*/ 1821656 w 1830590"/>
                <a:gd name="connsiteY1802" fmla="*/ 1187644 h 2366371"/>
                <a:gd name="connsiteX1803" fmla="*/ 1821656 w 1830590"/>
                <a:gd name="connsiteY1803" fmla="*/ 1285875 h 2366371"/>
                <a:gd name="connsiteX1804" fmla="*/ 1724730 w 1830590"/>
                <a:gd name="connsiteY1804" fmla="*/ 1285875 h 2366371"/>
                <a:gd name="connsiteX1805" fmla="*/ 1821656 w 1830590"/>
                <a:gd name="connsiteY1805" fmla="*/ 1178719 h 2366371"/>
                <a:gd name="connsiteX1806" fmla="*/ 1724730 w 1830590"/>
                <a:gd name="connsiteY1806" fmla="*/ 1178719 h 2366371"/>
                <a:gd name="connsiteX1807" fmla="*/ 1724730 w 1830590"/>
                <a:gd name="connsiteY1807" fmla="*/ 1080487 h 2366371"/>
                <a:gd name="connsiteX1808" fmla="*/ 1821656 w 1830590"/>
                <a:gd name="connsiteY1808" fmla="*/ 1080487 h 2366371"/>
                <a:gd name="connsiteX1809" fmla="*/ 1821656 w 1830590"/>
                <a:gd name="connsiteY1809" fmla="*/ 1178719 h 2366371"/>
                <a:gd name="connsiteX1810" fmla="*/ 1724730 w 1830590"/>
                <a:gd name="connsiteY1810" fmla="*/ 1071562 h 2366371"/>
                <a:gd name="connsiteX1811" fmla="*/ 1724730 w 1830590"/>
                <a:gd name="connsiteY1811" fmla="*/ 973331 h 2366371"/>
                <a:gd name="connsiteX1812" fmla="*/ 1821656 w 1830590"/>
                <a:gd name="connsiteY1812" fmla="*/ 973331 h 2366371"/>
                <a:gd name="connsiteX1813" fmla="*/ 1821656 w 1830590"/>
                <a:gd name="connsiteY1813" fmla="*/ 1071562 h 2366371"/>
                <a:gd name="connsiteX1814" fmla="*/ 1724730 w 1830590"/>
                <a:gd name="connsiteY1814" fmla="*/ 1071562 h 2366371"/>
                <a:gd name="connsiteX1815" fmla="*/ 1821656 w 1830590"/>
                <a:gd name="connsiteY1815" fmla="*/ 964406 h 2366371"/>
                <a:gd name="connsiteX1816" fmla="*/ 1724730 w 1830590"/>
                <a:gd name="connsiteY1816" fmla="*/ 964406 h 2366371"/>
                <a:gd name="connsiteX1817" fmla="*/ 1724730 w 1830590"/>
                <a:gd name="connsiteY1817" fmla="*/ 866175 h 2366371"/>
                <a:gd name="connsiteX1818" fmla="*/ 1821656 w 1830590"/>
                <a:gd name="connsiteY1818" fmla="*/ 866175 h 2366371"/>
                <a:gd name="connsiteX1819" fmla="*/ 1821656 w 1830590"/>
                <a:gd name="connsiteY1819" fmla="*/ 964406 h 2366371"/>
                <a:gd name="connsiteX1820" fmla="*/ 1724730 w 1830590"/>
                <a:gd name="connsiteY1820" fmla="*/ 857250 h 2366371"/>
                <a:gd name="connsiteX1821" fmla="*/ 1724730 w 1830590"/>
                <a:gd name="connsiteY1821" fmla="*/ 759019 h 2366371"/>
                <a:gd name="connsiteX1822" fmla="*/ 1821656 w 1830590"/>
                <a:gd name="connsiteY1822" fmla="*/ 759019 h 2366371"/>
                <a:gd name="connsiteX1823" fmla="*/ 1821656 w 1830590"/>
                <a:gd name="connsiteY1823" fmla="*/ 857250 h 2366371"/>
                <a:gd name="connsiteX1824" fmla="*/ 1724730 w 1830590"/>
                <a:gd name="connsiteY1824" fmla="*/ 857250 h 2366371"/>
                <a:gd name="connsiteX1825" fmla="*/ 1821656 w 1830590"/>
                <a:gd name="connsiteY1825" fmla="*/ 750094 h 2366371"/>
                <a:gd name="connsiteX1826" fmla="*/ 1724730 w 1830590"/>
                <a:gd name="connsiteY1826" fmla="*/ 750094 h 2366371"/>
                <a:gd name="connsiteX1827" fmla="*/ 1724730 w 1830590"/>
                <a:gd name="connsiteY1827" fmla="*/ 651862 h 2366371"/>
                <a:gd name="connsiteX1828" fmla="*/ 1821656 w 1830590"/>
                <a:gd name="connsiteY1828" fmla="*/ 651862 h 2366371"/>
                <a:gd name="connsiteX1829" fmla="*/ 1821656 w 1830590"/>
                <a:gd name="connsiteY1829" fmla="*/ 750094 h 2366371"/>
                <a:gd name="connsiteX1830" fmla="*/ 1724730 w 1830590"/>
                <a:gd name="connsiteY1830" fmla="*/ 642938 h 2366371"/>
                <a:gd name="connsiteX1831" fmla="*/ 1724730 w 1830590"/>
                <a:gd name="connsiteY1831" fmla="*/ 544706 h 2366371"/>
                <a:gd name="connsiteX1832" fmla="*/ 1821656 w 1830590"/>
                <a:gd name="connsiteY1832" fmla="*/ 544706 h 2366371"/>
                <a:gd name="connsiteX1833" fmla="*/ 1821656 w 1830590"/>
                <a:gd name="connsiteY1833" fmla="*/ 642938 h 2366371"/>
                <a:gd name="connsiteX1834" fmla="*/ 1724730 w 1830590"/>
                <a:gd name="connsiteY1834" fmla="*/ 642938 h 2366371"/>
                <a:gd name="connsiteX1835" fmla="*/ 1821656 w 1830590"/>
                <a:gd name="connsiteY1835" fmla="*/ 535781 h 2366371"/>
                <a:gd name="connsiteX1836" fmla="*/ 1724730 w 1830590"/>
                <a:gd name="connsiteY1836" fmla="*/ 535781 h 2366371"/>
                <a:gd name="connsiteX1837" fmla="*/ 1724730 w 1830590"/>
                <a:gd name="connsiteY1837" fmla="*/ 437550 h 2366371"/>
                <a:gd name="connsiteX1838" fmla="*/ 1821656 w 1830590"/>
                <a:gd name="connsiteY1838" fmla="*/ 437550 h 2366371"/>
                <a:gd name="connsiteX1839" fmla="*/ 1821656 w 1830590"/>
                <a:gd name="connsiteY1839" fmla="*/ 535781 h 2366371"/>
                <a:gd name="connsiteX1840" fmla="*/ 1724730 w 1830590"/>
                <a:gd name="connsiteY1840" fmla="*/ 428625 h 2366371"/>
                <a:gd name="connsiteX1841" fmla="*/ 1724730 w 1830590"/>
                <a:gd name="connsiteY1841" fmla="*/ 330394 h 2366371"/>
                <a:gd name="connsiteX1842" fmla="*/ 1821656 w 1830590"/>
                <a:gd name="connsiteY1842" fmla="*/ 330394 h 2366371"/>
                <a:gd name="connsiteX1843" fmla="*/ 1821656 w 1830590"/>
                <a:gd name="connsiteY1843" fmla="*/ 428625 h 2366371"/>
                <a:gd name="connsiteX1844" fmla="*/ 1724730 w 1830590"/>
                <a:gd name="connsiteY1844" fmla="*/ 428625 h 2366371"/>
                <a:gd name="connsiteX1845" fmla="*/ 1821656 w 1830590"/>
                <a:gd name="connsiteY1845" fmla="*/ 321469 h 2366371"/>
                <a:gd name="connsiteX1846" fmla="*/ 1724730 w 1830590"/>
                <a:gd name="connsiteY1846" fmla="*/ 321469 h 2366371"/>
                <a:gd name="connsiteX1847" fmla="*/ 1724730 w 1830590"/>
                <a:gd name="connsiteY1847" fmla="*/ 223237 h 2366371"/>
                <a:gd name="connsiteX1848" fmla="*/ 1821656 w 1830590"/>
                <a:gd name="connsiteY1848" fmla="*/ 223237 h 2366371"/>
                <a:gd name="connsiteX1849" fmla="*/ 1821656 w 1830590"/>
                <a:gd name="connsiteY1849" fmla="*/ 321469 h 2366371"/>
                <a:gd name="connsiteX1850" fmla="*/ 1724730 w 1830590"/>
                <a:gd name="connsiteY1850" fmla="*/ 214313 h 2366371"/>
                <a:gd name="connsiteX1851" fmla="*/ 1724730 w 1830590"/>
                <a:gd name="connsiteY1851" fmla="*/ 116081 h 2366371"/>
                <a:gd name="connsiteX1852" fmla="*/ 1821656 w 1830590"/>
                <a:gd name="connsiteY1852" fmla="*/ 116081 h 2366371"/>
                <a:gd name="connsiteX1853" fmla="*/ 1821656 w 1830590"/>
                <a:gd name="connsiteY1853" fmla="*/ 214313 h 2366371"/>
                <a:gd name="connsiteX1854" fmla="*/ 1724730 w 1830590"/>
                <a:gd name="connsiteY1854" fmla="*/ 214313 h 2366371"/>
                <a:gd name="connsiteX1855" fmla="*/ 1821656 w 1830590"/>
                <a:gd name="connsiteY1855" fmla="*/ 107156 h 2366371"/>
                <a:gd name="connsiteX1856" fmla="*/ 1724730 w 1830590"/>
                <a:gd name="connsiteY1856" fmla="*/ 107156 h 2366371"/>
                <a:gd name="connsiteX1857" fmla="*/ 1724730 w 1830590"/>
                <a:gd name="connsiteY1857" fmla="*/ 8925 h 2366371"/>
                <a:gd name="connsiteX1858" fmla="*/ 1821656 w 1830590"/>
                <a:gd name="connsiteY1858" fmla="*/ 8925 h 2366371"/>
                <a:gd name="connsiteX1859" fmla="*/ 1821656 w 1830590"/>
                <a:gd name="connsiteY1859" fmla="*/ 107156 h 2366371"/>
                <a:gd name="connsiteX1860" fmla="*/ 108452 w 1830590"/>
                <a:gd name="connsiteY1860" fmla="*/ 8925 h 2366371"/>
                <a:gd name="connsiteX1861" fmla="*/ 108452 w 1830590"/>
                <a:gd name="connsiteY1861" fmla="*/ 107156 h 2366371"/>
                <a:gd name="connsiteX1862" fmla="*/ 8925 w 1830590"/>
                <a:gd name="connsiteY1862" fmla="*/ 107156 h 2366371"/>
                <a:gd name="connsiteX1863" fmla="*/ 8925 w 1830590"/>
                <a:gd name="connsiteY1863" fmla="*/ 8925 h 2366371"/>
                <a:gd name="connsiteX1864" fmla="*/ 108452 w 1830590"/>
                <a:gd name="connsiteY1864" fmla="*/ 8925 h 2366371"/>
                <a:gd name="connsiteX1865" fmla="*/ 8925 w 1830590"/>
                <a:gd name="connsiteY1865" fmla="*/ 2259206 h 2366371"/>
                <a:gd name="connsiteX1866" fmla="*/ 108452 w 1830590"/>
                <a:gd name="connsiteY1866" fmla="*/ 2259206 h 2366371"/>
                <a:gd name="connsiteX1867" fmla="*/ 108452 w 1830590"/>
                <a:gd name="connsiteY1867" fmla="*/ 2357437 h 2366371"/>
                <a:gd name="connsiteX1868" fmla="*/ 8925 w 1830590"/>
                <a:gd name="connsiteY1868" fmla="*/ 2357437 h 2366371"/>
                <a:gd name="connsiteX1869" fmla="*/ 8925 w 1830590"/>
                <a:gd name="connsiteY1869" fmla="*/ 2259206 h 2366371"/>
                <a:gd name="connsiteX1870" fmla="*/ 1724730 w 1830590"/>
                <a:gd name="connsiteY1870" fmla="*/ 2357437 h 2366371"/>
                <a:gd name="connsiteX1871" fmla="*/ 1724730 w 1830590"/>
                <a:gd name="connsiteY1871" fmla="*/ 2259206 h 2366371"/>
                <a:gd name="connsiteX1872" fmla="*/ 1821656 w 1830590"/>
                <a:gd name="connsiteY1872" fmla="*/ 2259206 h 2366371"/>
                <a:gd name="connsiteX1873" fmla="*/ 1821656 w 1830590"/>
                <a:gd name="connsiteY1873" fmla="*/ 2357437 h 2366371"/>
                <a:gd name="connsiteX1874" fmla="*/ 1724730 w 1830590"/>
                <a:gd name="connsiteY1874" fmla="*/ 2357437 h 236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</a:cxnLst>
              <a:rect l="l" t="t" r="r" b="b"/>
              <a:pathLst>
                <a:path w="1830590" h="2366371">
                  <a:moveTo>
                    <a:pt x="0" y="0"/>
                  </a:moveTo>
                  <a:lnTo>
                    <a:pt x="0" y="2366372"/>
                  </a:lnTo>
                  <a:lnTo>
                    <a:pt x="1830591" y="2366372"/>
                  </a:lnTo>
                  <a:lnTo>
                    <a:pt x="1830591" y="0"/>
                  </a:lnTo>
                  <a:lnTo>
                    <a:pt x="0" y="0"/>
                  </a:lnTo>
                  <a:close/>
                  <a:moveTo>
                    <a:pt x="867480" y="1500187"/>
                  </a:moveTo>
                  <a:lnTo>
                    <a:pt x="867480" y="1401956"/>
                  </a:lnTo>
                  <a:lnTo>
                    <a:pt x="965711" y="1401956"/>
                  </a:lnTo>
                  <a:lnTo>
                    <a:pt x="965711" y="1500187"/>
                  </a:lnTo>
                  <a:lnTo>
                    <a:pt x="867480" y="1500187"/>
                  </a:lnTo>
                  <a:close/>
                  <a:moveTo>
                    <a:pt x="965702" y="1509112"/>
                  </a:moveTo>
                  <a:lnTo>
                    <a:pt x="965702" y="1607344"/>
                  </a:lnTo>
                  <a:lnTo>
                    <a:pt x="867470" y="1607344"/>
                  </a:lnTo>
                  <a:lnTo>
                    <a:pt x="867470" y="1509112"/>
                  </a:lnTo>
                  <a:lnTo>
                    <a:pt x="965702" y="1509112"/>
                  </a:lnTo>
                  <a:close/>
                  <a:moveTo>
                    <a:pt x="965702" y="866175"/>
                  </a:moveTo>
                  <a:lnTo>
                    <a:pt x="965702" y="964406"/>
                  </a:lnTo>
                  <a:lnTo>
                    <a:pt x="867470" y="964406"/>
                  </a:lnTo>
                  <a:lnTo>
                    <a:pt x="867470" y="866175"/>
                  </a:lnTo>
                  <a:lnTo>
                    <a:pt x="965702" y="866175"/>
                  </a:lnTo>
                  <a:close/>
                  <a:moveTo>
                    <a:pt x="867480" y="857250"/>
                  </a:moveTo>
                  <a:lnTo>
                    <a:pt x="867480" y="759019"/>
                  </a:lnTo>
                  <a:lnTo>
                    <a:pt x="965711" y="759019"/>
                  </a:lnTo>
                  <a:lnTo>
                    <a:pt x="965711" y="857250"/>
                  </a:lnTo>
                  <a:lnTo>
                    <a:pt x="867480" y="857250"/>
                  </a:lnTo>
                  <a:close/>
                  <a:moveTo>
                    <a:pt x="867480" y="1285875"/>
                  </a:moveTo>
                  <a:lnTo>
                    <a:pt x="867480" y="1187644"/>
                  </a:lnTo>
                  <a:lnTo>
                    <a:pt x="965711" y="1187644"/>
                  </a:lnTo>
                  <a:lnTo>
                    <a:pt x="965711" y="1285875"/>
                  </a:lnTo>
                  <a:lnTo>
                    <a:pt x="867480" y="1285875"/>
                  </a:lnTo>
                  <a:close/>
                  <a:moveTo>
                    <a:pt x="965702" y="1294800"/>
                  </a:moveTo>
                  <a:lnTo>
                    <a:pt x="965702" y="1393031"/>
                  </a:lnTo>
                  <a:lnTo>
                    <a:pt x="867470" y="1393031"/>
                  </a:lnTo>
                  <a:lnTo>
                    <a:pt x="867470" y="1294800"/>
                  </a:lnTo>
                  <a:lnTo>
                    <a:pt x="965702" y="1294800"/>
                  </a:lnTo>
                  <a:close/>
                  <a:moveTo>
                    <a:pt x="867480" y="1178719"/>
                  </a:moveTo>
                  <a:lnTo>
                    <a:pt x="867480" y="1080487"/>
                  </a:lnTo>
                  <a:lnTo>
                    <a:pt x="965711" y="1080487"/>
                  </a:lnTo>
                  <a:lnTo>
                    <a:pt x="965711" y="1178719"/>
                  </a:lnTo>
                  <a:lnTo>
                    <a:pt x="867480" y="1178719"/>
                  </a:lnTo>
                  <a:close/>
                  <a:moveTo>
                    <a:pt x="867480" y="1071562"/>
                  </a:moveTo>
                  <a:lnTo>
                    <a:pt x="867480" y="973331"/>
                  </a:lnTo>
                  <a:lnTo>
                    <a:pt x="965711" y="973331"/>
                  </a:lnTo>
                  <a:lnTo>
                    <a:pt x="965711" y="1071562"/>
                  </a:lnTo>
                  <a:lnTo>
                    <a:pt x="867480" y="1071562"/>
                  </a:lnTo>
                  <a:close/>
                  <a:moveTo>
                    <a:pt x="858546" y="964406"/>
                  </a:moveTo>
                  <a:lnTo>
                    <a:pt x="760314" y="964406"/>
                  </a:lnTo>
                  <a:lnTo>
                    <a:pt x="760314" y="866175"/>
                  </a:lnTo>
                  <a:lnTo>
                    <a:pt x="858546" y="866175"/>
                  </a:lnTo>
                  <a:lnTo>
                    <a:pt x="858546" y="964406"/>
                  </a:lnTo>
                  <a:close/>
                  <a:moveTo>
                    <a:pt x="858546" y="973331"/>
                  </a:moveTo>
                  <a:lnTo>
                    <a:pt x="858546" y="1071562"/>
                  </a:lnTo>
                  <a:lnTo>
                    <a:pt x="760314" y="1071562"/>
                  </a:lnTo>
                  <a:lnTo>
                    <a:pt x="760314" y="973331"/>
                  </a:lnTo>
                  <a:lnTo>
                    <a:pt x="858546" y="973331"/>
                  </a:lnTo>
                  <a:close/>
                  <a:moveTo>
                    <a:pt x="858546" y="1080487"/>
                  </a:moveTo>
                  <a:lnTo>
                    <a:pt x="858546" y="1178719"/>
                  </a:lnTo>
                  <a:lnTo>
                    <a:pt x="760314" y="1178719"/>
                  </a:lnTo>
                  <a:lnTo>
                    <a:pt x="760314" y="1080487"/>
                  </a:lnTo>
                  <a:lnTo>
                    <a:pt x="858546" y="1080487"/>
                  </a:lnTo>
                  <a:close/>
                  <a:moveTo>
                    <a:pt x="858546" y="1187644"/>
                  </a:moveTo>
                  <a:lnTo>
                    <a:pt x="858546" y="1285875"/>
                  </a:lnTo>
                  <a:lnTo>
                    <a:pt x="760314" y="1285875"/>
                  </a:lnTo>
                  <a:lnTo>
                    <a:pt x="760314" y="1187644"/>
                  </a:lnTo>
                  <a:lnTo>
                    <a:pt x="858546" y="1187644"/>
                  </a:lnTo>
                  <a:close/>
                  <a:moveTo>
                    <a:pt x="858546" y="1294800"/>
                  </a:moveTo>
                  <a:lnTo>
                    <a:pt x="858546" y="1393031"/>
                  </a:lnTo>
                  <a:lnTo>
                    <a:pt x="760314" y="1393031"/>
                  </a:lnTo>
                  <a:lnTo>
                    <a:pt x="760314" y="1294800"/>
                  </a:lnTo>
                  <a:lnTo>
                    <a:pt x="858546" y="1294800"/>
                  </a:lnTo>
                  <a:close/>
                  <a:moveTo>
                    <a:pt x="858546" y="1401956"/>
                  </a:moveTo>
                  <a:lnTo>
                    <a:pt x="858546" y="1500187"/>
                  </a:lnTo>
                  <a:lnTo>
                    <a:pt x="760314" y="1500187"/>
                  </a:lnTo>
                  <a:lnTo>
                    <a:pt x="760314" y="1401956"/>
                  </a:lnTo>
                  <a:lnTo>
                    <a:pt x="858546" y="1401956"/>
                  </a:lnTo>
                  <a:close/>
                  <a:moveTo>
                    <a:pt x="974636" y="1401956"/>
                  </a:moveTo>
                  <a:lnTo>
                    <a:pt x="1072867" y="1401956"/>
                  </a:lnTo>
                  <a:lnTo>
                    <a:pt x="1072867" y="1500187"/>
                  </a:lnTo>
                  <a:lnTo>
                    <a:pt x="974636" y="1500187"/>
                  </a:lnTo>
                  <a:lnTo>
                    <a:pt x="974636" y="1401956"/>
                  </a:lnTo>
                  <a:close/>
                  <a:moveTo>
                    <a:pt x="974636" y="1393031"/>
                  </a:moveTo>
                  <a:lnTo>
                    <a:pt x="974636" y="1294800"/>
                  </a:lnTo>
                  <a:lnTo>
                    <a:pt x="1072867" y="1294800"/>
                  </a:lnTo>
                  <a:lnTo>
                    <a:pt x="1072867" y="1393031"/>
                  </a:lnTo>
                  <a:lnTo>
                    <a:pt x="974636" y="1393031"/>
                  </a:lnTo>
                  <a:close/>
                  <a:moveTo>
                    <a:pt x="974636" y="1285875"/>
                  </a:moveTo>
                  <a:lnTo>
                    <a:pt x="974636" y="1187644"/>
                  </a:lnTo>
                  <a:lnTo>
                    <a:pt x="1072867" y="1187644"/>
                  </a:lnTo>
                  <a:lnTo>
                    <a:pt x="1072867" y="1285875"/>
                  </a:lnTo>
                  <a:lnTo>
                    <a:pt x="974636" y="1285875"/>
                  </a:lnTo>
                  <a:close/>
                  <a:moveTo>
                    <a:pt x="974636" y="1178719"/>
                  </a:moveTo>
                  <a:lnTo>
                    <a:pt x="974636" y="1080487"/>
                  </a:lnTo>
                  <a:lnTo>
                    <a:pt x="1072867" y="1080487"/>
                  </a:lnTo>
                  <a:lnTo>
                    <a:pt x="1072867" y="1178719"/>
                  </a:lnTo>
                  <a:lnTo>
                    <a:pt x="974636" y="1178719"/>
                  </a:lnTo>
                  <a:close/>
                  <a:moveTo>
                    <a:pt x="974636" y="1071562"/>
                  </a:moveTo>
                  <a:lnTo>
                    <a:pt x="974636" y="973331"/>
                  </a:lnTo>
                  <a:lnTo>
                    <a:pt x="1072867" y="973331"/>
                  </a:lnTo>
                  <a:lnTo>
                    <a:pt x="1072867" y="1071562"/>
                  </a:lnTo>
                  <a:lnTo>
                    <a:pt x="974636" y="1071562"/>
                  </a:lnTo>
                  <a:close/>
                  <a:moveTo>
                    <a:pt x="974636" y="964406"/>
                  </a:moveTo>
                  <a:lnTo>
                    <a:pt x="974636" y="866175"/>
                  </a:lnTo>
                  <a:lnTo>
                    <a:pt x="1072867" y="866175"/>
                  </a:lnTo>
                  <a:lnTo>
                    <a:pt x="1072867" y="964406"/>
                  </a:lnTo>
                  <a:lnTo>
                    <a:pt x="974636" y="964406"/>
                  </a:lnTo>
                  <a:close/>
                  <a:moveTo>
                    <a:pt x="974636" y="857250"/>
                  </a:moveTo>
                  <a:lnTo>
                    <a:pt x="974636" y="759019"/>
                  </a:lnTo>
                  <a:lnTo>
                    <a:pt x="1072867" y="759019"/>
                  </a:lnTo>
                  <a:lnTo>
                    <a:pt x="1072867" y="857250"/>
                  </a:lnTo>
                  <a:lnTo>
                    <a:pt x="974636" y="857250"/>
                  </a:lnTo>
                  <a:close/>
                  <a:moveTo>
                    <a:pt x="974636" y="750094"/>
                  </a:moveTo>
                  <a:lnTo>
                    <a:pt x="974636" y="651862"/>
                  </a:lnTo>
                  <a:lnTo>
                    <a:pt x="1072867" y="651862"/>
                  </a:lnTo>
                  <a:lnTo>
                    <a:pt x="1072867" y="750094"/>
                  </a:lnTo>
                  <a:lnTo>
                    <a:pt x="974636" y="750094"/>
                  </a:lnTo>
                  <a:close/>
                  <a:moveTo>
                    <a:pt x="965702" y="750094"/>
                  </a:moveTo>
                  <a:lnTo>
                    <a:pt x="867470" y="750094"/>
                  </a:lnTo>
                  <a:lnTo>
                    <a:pt x="867470" y="651862"/>
                  </a:lnTo>
                  <a:lnTo>
                    <a:pt x="965702" y="651862"/>
                  </a:lnTo>
                  <a:lnTo>
                    <a:pt x="965702" y="750094"/>
                  </a:lnTo>
                  <a:close/>
                  <a:moveTo>
                    <a:pt x="858546" y="750094"/>
                  </a:moveTo>
                  <a:lnTo>
                    <a:pt x="760314" y="750094"/>
                  </a:lnTo>
                  <a:lnTo>
                    <a:pt x="760314" y="651862"/>
                  </a:lnTo>
                  <a:lnTo>
                    <a:pt x="858546" y="651862"/>
                  </a:lnTo>
                  <a:lnTo>
                    <a:pt x="858546" y="750094"/>
                  </a:lnTo>
                  <a:close/>
                  <a:moveTo>
                    <a:pt x="858546" y="759019"/>
                  </a:moveTo>
                  <a:lnTo>
                    <a:pt x="858546" y="857250"/>
                  </a:lnTo>
                  <a:lnTo>
                    <a:pt x="760314" y="857250"/>
                  </a:lnTo>
                  <a:lnTo>
                    <a:pt x="760314" y="759019"/>
                  </a:lnTo>
                  <a:lnTo>
                    <a:pt x="858546" y="759019"/>
                  </a:lnTo>
                  <a:close/>
                  <a:moveTo>
                    <a:pt x="751389" y="857250"/>
                  </a:moveTo>
                  <a:lnTo>
                    <a:pt x="653158" y="857250"/>
                  </a:lnTo>
                  <a:lnTo>
                    <a:pt x="653158" y="759019"/>
                  </a:lnTo>
                  <a:lnTo>
                    <a:pt x="751389" y="759019"/>
                  </a:lnTo>
                  <a:lnTo>
                    <a:pt x="751389" y="857250"/>
                  </a:lnTo>
                  <a:close/>
                  <a:moveTo>
                    <a:pt x="751389" y="866175"/>
                  </a:moveTo>
                  <a:lnTo>
                    <a:pt x="751389" y="964406"/>
                  </a:lnTo>
                  <a:lnTo>
                    <a:pt x="653158" y="964406"/>
                  </a:lnTo>
                  <a:lnTo>
                    <a:pt x="653158" y="866175"/>
                  </a:lnTo>
                  <a:lnTo>
                    <a:pt x="751389" y="866175"/>
                  </a:lnTo>
                  <a:close/>
                  <a:moveTo>
                    <a:pt x="751389" y="973331"/>
                  </a:moveTo>
                  <a:lnTo>
                    <a:pt x="751389" y="1071562"/>
                  </a:lnTo>
                  <a:lnTo>
                    <a:pt x="653158" y="1071562"/>
                  </a:lnTo>
                  <a:lnTo>
                    <a:pt x="653158" y="973331"/>
                  </a:lnTo>
                  <a:lnTo>
                    <a:pt x="751389" y="973331"/>
                  </a:lnTo>
                  <a:close/>
                  <a:moveTo>
                    <a:pt x="751389" y="1080487"/>
                  </a:moveTo>
                  <a:lnTo>
                    <a:pt x="751389" y="1178719"/>
                  </a:lnTo>
                  <a:lnTo>
                    <a:pt x="653158" y="1178719"/>
                  </a:lnTo>
                  <a:lnTo>
                    <a:pt x="653158" y="1080487"/>
                  </a:lnTo>
                  <a:lnTo>
                    <a:pt x="751389" y="1080487"/>
                  </a:lnTo>
                  <a:close/>
                  <a:moveTo>
                    <a:pt x="751389" y="1187644"/>
                  </a:moveTo>
                  <a:lnTo>
                    <a:pt x="751389" y="1285875"/>
                  </a:lnTo>
                  <a:lnTo>
                    <a:pt x="653158" y="1285875"/>
                  </a:lnTo>
                  <a:lnTo>
                    <a:pt x="653158" y="1187644"/>
                  </a:lnTo>
                  <a:lnTo>
                    <a:pt x="751389" y="1187644"/>
                  </a:lnTo>
                  <a:close/>
                  <a:moveTo>
                    <a:pt x="751389" y="1294800"/>
                  </a:moveTo>
                  <a:lnTo>
                    <a:pt x="751389" y="1393031"/>
                  </a:lnTo>
                  <a:lnTo>
                    <a:pt x="653158" y="1393031"/>
                  </a:lnTo>
                  <a:lnTo>
                    <a:pt x="653158" y="1294800"/>
                  </a:lnTo>
                  <a:lnTo>
                    <a:pt x="751389" y="1294800"/>
                  </a:lnTo>
                  <a:close/>
                  <a:moveTo>
                    <a:pt x="751389" y="1401956"/>
                  </a:moveTo>
                  <a:lnTo>
                    <a:pt x="751389" y="1500187"/>
                  </a:lnTo>
                  <a:lnTo>
                    <a:pt x="653158" y="1500187"/>
                  </a:lnTo>
                  <a:lnTo>
                    <a:pt x="653158" y="1401956"/>
                  </a:lnTo>
                  <a:lnTo>
                    <a:pt x="751389" y="1401956"/>
                  </a:lnTo>
                  <a:close/>
                  <a:moveTo>
                    <a:pt x="751389" y="1509112"/>
                  </a:moveTo>
                  <a:lnTo>
                    <a:pt x="751389" y="1607344"/>
                  </a:lnTo>
                  <a:lnTo>
                    <a:pt x="653158" y="1607344"/>
                  </a:lnTo>
                  <a:lnTo>
                    <a:pt x="653158" y="1509112"/>
                  </a:lnTo>
                  <a:lnTo>
                    <a:pt x="751389" y="1509112"/>
                  </a:lnTo>
                  <a:close/>
                  <a:moveTo>
                    <a:pt x="760324" y="1509112"/>
                  </a:moveTo>
                  <a:lnTo>
                    <a:pt x="858555" y="1509112"/>
                  </a:lnTo>
                  <a:lnTo>
                    <a:pt x="858555" y="1607344"/>
                  </a:lnTo>
                  <a:lnTo>
                    <a:pt x="760324" y="1607344"/>
                  </a:lnTo>
                  <a:lnTo>
                    <a:pt x="760324" y="1509112"/>
                  </a:lnTo>
                  <a:close/>
                  <a:moveTo>
                    <a:pt x="858546" y="1616269"/>
                  </a:moveTo>
                  <a:lnTo>
                    <a:pt x="858546" y="1714500"/>
                  </a:lnTo>
                  <a:lnTo>
                    <a:pt x="760314" y="1714500"/>
                  </a:lnTo>
                  <a:lnTo>
                    <a:pt x="760314" y="1616269"/>
                  </a:lnTo>
                  <a:lnTo>
                    <a:pt x="858546" y="1616269"/>
                  </a:lnTo>
                  <a:close/>
                  <a:moveTo>
                    <a:pt x="867480" y="1616269"/>
                  </a:moveTo>
                  <a:lnTo>
                    <a:pt x="965711" y="1616269"/>
                  </a:lnTo>
                  <a:lnTo>
                    <a:pt x="965711" y="1714500"/>
                  </a:lnTo>
                  <a:lnTo>
                    <a:pt x="867480" y="1714500"/>
                  </a:lnTo>
                  <a:lnTo>
                    <a:pt x="867480" y="1616269"/>
                  </a:lnTo>
                  <a:close/>
                  <a:moveTo>
                    <a:pt x="974636" y="1616269"/>
                  </a:moveTo>
                  <a:lnTo>
                    <a:pt x="1072867" y="1616269"/>
                  </a:lnTo>
                  <a:lnTo>
                    <a:pt x="1072867" y="1714500"/>
                  </a:lnTo>
                  <a:lnTo>
                    <a:pt x="974636" y="1714500"/>
                  </a:lnTo>
                  <a:lnTo>
                    <a:pt x="974636" y="1616269"/>
                  </a:lnTo>
                  <a:close/>
                  <a:moveTo>
                    <a:pt x="974636" y="1607344"/>
                  </a:moveTo>
                  <a:lnTo>
                    <a:pt x="974636" y="1509112"/>
                  </a:lnTo>
                  <a:lnTo>
                    <a:pt x="1072867" y="1509112"/>
                  </a:lnTo>
                  <a:lnTo>
                    <a:pt x="1072867" y="1607344"/>
                  </a:lnTo>
                  <a:lnTo>
                    <a:pt x="974636" y="1607344"/>
                  </a:lnTo>
                  <a:close/>
                  <a:moveTo>
                    <a:pt x="1081792" y="1509112"/>
                  </a:moveTo>
                  <a:lnTo>
                    <a:pt x="1180024" y="1509112"/>
                  </a:lnTo>
                  <a:lnTo>
                    <a:pt x="1180024" y="1607344"/>
                  </a:lnTo>
                  <a:lnTo>
                    <a:pt x="1081792" y="1607344"/>
                  </a:lnTo>
                  <a:lnTo>
                    <a:pt x="1081792" y="1509112"/>
                  </a:lnTo>
                  <a:close/>
                  <a:moveTo>
                    <a:pt x="1081792" y="1500187"/>
                  </a:moveTo>
                  <a:lnTo>
                    <a:pt x="1081792" y="1401956"/>
                  </a:lnTo>
                  <a:lnTo>
                    <a:pt x="1180024" y="1401956"/>
                  </a:lnTo>
                  <a:lnTo>
                    <a:pt x="1180024" y="1500187"/>
                  </a:lnTo>
                  <a:lnTo>
                    <a:pt x="1081792" y="1500187"/>
                  </a:lnTo>
                  <a:close/>
                  <a:moveTo>
                    <a:pt x="1081792" y="1393031"/>
                  </a:moveTo>
                  <a:lnTo>
                    <a:pt x="1081792" y="1294800"/>
                  </a:lnTo>
                  <a:lnTo>
                    <a:pt x="1180024" y="1294800"/>
                  </a:lnTo>
                  <a:lnTo>
                    <a:pt x="1180024" y="1393031"/>
                  </a:lnTo>
                  <a:lnTo>
                    <a:pt x="1081792" y="1393031"/>
                  </a:lnTo>
                  <a:close/>
                  <a:moveTo>
                    <a:pt x="1081792" y="1285875"/>
                  </a:moveTo>
                  <a:lnTo>
                    <a:pt x="1081792" y="1187644"/>
                  </a:lnTo>
                  <a:lnTo>
                    <a:pt x="1180024" y="1187644"/>
                  </a:lnTo>
                  <a:lnTo>
                    <a:pt x="1180024" y="1285875"/>
                  </a:lnTo>
                  <a:lnTo>
                    <a:pt x="1081792" y="1285875"/>
                  </a:lnTo>
                  <a:close/>
                  <a:moveTo>
                    <a:pt x="1081792" y="1178719"/>
                  </a:moveTo>
                  <a:lnTo>
                    <a:pt x="1081792" y="1080487"/>
                  </a:lnTo>
                  <a:lnTo>
                    <a:pt x="1180024" y="1080487"/>
                  </a:lnTo>
                  <a:lnTo>
                    <a:pt x="1180024" y="1178719"/>
                  </a:lnTo>
                  <a:lnTo>
                    <a:pt x="1081792" y="1178719"/>
                  </a:lnTo>
                  <a:close/>
                  <a:moveTo>
                    <a:pt x="1081792" y="1071562"/>
                  </a:moveTo>
                  <a:lnTo>
                    <a:pt x="1081792" y="973331"/>
                  </a:lnTo>
                  <a:lnTo>
                    <a:pt x="1180024" y="973331"/>
                  </a:lnTo>
                  <a:lnTo>
                    <a:pt x="1180024" y="1071562"/>
                  </a:lnTo>
                  <a:lnTo>
                    <a:pt x="1081792" y="1071562"/>
                  </a:lnTo>
                  <a:close/>
                  <a:moveTo>
                    <a:pt x="1081792" y="964406"/>
                  </a:moveTo>
                  <a:lnTo>
                    <a:pt x="1081792" y="866175"/>
                  </a:lnTo>
                  <a:lnTo>
                    <a:pt x="1180024" y="866175"/>
                  </a:lnTo>
                  <a:lnTo>
                    <a:pt x="1180024" y="964406"/>
                  </a:lnTo>
                  <a:lnTo>
                    <a:pt x="1081792" y="964406"/>
                  </a:lnTo>
                  <a:close/>
                  <a:moveTo>
                    <a:pt x="1081792" y="857250"/>
                  </a:moveTo>
                  <a:lnTo>
                    <a:pt x="1081792" y="759019"/>
                  </a:lnTo>
                  <a:lnTo>
                    <a:pt x="1180024" y="759019"/>
                  </a:lnTo>
                  <a:lnTo>
                    <a:pt x="1180024" y="857250"/>
                  </a:lnTo>
                  <a:lnTo>
                    <a:pt x="1081792" y="857250"/>
                  </a:lnTo>
                  <a:close/>
                  <a:moveTo>
                    <a:pt x="1081792" y="750094"/>
                  </a:moveTo>
                  <a:lnTo>
                    <a:pt x="1081792" y="651862"/>
                  </a:lnTo>
                  <a:lnTo>
                    <a:pt x="1180024" y="651862"/>
                  </a:lnTo>
                  <a:lnTo>
                    <a:pt x="1180024" y="750094"/>
                  </a:lnTo>
                  <a:lnTo>
                    <a:pt x="1081792" y="750094"/>
                  </a:lnTo>
                  <a:close/>
                  <a:moveTo>
                    <a:pt x="1081792" y="642938"/>
                  </a:moveTo>
                  <a:lnTo>
                    <a:pt x="1081792" y="544706"/>
                  </a:lnTo>
                  <a:lnTo>
                    <a:pt x="1180024" y="544706"/>
                  </a:lnTo>
                  <a:lnTo>
                    <a:pt x="1180024" y="642938"/>
                  </a:lnTo>
                  <a:lnTo>
                    <a:pt x="1081792" y="642938"/>
                  </a:lnTo>
                  <a:close/>
                  <a:moveTo>
                    <a:pt x="1072858" y="642938"/>
                  </a:moveTo>
                  <a:lnTo>
                    <a:pt x="974627" y="642938"/>
                  </a:lnTo>
                  <a:lnTo>
                    <a:pt x="974627" y="544706"/>
                  </a:lnTo>
                  <a:lnTo>
                    <a:pt x="1072858" y="544706"/>
                  </a:lnTo>
                  <a:lnTo>
                    <a:pt x="1072858" y="642938"/>
                  </a:lnTo>
                  <a:close/>
                  <a:moveTo>
                    <a:pt x="965702" y="642938"/>
                  </a:moveTo>
                  <a:lnTo>
                    <a:pt x="867470" y="642938"/>
                  </a:lnTo>
                  <a:lnTo>
                    <a:pt x="867470" y="544706"/>
                  </a:lnTo>
                  <a:lnTo>
                    <a:pt x="965702" y="544706"/>
                  </a:lnTo>
                  <a:lnTo>
                    <a:pt x="965702" y="642938"/>
                  </a:lnTo>
                  <a:close/>
                  <a:moveTo>
                    <a:pt x="858546" y="642938"/>
                  </a:moveTo>
                  <a:lnTo>
                    <a:pt x="760314" y="642938"/>
                  </a:lnTo>
                  <a:lnTo>
                    <a:pt x="760314" y="544706"/>
                  </a:lnTo>
                  <a:lnTo>
                    <a:pt x="858546" y="544706"/>
                  </a:lnTo>
                  <a:lnTo>
                    <a:pt x="858546" y="642938"/>
                  </a:lnTo>
                  <a:close/>
                  <a:moveTo>
                    <a:pt x="751389" y="642938"/>
                  </a:moveTo>
                  <a:lnTo>
                    <a:pt x="653158" y="642938"/>
                  </a:lnTo>
                  <a:lnTo>
                    <a:pt x="653158" y="544706"/>
                  </a:lnTo>
                  <a:lnTo>
                    <a:pt x="751389" y="544706"/>
                  </a:lnTo>
                  <a:lnTo>
                    <a:pt x="751389" y="642938"/>
                  </a:lnTo>
                  <a:close/>
                  <a:moveTo>
                    <a:pt x="751389" y="651862"/>
                  </a:moveTo>
                  <a:lnTo>
                    <a:pt x="751389" y="750094"/>
                  </a:lnTo>
                  <a:lnTo>
                    <a:pt x="653158" y="750094"/>
                  </a:lnTo>
                  <a:lnTo>
                    <a:pt x="653158" y="651862"/>
                  </a:lnTo>
                  <a:lnTo>
                    <a:pt x="751389" y="651862"/>
                  </a:lnTo>
                  <a:close/>
                  <a:moveTo>
                    <a:pt x="644233" y="750094"/>
                  </a:moveTo>
                  <a:lnTo>
                    <a:pt x="546002" y="750094"/>
                  </a:lnTo>
                  <a:lnTo>
                    <a:pt x="546002" y="651862"/>
                  </a:lnTo>
                  <a:lnTo>
                    <a:pt x="644233" y="651862"/>
                  </a:lnTo>
                  <a:lnTo>
                    <a:pt x="644233" y="750094"/>
                  </a:lnTo>
                  <a:close/>
                  <a:moveTo>
                    <a:pt x="644233" y="759019"/>
                  </a:moveTo>
                  <a:lnTo>
                    <a:pt x="644233" y="857250"/>
                  </a:lnTo>
                  <a:lnTo>
                    <a:pt x="546002" y="857250"/>
                  </a:lnTo>
                  <a:lnTo>
                    <a:pt x="546002" y="759019"/>
                  </a:lnTo>
                  <a:lnTo>
                    <a:pt x="644233" y="759019"/>
                  </a:lnTo>
                  <a:close/>
                  <a:moveTo>
                    <a:pt x="644233" y="866175"/>
                  </a:moveTo>
                  <a:lnTo>
                    <a:pt x="644233" y="964406"/>
                  </a:lnTo>
                  <a:lnTo>
                    <a:pt x="546002" y="964406"/>
                  </a:lnTo>
                  <a:lnTo>
                    <a:pt x="546002" y="866175"/>
                  </a:lnTo>
                  <a:lnTo>
                    <a:pt x="644233" y="866175"/>
                  </a:lnTo>
                  <a:close/>
                  <a:moveTo>
                    <a:pt x="644233" y="973331"/>
                  </a:moveTo>
                  <a:lnTo>
                    <a:pt x="644233" y="1071562"/>
                  </a:lnTo>
                  <a:lnTo>
                    <a:pt x="546002" y="1071562"/>
                  </a:lnTo>
                  <a:lnTo>
                    <a:pt x="546002" y="973331"/>
                  </a:lnTo>
                  <a:lnTo>
                    <a:pt x="644233" y="973331"/>
                  </a:lnTo>
                  <a:close/>
                  <a:moveTo>
                    <a:pt x="644233" y="1080487"/>
                  </a:moveTo>
                  <a:lnTo>
                    <a:pt x="644233" y="1178719"/>
                  </a:lnTo>
                  <a:lnTo>
                    <a:pt x="546002" y="1178719"/>
                  </a:lnTo>
                  <a:lnTo>
                    <a:pt x="546002" y="1080487"/>
                  </a:lnTo>
                  <a:lnTo>
                    <a:pt x="644233" y="1080487"/>
                  </a:lnTo>
                  <a:close/>
                  <a:moveTo>
                    <a:pt x="644233" y="1187644"/>
                  </a:moveTo>
                  <a:lnTo>
                    <a:pt x="644233" y="1285875"/>
                  </a:lnTo>
                  <a:lnTo>
                    <a:pt x="546002" y="1285875"/>
                  </a:lnTo>
                  <a:lnTo>
                    <a:pt x="546002" y="1187644"/>
                  </a:lnTo>
                  <a:lnTo>
                    <a:pt x="644233" y="1187644"/>
                  </a:lnTo>
                  <a:close/>
                  <a:moveTo>
                    <a:pt x="644233" y="1294800"/>
                  </a:moveTo>
                  <a:lnTo>
                    <a:pt x="644233" y="1393031"/>
                  </a:lnTo>
                  <a:lnTo>
                    <a:pt x="546002" y="1393031"/>
                  </a:lnTo>
                  <a:lnTo>
                    <a:pt x="546002" y="1294800"/>
                  </a:lnTo>
                  <a:lnTo>
                    <a:pt x="644233" y="1294800"/>
                  </a:lnTo>
                  <a:close/>
                  <a:moveTo>
                    <a:pt x="644233" y="1401956"/>
                  </a:moveTo>
                  <a:lnTo>
                    <a:pt x="644233" y="1500187"/>
                  </a:lnTo>
                  <a:lnTo>
                    <a:pt x="546002" y="1500187"/>
                  </a:lnTo>
                  <a:lnTo>
                    <a:pt x="546002" y="1401956"/>
                  </a:lnTo>
                  <a:lnTo>
                    <a:pt x="644233" y="1401956"/>
                  </a:lnTo>
                  <a:close/>
                  <a:moveTo>
                    <a:pt x="644233" y="1509112"/>
                  </a:moveTo>
                  <a:lnTo>
                    <a:pt x="644233" y="1607344"/>
                  </a:lnTo>
                  <a:lnTo>
                    <a:pt x="546002" y="1607344"/>
                  </a:lnTo>
                  <a:lnTo>
                    <a:pt x="546002" y="1509112"/>
                  </a:lnTo>
                  <a:lnTo>
                    <a:pt x="644233" y="1509112"/>
                  </a:lnTo>
                  <a:close/>
                  <a:moveTo>
                    <a:pt x="644233" y="1616269"/>
                  </a:moveTo>
                  <a:lnTo>
                    <a:pt x="644233" y="1714500"/>
                  </a:lnTo>
                  <a:lnTo>
                    <a:pt x="546002" y="1714500"/>
                  </a:lnTo>
                  <a:lnTo>
                    <a:pt x="546002" y="1616269"/>
                  </a:lnTo>
                  <a:lnTo>
                    <a:pt x="644233" y="1616269"/>
                  </a:lnTo>
                  <a:close/>
                  <a:moveTo>
                    <a:pt x="653167" y="1616269"/>
                  </a:moveTo>
                  <a:lnTo>
                    <a:pt x="751399" y="1616269"/>
                  </a:lnTo>
                  <a:lnTo>
                    <a:pt x="751399" y="1714500"/>
                  </a:lnTo>
                  <a:lnTo>
                    <a:pt x="653167" y="1714500"/>
                  </a:lnTo>
                  <a:lnTo>
                    <a:pt x="653167" y="1616269"/>
                  </a:lnTo>
                  <a:close/>
                  <a:moveTo>
                    <a:pt x="751389" y="1723425"/>
                  </a:moveTo>
                  <a:lnTo>
                    <a:pt x="751389" y="1821656"/>
                  </a:lnTo>
                  <a:lnTo>
                    <a:pt x="653158" y="1821656"/>
                  </a:lnTo>
                  <a:lnTo>
                    <a:pt x="653158" y="1723425"/>
                  </a:lnTo>
                  <a:lnTo>
                    <a:pt x="751389" y="1723425"/>
                  </a:lnTo>
                  <a:close/>
                  <a:moveTo>
                    <a:pt x="760324" y="1723425"/>
                  </a:moveTo>
                  <a:lnTo>
                    <a:pt x="858555" y="1723425"/>
                  </a:lnTo>
                  <a:lnTo>
                    <a:pt x="858555" y="1821656"/>
                  </a:lnTo>
                  <a:lnTo>
                    <a:pt x="760324" y="1821656"/>
                  </a:lnTo>
                  <a:lnTo>
                    <a:pt x="760324" y="1723425"/>
                  </a:lnTo>
                  <a:close/>
                  <a:moveTo>
                    <a:pt x="867480" y="1723425"/>
                  </a:moveTo>
                  <a:lnTo>
                    <a:pt x="965711" y="1723425"/>
                  </a:lnTo>
                  <a:lnTo>
                    <a:pt x="965711" y="1821656"/>
                  </a:lnTo>
                  <a:lnTo>
                    <a:pt x="867480" y="1821656"/>
                  </a:lnTo>
                  <a:lnTo>
                    <a:pt x="867480" y="1723425"/>
                  </a:lnTo>
                  <a:close/>
                  <a:moveTo>
                    <a:pt x="974636" y="1723425"/>
                  </a:moveTo>
                  <a:lnTo>
                    <a:pt x="1072867" y="1723425"/>
                  </a:lnTo>
                  <a:lnTo>
                    <a:pt x="1072867" y="1821656"/>
                  </a:lnTo>
                  <a:lnTo>
                    <a:pt x="974636" y="1821656"/>
                  </a:lnTo>
                  <a:lnTo>
                    <a:pt x="974636" y="1723425"/>
                  </a:lnTo>
                  <a:close/>
                  <a:moveTo>
                    <a:pt x="1081792" y="1723425"/>
                  </a:moveTo>
                  <a:lnTo>
                    <a:pt x="1180024" y="1723425"/>
                  </a:lnTo>
                  <a:lnTo>
                    <a:pt x="1180024" y="1821656"/>
                  </a:lnTo>
                  <a:lnTo>
                    <a:pt x="1081792" y="1821656"/>
                  </a:lnTo>
                  <a:lnTo>
                    <a:pt x="1081792" y="1723425"/>
                  </a:lnTo>
                  <a:close/>
                  <a:moveTo>
                    <a:pt x="1081792" y="1714500"/>
                  </a:moveTo>
                  <a:lnTo>
                    <a:pt x="1081792" y="1616269"/>
                  </a:lnTo>
                  <a:lnTo>
                    <a:pt x="1180024" y="1616269"/>
                  </a:lnTo>
                  <a:lnTo>
                    <a:pt x="1180024" y="1714500"/>
                  </a:lnTo>
                  <a:lnTo>
                    <a:pt x="1081792" y="1714500"/>
                  </a:lnTo>
                  <a:close/>
                  <a:moveTo>
                    <a:pt x="1188949" y="1616269"/>
                  </a:moveTo>
                  <a:lnTo>
                    <a:pt x="1287180" y="1616269"/>
                  </a:lnTo>
                  <a:lnTo>
                    <a:pt x="1287180" y="1714500"/>
                  </a:lnTo>
                  <a:lnTo>
                    <a:pt x="1188949" y="1714500"/>
                  </a:lnTo>
                  <a:lnTo>
                    <a:pt x="1188949" y="1616269"/>
                  </a:lnTo>
                  <a:close/>
                  <a:moveTo>
                    <a:pt x="1188949" y="1607344"/>
                  </a:moveTo>
                  <a:lnTo>
                    <a:pt x="1188949" y="1509112"/>
                  </a:lnTo>
                  <a:lnTo>
                    <a:pt x="1287180" y="1509112"/>
                  </a:lnTo>
                  <a:lnTo>
                    <a:pt x="1287180" y="1607344"/>
                  </a:lnTo>
                  <a:lnTo>
                    <a:pt x="1188949" y="1607344"/>
                  </a:lnTo>
                  <a:close/>
                  <a:moveTo>
                    <a:pt x="1188949" y="1500187"/>
                  </a:moveTo>
                  <a:lnTo>
                    <a:pt x="1188949" y="1401956"/>
                  </a:lnTo>
                  <a:lnTo>
                    <a:pt x="1287180" y="1401956"/>
                  </a:lnTo>
                  <a:lnTo>
                    <a:pt x="1287180" y="1500187"/>
                  </a:lnTo>
                  <a:lnTo>
                    <a:pt x="1188949" y="1500187"/>
                  </a:lnTo>
                  <a:close/>
                  <a:moveTo>
                    <a:pt x="1188949" y="1393031"/>
                  </a:moveTo>
                  <a:lnTo>
                    <a:pt x="1188949" y="1294800"/>
                  </a:lnTo>
                  <a:lnTo>
                    <a:pt x="1287180" y="1294800"/>
                  </a:lnTo>
                  <a:lnTo>
                    <a:pt x="1287180" y="1393031"/>
                  </a:lnTo>
                  <a:lnTo>
                    <a:pt x="1188949" y="1393031"/>
                  </a:lnTo>
                  <a:close/>
                  <a:moveTo>
                    <a:pt x="1188949" y="1285875"/>
                  </a:moveTo>
                  <a:lnTo>
                    <a:pt x="1188949" y="1187644"/>
                  </a:lnTo>
                  <a:lnTo>
                    <a:pt x="1287180" y="1187644"/>
                  </a:lnTo>
                  <a:lnTo>
                    <a:pt x="1287180" y="1285875"/>
                  </a:lnTo>
                  <a:lnTo>
                    <a:pt x="1188949" y="1285875"/>
                  </a:lnTo>
                  <a:close/>
                  <a:moveTo>
                    <a:pt x="1188949" y="1178719"/>
                  </a:moveTo>
                  <a:lnTo>
                    <a:pt x="1188949" y="1080487"/>
                  </a:lnTo>
                  <a:lnTo>
                    <a:pt x="1287180" y="1080487"/>
                  </a:lnTo>
                  <a:lnTo>
                    <a:pt x="1287180" y="1178719"/>
                  </a:lnTo>
                  <a:lnTo>
                    <a:pt x="1188949" y="1178719"/>
                  </a:lnTo>
                  <a:close/>
                  <a:moveTo>
                    <a:pt x="1188949" y="1071562"/>
                  </a:moveTo>
                  <a:lnTo>
                    <a:pt x="1188949" y="973331"/>
                  </a:lnTo>
                  <a:lnTo>
                    <a:pt x="1287180" y="973331"/>
                  </a:lnTo>
                  <a:lnTo>
                    <a:pt x="1287180" y="1071562"/>
                  </a:lnTo>
                  <a:lnTo>
                    <a:pt x="1188949" y="1071562"/>
                  </a:lnTo>
                  <a:close/>
                  <a:moveTo>
                    <a:pt x="1188949" y="964406"/>
                  </a:moveTo>
                  <a:lnTo>
                    <a:pt x="1188949" y="866175"/>
                  </a:lnTo>
                  <a:lnTo>
                    <a:pt x="1287180" y="866175"/>
                  </a:lnTo>
                  <a:lnTo>
                    <a:pt x="1287180" y="964406"/>
                  </a:lnTo>
                  <a:lnTo>
                    <a:pt x="1188949" y="964406"/>
                  </a:lnTo>
                  <a:close/>
                  <a:moveTo>
                    <a:pt x="1188949" y="857250"/>
                  </a:moveTo>
                  <a:lnTo>
                    <a:pt x="1188949" y="759019"/>
                  </a:lnTo>
                  <a:lnTo>
                    <a:pt x="1287180" y="759019"/>
                  </a:lnTo>
                  <a:lnTo>
                    <a:pt x="1287180" y="857250"/>
                  </a:lnTo>
                  <a:lnTo>
                    <a:pt x="1188949" y="857250"/>
                  </a:lnTo>
                  <a:close/>
                  <a:moveTo>
                    <a:pt x="1188949" y="750094"/>
                  </a:moveTo>
                  <a:lnTo>
                    <a:pt x="1188949" y="651862"/>
                  </a:lnTo>
                  <a:lnTo>
                    <a:pt x="1287180" y="651862"/>
                  </a:lnTo>
                  <a:lnTo>
                    <a:pt x="1287180" y="750094"/>
                  </a:lnTo>
                  <a:lnTo>
                    <a:pt x="1188949" y="750094"/>
                  </a:lnTo>
                  <a:close/>
                  <a:moveTo>
                    <a:pt x="1188949" y="642938"/>
                  </a:moveTo>
                  <a:lnTo>
                    <a:pt x="1188949" y="544706"/>
                  </a:lnTo>
                  <a:lnTo>
                    <a:pt x="1287180" y="544706"/>
                  </a:lnTo>
                  <a:lnTo>
                    <a:pt x="1287180" y="642938"/>
                  </a:lnTo>
                  <a:lnTo>
                    <a:pt x="1188949" y="642938"/>
                  </a:lnTo>
                  <a:close/>
                  <a:moveTo>
                    <a:pt x="1188949" y="535781"/>
                  </a:moveTo>
                  <a:lnTo>
                    <a:pt x="1188949" y="437550"/>
                  </a:lnTo>
                  <a:lnTo>
                    <a:pt x="1287180" y="437550"/>
                  </a:lnTo>
                  <a:lnTo>
                    <a:pt x="1287180" y="535781"/>
                  </a:lnTo>
                  <a:lnTo>
                    <a:pt x="1188949" y="535781"/>
                  </a:lnTo>
                  <a:close/>
                  <a:moveTo>
                    <a:pt x="1180014" y="535781"/>
                  </a:moveTo>
                  <a:lnTo>
                    <a:pt x="1081783" y="535781"/>
                  </a:lnTo>
                  <a:lnTo>
                    <a:pt x="1081783" y="437550"/>
                  </a:lnTo>
                  <a:lnTo>
                    <a:pt x="1180014" y="437550"/>
                  </a:lnTo>
                  <a:lnTo>
                    <a:pt x="1180014" y="535781"/>
                  </a:lnTo>
                  <a:close/>
                  <a:moveTo>
                    <a:pt x="1072858" y="535781"/>
                  </a:moveTo>
                  <a:lnTo>
                    <a:pt x="974627" y="535781"/>
                  </a:lnTo>
                  <a:lnTo>
                    <a:pt x="974627" y="437550"/>
                  </a:lnTo>
                  <a:lnTo>
                    <a:pt x="1072858" y="437550"/>
                  </a:lnTo>
                  <a:lnTo>
                    <a:pt x="1072858" y="535781"/>
                  </a:lnTo>
                  <a:close/>
                  <a:moveTo>
                    <a:pt x="965702" y="535781"/>
                  </a:moveTo>
                  <a:lnTo>
                    <a:pt x="867470" y="535781"/>
                  </a:lnTo>
                  <a:lnTo>
                    <a:pt x="867470" y="437550"/>
                  </a:lnTo>
                  <a:lnTo>
                    <a:pt x="965702" y="437550"/>
                  </a:lnTo>
                  <a:lnTo>
                    <a:pt x="965702" y="535781"/>
                  </a:lnTo>
                  <a:close/>
                  <a:moveTo>
                    <a:pt x="858546" y="535781"/>
                  </a:moveTo>
                  <a:lnTo>
                    <a:pt x="760314" y="535781"/>
                  </a:lnTo>
                  <a:lnTo>
                    <a:pt x="760314" y="437550"/>
                  </a:lnTo>
                  <a:lnTo>
                    <a:pt x="858546" y="437550"/>
                  </a:lnTo>
                  <a:lnTo>
                    <a:pt x="858546" y="535781"/>
                  </a:lnTo>
                  <a:close/>
                  <a:moveTo>
                    <a:pt x="751389" y="535781"/>
                  </a:moveTo>
                  <a:lnTo>
                    <a:pt x="653158" y="535781"/>
                  </a:lnTo>
                  <a:lnTo>
                    <a:pt x="653158" y="437550"/>
                  </a:lnTo>
                  <a:lnTo>
                    <a:pt x="751389" y="437550"/>
                  </a:lnTo>
                  <a:lnTo>
                    <a:pt x="751389" y="535781"/>
                  </a:lnTo>
                  <a:close/>
                  <a:moveTo>
                    <a:pt x="644233" y="535781"/>
                  </a:moveTo>
                  <a:lnTo>
                    <a:pt x="546002" y="535781"/>
                  </a:lnTo>
                  <a:lnTo>
                    <a:pt x="546002" y="437550"/>
                  </a:lnTo>
                  <a:lnTo>
                    <a:pt x="644233" y="437550"/>
                  </a:lnTo>
                  <a:lnTo>
                    <a:pt x="644233" y="535781"/>
                  </a:lnTo>
                  <a:close/>
                  <a:moveTo>
                    <a:pt x="644233" y="544706"/>
                  </a:moveTo>
                  <a:lnTo>
                    <a:pt x="644233" y="642938"/>
                  </a:lnTo>
                  <a:lnTo>
                    <a:pt x="546002" y="642938"/>
                  </a:lnTo>
                  <a:lnTo>
                    <a:pt x="546002" y="544706"/>
                  </a:lnTo>
                  <a:lnTo>
                    <a:pt x="644233" y="544706"/>
                  </a:lnTo>
                  <a:close/>
                  <a:moveTo>
                    <a:pt x="537077" y="642938"/>
                  </a:moveTo>
                  <a:lnTo>
                    <a:pt x="438845" y="642938"/>
                  </a:lnTo>
                  <a:lnTo>
                    <a:pt x="438845" y="544706"/>
                  </a:lnTo>
                  <a:lnTo>
                    <a:pt x="537077" y="544706"/>
                  </a:lnTo>
                  <a:lnTo>
                    <a:pt x="537077" y="642938"/>
                  </a:lnTo>
                  <a:close/>
                  <a:moveTo>
                    <a:pt x="537077" y="651862"/>
                  </a:moveTo>
                  <a:lnTo>
                    <a:pt x="537077" y="750094"/>
                  </a:lnTo>
                  <a:lnTo>
                    <a:pt x="438845" y="750094"/>
                  </a:lnTo>
                  <a:lnTo>
                    <a:pt x="438845" y="651862"/>
                  </a:lnTo>
                  <a:lnTo>
                    <a:pt x="537077" y="651862"/>
                  </a:lnTo>
                  <a:close/>
                  <a:moveTo>
                    <a:pt x="537077" y="759019"/>
                  </a:moveTo>
                  <a:lnTo>
                    <a:pt x="537077" y="857250"/>
                  </a:lnTo>
                  <a:lnTo>
                    <a:pt x="438845" y="857250"/>
                  </a:lnTo>
                  <a:lnTo>
                    <a:pt x="438845" y="759019"/>
                  </a:lnTo>
                  <a:lnTo>
                    <a:pt x="537077" y="759019"/>
                  </a:lnTo>
                  <a:close/>
                  <a:moveTo>
                    <a:pt x="537077" y="866175"/>
                  </a:moveTo>
                  <a:lnTo>
                    <a:pt x="537077" y="964406"/>
                  </a:lnTo>
                  <a:lnTo>
                    <a:pt x="438845" y="964406"/>
                  </a:lnTo>
                  <a:lnTo>
                    <a:pt x="438845" y="866175"/>
                  </a:lnTo>
                  <a:lnTo>
                    <a:pt x="537077" y="866175"/>
                  </a:lnTo>
                  <a:close/>
                  <a:moveTo>
                    <a:pt x="537077" y="973331"/>
                  </a:moveTo>
                  <a:lnTo>
                    <a:pt x="537077" y="1071562"/>
                  </a:lnTo>
                  <a:lnTo>
                    <a:pt x="438845" y="1071562"/>
                  </a:lnTo>
                  <a:lnTo>
                    <a:pt x="438845" y="973331"/>
                  </a:lnTo>
                  <a:lnTo>
                    <a:pt x="537077" y="973331"/>
                  </a:lnTo>
                  <a:close/>
                  <a:moveTo>
                    <a:pt x="537077" y="1080487"/>
                  </a:moveTo>
                  <a:lnTo>
                    <a:pt x="537077" y="1178719"/>
                  </a:lnTo>
                  <a:lnTo>
                    <a:pt x="438845" y="1178719"/>
                  </a:lnTo>
                  <a:lnTo>
                    <a:pt x="438845" y="1080487"/>
                  </a:lnTo>
                  <a:lnTo>
                    <a:pt x="537077" y="1080487"/>
                  </a:lnTo>
                  <a:close/>
                  <a:moveTo>
                    <a:pt x="537077" y="1187644"/>
                  </a:moveTo>
                  <a:lnTo>
                    <a:pt x="537077" y="1285875"/>
                  </a:lnTo>
                  <a:lnTo>
                    <a:pt x="438845" y="1285875"/>
                  </a:lnTo>
                  <a:lnTo>
                    <a:pt x="438845" y="1187644"/>
                  </a:lnTo>
                  <a:lnTo>
                    <a:pt x="537077" y="1187644"/>
                  </a:lnTo>
                  <a:close/>
                  <a:moveTo>
                    <a:pt x="537077" y="1294800"/>
                  </a:moveTo>
                  <a:lnTo>
                    <a:pt x="537077" y="1393031"/>
                  </a:lnTo>
                  <a:lnTo>
                    <a:pt x="438845" y="1393031"/>
                  </a:lnTo>
                  <a:lnTo>
                    <a:pt x="438845" y="1294800"/>
                  </a:lnTo>
                  <a:lnTo>
                    <a:pt x="537077" y="1294800"/>
                  </a:lnTo>
                  <a:close/>
                  <a:moveTo>
                    <a:pt x="537077" y="1401956"/>
                  </a:moveTo>
                  <a:lnTo>
                    <a:pt x="537077" y="1500187"/>
                  </a:lnTo>
                  <a:lnTo>
                    <a:pt x="438845" y="1500187"/>
                  </a:lnTo>
                  <a:lnTo>
                    <a:pt x="438845" y="1401956"/>
                  </a:lnTo>
                  <a:lnTo>
                    <a:pt x="537077" y="1401956"/>
                  </a:lnTo>
                  <a:close/>
                  <a:moveTo>
                    <a:pt x="537077" y="1509112"/>
                  </a:moveTo>
                  <a:lnTo>
                    <a:pt x="537077" y="1607344"/>
                  </a:lnTo>
                  <a:lnTo>
                    <a:pt x="438845" y="1607344"/>
                  </a:lnTo>
                  <a:lnTo>
                    <a:pt x="438845" y="1509112"/>
                  </a:lnTo>
                  <a:lnTo>
                    <a:pt x="537077" y="1509112"/>
                  </a:lnTo>
                  <a:close/>
                  <a:moveTo>
                    <a:pt x="537077" y="1616269"/>
                  </a:moveTo>
                  <a:lnTo>
                    <a:pt x="537077" y="1714500"/>
                  </a:lnTo>
                  <a:lnTo>
                    <a:pt x="438845" y="1714500"/>
                  </a:lnTo>
                  <a:lnTo>
                    <a:pt x="438845" y="1616269"/>
                  </a:lnTo>
                  <a:lnTo>
                    <a:pt x="537077" y="1616269"/>
                  </a:lnTo>
                  <a:close/>
                  <a:moveTo>
                    <a:pt x="537077" y="1723425"/>
                  </a:moveTo>
                  <a:lnTo>
                    <a:pt x="537077" y="1821656"/>
                  </a:lnTo>
                  <a:lnTo>
                    <a:pt x="438845" y="1821656"/>
                  </a:lnTo>
                  <a:lnTo>
                    <a:pt x="438845" y="1723425"/>
                  </a:lnTo>
                  <a:lnTo>
                    <a:pt x="537077" y="1723425"/>
                  </a:lnTo>
                  <a:close/>
                  <a:moveTo>
                    <a:pt x="546011" y="1723425"/>
                  </a:moveTo>
                  <a:lnTo>
                    <a:pt x="644243" y="1723425"/>
                  </a:lnTo>
                  <a:lnTo>
                    <a:pt x="644243" y="1821656"/>
                  </a:lnTo>
                  <a:lnTo>
                    <a:pt x="546011" y="1821656"/>
                  </a:lnTo>
                  <a:lnTo>
                    <a:pt x="546011" y="1723425"/>
                  </a:lnTo>
                  <a:close/>
                  <a:moveTo>
                    <a:pt x="644233" y="1830581"/>
                  </a:moveTo>
                  <a:lnTo>
                    <a:pt x="644233" y="1928812"/>
                  </a:lnTo>
                  <a:lnTo>
                    <a:pt x="546002" y="1928812"/>
                  </a:lnTo>
                  <a:lnTo>
                    <a:pt x="546002" y="1830581"/>
                  </a:lnTo>
                  <a:lnTo>
                    <a:pt x="644233" y="1830581"/>
                  </a:lnTo>
                  <a:close/>
                  <a:moveTo>
                    <a:pt x="653167" y="1830581"/>
                  </a:moveTo>
                  <a:lnTo>
                    <a:pt x="751399" y="1830581"/>
                  </a:lnTo>
                  <a:lnTo>
                    <a:pt x="751399" y="1928812"/>
                  </a:lnTo>
                  <a:lnTo>
                    <a:pt x="653167" y="1928812"/>
                  </a:lnTo>
                  <a:lnTo>
                    <a:pt x="653167" y="1830581"/>
                  </a:lnTo>
                  <a:close/>
                  <a:moveTo>
                    <a:pt x="760324" y="1830581"/>
                  </a:moveTo>
                  <a:lnTo>
                    <a:pt x="858555" y="1830581"/>
                  </a:lnTo>
                  <a:lnTo>
                    <a:pt x="858555" y="1928812"/>
                  </a:lnTo>
                  <a:lnTo>
                    <a:pt x="760324" y="1928812"/>
                  </a:lnTo>
                  <a:lnTo>
                    <a:pt x="760324" y="1830581"/>
                  </a:lnTo>
                  <a:close/>
                  <a:moveTo>
                    <a:pt x="867480" y="1830581"/>
                  </a:moveTo>
                  <a:lnTo>
                    <a:pt x="965711" y="1830581"/>
                  </a:lnTo>
                  <a:lnTo>
                    <a:pt x="965711" y="1928812"/>
                  </a:lnTo>
                  <a:lnTo>
                    <a:pt x="867480" y="1928812"/>
                  </a:lnTo>
                  <a:lnTo>
                    <a:pt x="867480" y="1830581"/>
                  </a:lnTo>
                  <a:close/>
                  <a:moveTo>
                    <a:pt x="974636" y="1830581"/>
                  </a:moveTo>
                  <a:lnTo>
                    <a:pt x="1072867" y="1830581"/>
                  </a:lnTo>
                  <a:lnTo>
                    <a:pt x="1072867" y="1928812"/>
                  </a:lnTo>
                  <a:lnTo>
                    <a:pt x="974636" y="1928812"/>
                  </a:lnTo>
                  <a:lnTo>
                    <a:pt x="974636" y="1830581"/>
                  </a:lnTo>
                  <a:close/>
                  <a:moveTo>
                    <a:pt x="1081792" y="1830581"/>
                  </a:moveTo>
                  <a:lnTo>
                    <a:pt x="1180024" y="1830581"/>
                  </a:lnTo>
                  <a:lnTo>
                    <a:pt x="1180024" y="1928812"/>
                  </a:lnTo>
                  <a:lnTo>
                    <a:pt x="1081792" y="1928812"/>
                  </a:lnTo>
                  <a:lnTo>
                    <a:pt x="1081792" y="1830581"/>
                  </a:lnTo>
                  <a:close/>
                  <a:moveTo>
                    <a:pt x="1188949" y="1830581"/>
                  </a:moveTo>
                  <a:lnTo>
                    <a:pt x="1287180" y="1830581"/>
                  </a:lnTo>
                  <a:lnTo>
                    <a:pt x="1287180" y="1928812"/>
                  </a:lnTo>
                  <a:lnTo>
                    <a:pt x="1188949" y="1928812"/>
                  </a:lnTo>
                  <a:lnTo>
                    <a:pt x="1188949" y="1830581"/>
                  </a:lnTo>
                  <a:close/>
                  <a:moveTo>
                    <a:pt x="1188949" y="1821656"/>
                  </a:moveTo>
                  <a:lnTo>
                    <a:pt x="1188949" y="1723425"/>
                  </a:lnTo>
                  <a:lnTo>
                    <a:pt x="1287180" y="1723425"/>
                  </a:lnTo>
                  <a:lnTo>
                    <a:pt x="1287180" y="1821656"/>
                  </a:lnTo>
                  <a:lnTo>
                    <a:pt x="1188949" y="1821656"/>
                  </a:lnTo>
                  <a:close/>
                  <a:moveTo>
                    <a:pt x="1296105" y="1723425"/>
                  </a:moveTo>
                  <a:lnTo>
                    <a:pt x="1394336" y="1723425"/>
                  </a:lnTo>
                  <a:lnTo>
                    <a:pt x="1394336" y="1821656"/>
                  </a:lnTo>
                  <a:lnTo>
                    <a:pt x="1296105" y="1821656"/>
                  </a:lnTo>
                  <a:lnTo>
                    <a:pt x="1296105" y="1723425"/>
                  </a:lnTo>
                  <a:close/>
                  <a:moveTo>
                    <a:pt x="1296105" y="1714500"/>
                  </a:moveTo>
                  <a:lnTo>
                    <a:pt x="1296105" y="1616269"/>
                  </a:lnTo>
                  <a:lnTo>
                    <a:pt x="1394336" y="1616269"/>
                  </a:lnTo>
                  <a:lnTo>
                    <a:pt x="1394336" y="1714500"/>
                  </a:lnTo>
                  <a:lnTo>
                    <a:pt x="1296105" y="1714500"/>
                  </a:lnTo>
                  <a:close/>
                  <a:moveTo>
                    <a:pt x="1296105" y="1607344"/>
                  </a:moveTo>
                  <a:lnTo>
                    <a:pt x="1296105" y="1509112"/>
                  </a:lnTo>
                  <a:lnTo>
                    <a:pt x="1394336" y="1509112"/>
                  </a:lnTo>
                  <a:lnTo>
                    <a:pt x="1394336" y="1607344"/>
                  </a:lnTo>
                  <a:lnTo>
                    <a:pt x="1296105" y="1607344"/>
                  </a:lnTo>
                  <a:close/>
                  <a:moveTo>
                    <a:pt x="1296105" y="1500187"/>
                  </a:moveTo>
                  <a:lnTo>
                    <a:pt x="1296105" y="1401956"/>
                  </a:lnTo>
                  <a:lnTo>
                    <a:pt x="1394336" y="1401956"/>
                  </a:lnTo>
                  <a:lnTo>
                    <a:pt x="1394336" y="1500187"/>
                  </a:lnTo>
                  <a:lnTo>
                    <a:pt x="1296105" y="1500187"/>
                  </a:lnTo>
                  <a:close/>
                  <a:moveTo>
                    <a:pt x="1296105" y="1393031"/>
                  </a:moveTo>
                  <a:lnTo>
                    <a:pt x="1296105" y="1294800"/>
                  </a:lnTo>
                  <a:lnTo>
                    <a:pt x="1394336" y="1294800"/>
                  </a:lnTo>
                  <a:lnTo>
                    <a:pt x="1394336" y="1393031"/>
                  </a:lnTo>
                  <a:lnTo>
                    <a:pt x="1296105" y="1393031"/>
                  </a:lnTo>
                  <a:close/>
                  <a:moveTo>
                    <a:pt x="1296105" y="1285875"/>
                  </a:moveTo>
                  <a:lnTo>
                    <a:pt x="1296105" y="1187644"/>
                  </a:lnTo>
                  <a:lnTo>
                    <a:pt x="1394336" y="1187644"/>
                  </a:lnTo>
                  <a:lnTo>
                    <a:pt x="1394336" y="1285875"/>
                  </a:lnTo>
                  <a:lnTo>
                    <a:pt x="1296105" y="1285875"/>
                  </a:lnTo>
                  <a:close/>
                  <a:moveTo>
                    <a:pt x="1296105" y="1178719"/>
                  </a:moveTo>
                  <a:lnTo>
                    <a:pt x="1296105" y="1080487"/>
                  </a:lnTo>
                  <a:lnTo>
                    <a:pt x="1394336" y="1080487"/>
                  </a:lnTo>
                  <a:lnTo>
                    <a:pt x="1394336" y="1178719"/>
                  </a:lnTo>
                  <a:lnTo>
                    <a:pt x="1296105" y="1178719"/>
                  </a:lnTo>
                  <a:close/>
                  <a:moveTo>
                    <a:pt x="1296105" y="1071562"/>
                  </a:moveTo>
                  <a:lnTo>
                    <a:pt x="1296105" y="973331"/>
                  </a:lnTo>
                  <a:lnTo>
                    <a:pt x="1394336" y="973331"/>
                  </a:lnTo>
                  <a:lnTo>
                    <a:pt x="1394336" y="1071562"/>
                  </a:lnTo>
                  <a:lnTo>
                    <a:pt x="1296105" y="1071562"/>
                  </a:lnTo>
                  <a:close/>
                  <a:moveTo>
                    <a:pt x="1296105" y="964406"/>
                  </a:moveTo>
                  <a:lnTo>
                    <a:pt x="1296105" y="866175"/>
                  </a:lnTo>
                  <a:lnTo>
                    <a:pt x="1394336" y="866175"/>
                  </a:lnTo>
                  <a:lnTo>
                    <a:pt x="1394336" y="964406"/>
                  </a:lnTo>
                  <a:lnTo>
                    <a:pt x="1296105" y="964406"/>
                  </a:lnTo>
                  <a:close/>
                  <a:moveTo>
                    <a:pt x="1296105" y="857250"/>
                  </a:moveTo>
                  <a:lnTo>
                    <a:pt x="1296105" y="759019"/>
                  </a:lnTo>
                  <a:lnTo>
                    <a:pt x="1394336" y="759019"/>
                  </a:lnTo>
                  <a:lnTo>
                    <a:pt x="1394336" y="857250"/>
                  </a:lnTo>
                  <a:lnTo>
                    <a:pt x="1296105" y="857250"/>
                  </a:lnTo>
                  <a:close/>
                  <a:moveTo>
                    <a:pt x="1296105" y="750094"/>
                  </a:moveTo>
                  <a:lnTo>
                    <a:pt x="1296105" y="651862"/>
                  </a:lnTo>
                  <a:lnTo>
                    <a:pt x="1394336" y="651862"/>
                  </a:lnTo>
                  <a:lnTo>
                    <a:pt x="1394336" y="750094"/>
                  </a:lnTo>
                  <a:lnTo>
                    <a:pt x="1296105" y="750094"/>
                  </a:lnTo>
                  <a:close/>
                  <a:moveTo>
                    <a:pt x="1296105" y="642938"/>
                  </a:moveTo>
                  <a:lnTo>
                    <a:pt x="1296105" y="544706"/>
                  </a:lnTo>
                  <a:lnTo>
                    <a:pt x="1394336" y="544706"/>
                  </a:lnTo>
                  <a:lnTo>
                    <a:pt x="1394336" y="642938"/>
                  </a:lnTo>
                  <a:lnTo>
                    <a:pt x="1296105" y="642938"/>
                  </a:lnTo>
                  <a:close/>
                  <a:moveTo>
                    <a:pt x="1296105" y="535781"/>
                  </a:moveTo>
                  <a:lnTo>
                    <a:pt x="1296105" y="437550"/>
                  </a:lnTo>
                  <a:lnTo>
                    <a:pt x="1394336" y="437550"/>
                  </a:lnTo>
                  <a:lnTo>
                    <a:pt x="1394336" y="535781"/>
                  </a:lnTo>
                  <a:lnTo>
                    <a:pt x="1296105" y="535781"/>
                  </a:lnTo>
                  <a:close/>
                  <a:moveTo>
                    <a:pt x="1296105" y="428625"/>
                  </a:moveTo>
                  <a:lnTo>
                    <a:pt x="1296105" y="330394"/>
                  </a:lnTo>
                  <a:lnTo>
                    <a:pt x="1394336" y="330394"/>
                  </a:lnTo>
                  <a:lnTo>
                    <a:pt x="1394336" y="428625"/>
                  </a:lnTo>
                  <a:lnTo>
                    <a:pt x="1296105" y="428625"/>
                  </a:lnTo>
                  <a:close/>
                  <a:moveTo>
                    <a:pt x="1287171" y="428625"/>
                  </a:moveTo>
                  <a:lnTo>
                    <a:pt x="1188939" y="428625"/>
                  </a:lnTo>
                  <a:lnTo>
                    <a:pt x="1188939" y="330394"/>
                  </a:lnTo>
                  <a:lnTo>
                    <a:pt x="1287171" y="330394"/>
                  </a:lnTo>
                  <a:lnTo>
                    <a:pt x="1287171" y="428625"/>
                  </a:lnTo>
                  <a:close/>
                  <a:moveTo>
                    <a:pt x="1180014" y="428625"/>
                  </a:moveTo>
                  <a:lnTo>
                    <a:pt x="1081783" y="428625"/>
                  </a:lnTo>
                  <a:lnTo>
                    <a:pt x="1081783" y="330394"/>
                  </a:lnTo>
                  <a:lnTo>
                    <a:pt x="1180014" y="330394"/>
                  </a:lnTo>
                  <a:lnTo>
                    <a:pt x="1180014" y="428625"/>
                  </a:lnTo>
                  <a:close/>
                  <a:moveTo>
                    <a:pt x="1072858" y="428625"/>
                  </a:moveTo>
                  <a:lnTo>
                    <a:pt x="974627" y="428625"/>
                  </a:lnTo>
                  <a:lnTo>
                    <a:pt x="974627" y="330394"/>
                  </a:lnTo>
                  <a:lnTo>
                    <a:pt x="1072858" y="330394"/>
                  </a:lnTo>
                  <a:lnTo>
                    <a:pt x="1072858" y="428625"/>
                  </a:lnTo>
                  <a:close/>
                  <a:moveTo>
                    <a:pt x="965702" y="428625"/>
                  </a:moveTo>
                  <a:lnTo>
                    <a:pt x="867470" y="428625"/>
                  </a:lnTo>
                  <a:lnTo>
                    <a:pt x="867470" y="330394"/>
                  </a:lnTo>
                  <a:lnTo>
                    <a:pt x="965702" y="330394"/>
                  </a:lnTo>
                  <a:lnTo>
                    <a:pt x="965702" y="428625"/>
                  </a:lnTo>
                  <a:close/>
                  <a:moveTo>
                    <a:pt x="858546" y="428625"/>
                  </a:moveTo>
                  <a:lnTo>
                    <a:pt x="760314" y="428625"/>
                  </a:lnTo>
                  <a:lnTo>
                    <a:pt x="760314" y="330394"/>
                  </a:lnTo>
                  <a:lnTo>
                    <a:pt x="858546" y="330394"/>
                  </a:lnTo>
                  <a:lnTo>
                    <a:pt x="858546" y="428625"/>
                  </a:lnTo>
                  <a:close/>
                  <a:moveTo>
                    <a:pt x="751389" y="428625"/>
                  </a:moveTo>
                  <a:lnTo>
                    <a:pt x="653158" y="428625"/>
                  </a:lnTo>
                  <a:lnTo>
                    <a:pt x="653158" y="330394"/>
                  </a:lnTo>
                  <a:lnTo>
                    <a:pt x="751389" y="330394"/>
                  </a:lnTo>
                  <a:lnTo>
                    <a:pt x="751389" y="428625"/>
                  </a:lnTo>
                  <a:close/>
                  <a:moveTo>
                    <a:pt x="644233" y="428625"/>
                  </a:moveTo>
                  <a:lnTo>
                    <a:pt x="546002" y="428625"/>
                  </a:lnTo>
                  <a:lnTo>
                    <a:pt x="546002" y="330394"/>
                  </a:lnTo>
                  <a:lnTo>
                    <a:pt x="644233" y="330394"/>
                  </a:lnTo>
                  <a:lnTo>
                    <a:pt x="644233" y="428625"/>
                  </a:lnTo>
                  <a:close/>
                  <a:moveTo>
                    <a:pt x="537077" y="428625"/>
                  </a:moveTo>
                  <a:lnTo>
                    <a:pt x="438845" y="428625"/>
                  </a:lnTo>
                  <a:lnTo>
                    <a:pt x="438845" y="330394"/>
                  </a:lnTo>
                  <a:lnTo>
                    <a:pt x="537077" y="330394"/>
                  </a:lnTo>
                  <a:lnTo>
                    <a:pt x="537077" y="428625"/>
                  </a:lnTo>
                  <a:close/>
                  <a:moveTo>
                    <a:pt x="537077" y="437550"/>
                  </a:moveTo>
                  <a:lnTo>
                    <a:pt x="537077" y="535781"/>
                  </a:lnTo>
                  <a:lnTo>
                    <a:pt x="438845" y="535781"/>
                  </a:lnTo>
                  <a:lnTo>
                    <a:pt x="438845" y="437550"/>
                  </a:lnTo>
                  <a:lnTo>
                    <a:pt x="537077" y="437550"/>
                  </a:lnTo>
                  <a:close/>
                  <a:moveTo>
                    <a:pt x="429920" y="535781"/>
                  </a:moveTo>
                  <a:lnTo>
                    <a:pt x="331689" y="535781"/>
                  </a:lnTo>
                  <a:lnTo>
                    <a:pt x="331689" y="437550"/>
                  </a:lnTo>
                  <a:lnTo>
                    <a:pt x="429920" y="437550"/>
                  </a:lnTo>
                  <a:lnTo>
                    <a:pt x="429920" y="535781"/>
                  </a:lnTo>
                  <a:close/>
                  <a:moveTo>
                    <a:pt x="429920" y="544706"/>
                  </a:moveTo>
                  <a:lnTo>
                    <a:pt x="429920" y="642938"/>
                  </a:lnTo>
                  <a:lnTo>
                    <a:pt x="331689" y="642938"/>
                  </a:lnTo>
                  <a:lnTo>
                    <a:pt x="331689" y="544706"/>
                  </a:lnTo>
                  <a:lnTo>
                    <a:pt x="429920" y="544706"/>
                  </a:lnTo>
                  <a:close/>
                  <a:moveTo>
                    <a:pt x="429920" y="651862"/>
                  </a:moveTo>
                  <a:lnTo>
                    <a:pt x="429920" y="750094"/>
                  </a:lnTo>
                  <a:lnTo>
                    <a:pt x="331689" y="750094"/>
                  </a:lnTo>
                  <a:lnTo>
                    <a:pt x="331689" y="651862"/>
                  </a:lnTo>
                  <a:lnTo>
                    <a:pt x="429920" y="651862"/>
                  </a:lnTo>
                  <a:close/>
                  <a:moveTo>
                    <a:pt x="429920" y="759019"/>
                  </a:moveTo>
                  <a:lnTo>
                    <a:pt x="429920" y="857250"/>
                  </a:lnTo>
                  <a:lnTo>
                    <a:pt x="331689" y="857250"/>
                  </a:lnTo>
                  <a:lnTo>
                    <a:pt x="331689" y="759019"/>
                  </a:lnTo>
                  <a:lnTo>
                    <a:pt x="429920" y="759019"/>
                  </a:lnTo>
                  <a:close/>
                  <a:moveTo>
                    <a:pt x="429920" y="866175"/>
                  </a:moveTo>
                  <a:lnTo>
                    <a:pt x="429920" y="964406"/>
                  </a:lnTo>
                  <a:lnTo>
                    <a:pt x="331689" y="964406"/>
                  </a:lnTo>
                  <a:lnTo>
                    <a:pt x="331689" y="866175"/>
                  </a:lnTo>
                  <a:lnTo>
                    <a:pt x="429920" y="866175"/>
                  </a:lnTo>
                  <a:close/>
                  <a:moveTo>
                    <a:pt x="429920" y="973331"/>
                  </a:moveTo>
                  <a:lnTo>
                    <a:pt x="429920" y="1071562"/>
                  </a:lnTo>
                  <a:lnTo>
                    <a:pt x="331689" y="1071562"/>
                  </a:lnTo>
                  <a:lnTo>
                    <a:pt x="331689" y="973331"/>
                  </a:lnTo>
                  <a:lnTo>
                    <a:pt x="429920" y="973331"/>
                  </a:lnTo>
                  <a:close/>
                  <a:moveTo>
                    <a:pt x="429920" y="1080487"/>
                  </a:moveTo>
                  <a:lnTo>
                    <a:pt x="429920" y="1178719"/>
                  </a:lnTo>
                  <a:lnTo>
                    <a:pt x="331689" y="1178719"/>
                  </a:lnTo>
                  <a:lnTo>
                    <a:pt x="331689" y="1080487"/>
                  </a:lnTo>
                  <a:lnTo>
                    <a:pt x="429920" y="1080487"/>
                  </a:lnTo>
                  <a:close/>
                  <a:moveTo>
                    <a:pt x="429920" y="1187644"/>
                  </a:moveTo>
                  <a:lnTo>
                    <a:pt x="429920" y="1285875"/>
                  </a:lnTo>
                  <a:lnTo>
                    <a:pt x="331689" y="1285875"/>
                  </a:lnTo>
                  <a:lnTo>
                    <a:pt x="331689" y="1187644"/>
                  </a:lnTo>
                  <a:lnTo>
                    <a:pt x="429920" y="1187644"/>
                  </a:lnTo>
                  <a:close/>
                  <a:moveTo>
                    <a:pt x="429920" y="1294800"/>
                  </a:moveTo>
                  <a:lnTo>
                    <a:pt x="429920" y="1393031"/>
                  </a:lnTo>
                  <a:lnTo>
                    <a:pt x="331689" y="1393031"/>
                  </a:lnTo>
                  <a:lnTo>
                    <a:pt x="331689" y="1294800"/>
                  </a:lnTo>
                  <a:lnTo>
                    <a:pt x="429920" y="1294800"/>
                  </a:lnTo>
                  <a:close/>
                  <a:moveTo>
                    <a:pt x="429920" y="1401956"/>
                  </a:moveTo>
                  <a:lnTo>
                    <a:pt x="429920" y="1500187"/>
                  </a:lnTo>
                  <a:lnTo>
                    <a:pt x="331689" y="1500187"/>
                  </a:lnTo>
                  <a:lnTo>
                    <a:pt x="331689" y="1401956"/>
                  </a:lnTo>
                  <a:lnTo>
                    <a:pt x="429920" y="1401956"/>
                  </a:lnTo>
                  <a:close/>
                  <a:moveTo>
                    <a:pt x="429920" y="1509112"/>
                  </a:moveTo>
                  <a:lnTo>
                    <a:pt x="429920" y="1607344"/>
                  </a:lnTo>
                  <a:lnTo>
                    <a:pt x="331689" y="1607344"/>
                  </a:lnTo>
                  <a:lnTo>
                    <a:pt x="331689" y="1509112"/>
                  </a:lnTo>
                  <a:lnTo>
                    <a:pt x="429920" y="1509112"/>
                  </a:lnTo>
                  <a:close/>
                  <a:moveTo>
                    <a:pt x="429920" y="1616269"/>
                  </a:moveTo>
                  <a:lnTo>
                    <a:pt x="429920" y="1714500"/>
                  </a:lnTo>
                  <a:lnTo>
                    <a:pt x="331689" y="1714500"/>
                  </a:lnTo>
                  <a:lnTo>
                    <a:pt x="331689" y="1616269"/>
                  </a:lnTo>
                  <a:lnTo>
                    <a:pt x="429920" y="1616269"/>
                  </a:lnTo>
                  <a:close/>
                  <a:moveTo>
                    <a:pt x="429920" y="1723425"/>
                  </a:moveTo>
                  <a:lnTo>
                    <a:pt x="429920" y="1821656"/>
                  </a:lnTo>
                  <a:lnTo>
                    <a:pt x="331689" y="1821656"/>
                  </a:lnTo>
                  <a:lnTo>
                    <a:pt x="331689" y="1723425"/>
                  </a:lnTo>
                  <a:lnTo>
                    <a:pt x="429920" y="1723425"/>
                  </a:lnTo>
                  <a:close/>
                  <a:moveTo>
                    <a:pt x="429920" y="1830581"/>
                  </a:moveTo>
                  <a:lnTo>
                    <a:pt x="429920" y="1928812"/>
                  </a:lnTo>
                  <a:lnTo>
                    <a:pt x="331689" y="1928812"/>
                  </a:lnTo>
                  <a:lnTo>
                    <a:pt x="331689" y="1830581"/>
                  </a:lnTo>
                  <a:lnTo>
                    <a:pt x="429920" y="1830581"/>
                  </a:lnTo>
                  <a:close/>
                  <a:moveTo>
                    <a:pt x="438855" y="1830581"/>
                  </a:moveTo>
                  <a:lnTo>
                    <a:pt x="537086" y="1830581"/>
                  </a:lnTo>
                  <a:lnTo>
                    <a:pt x="537086" y="1928812"/>
                  </a:lnTo>
                  <a:lnTo>
                    <a:pt x="438855" y="1928812"/>
                  </a:lnTo>
                  <a:lnTo>
                    <a:pt x="438855" y="1830581"/>
                  </a:lnTo>
                  <a:close/>
                  <a:moveTo>
                    <a:pt x="537077" y="1937737"/>
                  </a:moveTo>
                  <a:lnTo>
                    <a:pt x="537077" y="2035969"/>
                  </a:lnTo>
                  <a:lnTo>
                    <a:pt x="438845" y="2035969"/>
                  </a:lnTo>
                  <a:lnTo>
                    <a:pt x="438845" y="1937737"/>
                  </a:lnTo>
                  <a:lnTo>
                    <a:pt x="537077" y="1937737"/>
                  </a:lnTo>
                  <a:close/>
                  <a:moveTo>
                    <a:pt x="546011" y="1937737"/>
                  </a:moveTo>
                  <a:lnTo>
                    <a:pt x="644243" y="1937737"/>
                  </a:lnTo>
                  <a:lnTo>
                    <a:pt x="644243" y="2035969"/>
                  </a:lnTo>
                  <a:lnTo>
                    <a:pt x="546011" y="2035969"/>
                  </a:lnTo>
                  <a:lnTo>
                    <a:pt x="546011" y="1937737"/>
                  </a:lnTo>
                  <a:close/>
                  <a:moveTo>
                    <a:pt x="653167" y="1937737"/>
                  </a:moveTo>
                  <a:lnTo>
                    <a:pt x="751399" y="1937737"/>
                  </a:lnTo>
                  <a:lnTo>
                    <a:pt x="751399" y="2035969"/>
                  </a:lnTo>
                  <a:lnTo>
                    <a:pt x="653167" y="2035969"/>
                  </a:lnTo>
                  <a:lnTo>
                    <a:pt x="653167" y="1937737"/>
                  </a:lnTo>
                  <a:close/>
                  <a:moveTo>
                    <a:pt x="760324" y="1937737"/>
                  </a:moveTo>
                  <a:lnTo>
                    <a:pt x="858555" y="1937737"/>
                  </a:lnTo>
                  <a:lnTo>
                    <a:pt x="858555" y="2035969"/>
                  </a:lnTo>
                  <a:lnTo>
                    <a:pt x="760324" y="2035969"/>
                  </a:lnTo>
                  <a:lnTo>
                    <a:pt x="760324" y="1937737"/>
                  </a:lnTo>
                  <a:close/>
                  <a:moveTo>
                    <a:pt x="867480" y="1937737"/>
                  </a:moveTo>
                  <a:lnTo>
                    <a:pt x="965711" y="1937737"/>
                  </a:lnTo>
                  <a:lnTo>
                    <a:pt x="965711" y="2035969"/>
                  </a:lnTo>
                  <a:lnTo>
                    <a:pt x="867480" y="2035969"/>
                  </a:lnTo>
                  <a:lnTo>
                    <a:pt x="867480" y="1937737"/>
                  </a:lnTo>
                  <a:close/>
                  <a:moveTo>
                    <a:pt x="974636" y="1937737"/>
                  </a:moveTo>
                  <a:lnTo>
                    <a:pt x="1072867" y="1937737"/>
                  </a:lnTo>
                  <a:lnTo>
                    <a:pt x="1072867" y="2035969"/>
                  </a:lnTo>
                  <a:lnTo>
                    <a:pt x="974636" y="2035969"/>
                  </a:lnTo>
                  <a:lnTo>
                    <a:pt x="974636" y="1937737"/>
                  </a:lnTo>
                  <a:close/>
                  <a:moveTo>
                    <a:pt x="1081792" y="1937737"/>
                  </a:moveTo>
                  <a:lnTo>
                    <a:pt x="1180024" y="1937737"/>
                  </a:lnTo>
                  <a:lnTo>
                    <a:pt x="1180024" y="2035969"/>
                  </a:lnTo>
                  <a:lnTo>
                    <a:pt x="1081792" y="2035969"/>
                  </a:lnTo>
                  <a:lnTo>
                    <a:pt x="1081792" y="1937737"/>
                  </a:lnTo>
                  <a:close/>
                  <a:moveTo>
                    <a:pt x="1188949" y="1937737"/>
                  </a:moveTo>
                  <a:lnTo>
                    <a:pt x="1287180" y="1937737"/>
                  </a:lnTo>
                  <a:lnTo>
                    <a:pt x="1287180" y="2035969"/>
                  </a:lnTo>
                  <a:lnTo>
                    <a:pt x="1188949" y="2035969"/>
                  </a:lnTo>
                  <a:lnTo>
                    <a:pt x="1188949" y="1937737"/>
                  </a:lnTo>
                  <a:close/>
                  <a:moveTo>
                    <a:pt x="1296105" y="1937737"/>
                  </a:moveTo>
                  <a:lnTo>
                    <a:pt x="1394336" y="1937737"/>
                  </a:lnTo>
                  <a:lnTo>
                    <a:pt x="1394336" y="2035969"/>
                  </a:lnTo>
                  <a:lnTo>
                    <a:pt x="1296105" y="2035969"/>
                  </a:lnTo>
                  <a:lnTo>
                    <a:pt x="1296105" y="1937737"/>
                  </a:lnTo>
                  <a:close/>
                  <a:moveTo>
                    <a:pt x="1296105" y="1928812"/>
                  </a:moveTo>
                  <a:lnTo>
                    <a:pt x="1296105" y="1830581"/>
                  </a:lnTo>
                  <a:lnTo>
                    <a:pt x="1394336" y="1830581"/>
                  </a:lnTo>
                  <a:lnTo>
                    <a:pt x="1394336" y="1928812"/>
                  </a:lnTo>
                  <a:lnTo>
                    <a:pt x="1296105" y="1928812"/>
                  </a:lnTo>
                  <a:close/>
                  <a:moveTo>
                    <a:pt x="1403261" y="1830581"/>
                  </a:moveTo>
                  <a:lnTo>
                    <a:pt x="1501492" y="1830581"/>
                  </a:lnTo>
                  <a:lnTo>
                    <a:pt x="1501492" y="1928812"/>
                  </a:lnTo>
                  <a:lnTo>
                    <a:pt x="1403261" y="1928812"/>
                  </a:lnTo>
                  <a:lnTo>
                    <a:pt x="1403261" y="1830581"/>
                  </a:lnTo>
                  <a:close/>
                  <a:moveTo>
                    <a:pt x="1403261" y="1821656"/>
                  </a:moveTo>
                  <a:lnTo>
                    <a:pt x="1403261" y="1723425"/>
                  </a:lnTo>
                  <a:lnTo>
                    <a:pt x="1501492" y="1723425"/>
                  </a:lnTo>
                  <a:lnTo>
                    <a:pt x="1501492" y="1821656"/>
                  </a:lnTo>
                  <a:lnTo>
                    <a:pt x="1403261" y="1821656"/>
                  </a:lnTo>
                  <a:close/>
                  <a:moveTo>
                    <a:pt x="1403261" y="1714500"/>
                  </a:moveTo>
                  <a:lnTo>
                    <a:pt x="1403261" y="1616269"/>
                  </a:lnTo>
                  <a:lnTo>
                    <a:pt x="1501492" y="1616269"/>
                  </a:lnTo>
                  <a:lnTo>
                    <a:pt x="1501492" y="1714500"/>
                  </a:lnTo>
                  <a:lnTo>
                    <a:pt x="1403261" y="1714500"/>
                  </a:lnTo>
                  <a:close/>
                  <a:moveTo>
                    <a:pt x="1403261" y="1607344"/>
                  </a:moveTo>
                  <a:lnTo>
                    <a:pt x="1403261" y="1509112"/>
                  </a:lnTo>
                  <a:lnTo>
                    <a:pt x="1501492" y="1509112"/>
                  </a:lnTo>
                  <a:lnTo>
                    <a:pt x="1501492" y="1607344"/>
                  </a:lnTo>
                  <a:lnTo>
                    <a:pt x="1403261" y="1607344"/>
                  </a:lnTo>
                  <a:close/>
                  <a:moveTo>
                    <a:pt x="1403261" y="1500187"/>
                  </a:moveTo>
                  <a:lnTo>
                    <a:pt x="1403261" y="1401956"/>
                  </a:lnTo>
                  <a:lnTo>
                    <a:pt x="1501492" y="1401956"/>
                  </a:lnTo>
                  <a:lnTo>
                    <a:pt x="1501492" y="1500187"/>
                  </a:lnTo>
                  <a:lnTo>
                    <a:pt x="1403261" y="1500187"/>
                  </a:lnTo>
                  <a:close/>
                  <a:moveTo>
                    <a:pt x="1403261" y="1393031"/>
                  </a:moveTo>
                  <a:lnTo>
                    <a:pt x="1403261" y="1294800"/>
                  </a:lnTo>
                  <a:lnTo>
                    <a:pt x="1501492" y="1294800"/>
                  </a:lnTo>
                  <a:lnTo>
                    <a:pt x="1501492" y="1393031"/>
                  </a:lnTo>
                  <a:lnTo>
                    <a:pt x="1403261" y="1393031"/>
                  </a:lnTo>
                  <a:close/>
                  <a:moveTo>
                    <a:pt x="1403261" y="1285875"/>
                  </a:moveTo>
                  <a:lnTo>
                    <a:pt x="1403261" y="1187644"/>
                  </a:lnTo>
                  <a:lnTo>
                    <a:pt x="1501492" y="1187644"/>
                  </a:lnTo>
                  <a:lnTo>
                    <a:pt x="1501492" y="1285875"/>
                  </a:lnTo>
                  <a:lnTo>
                    <a:pt x="1403261" y="1285875"/>
                  </a:lnTo>
                  <a:close/>
                  <a:moveTo>
                    <a:pt x="1403261" y="1178719"/>
                  </a:moveTo>
                  <a:lnTo>
                    <a:pt x="1403261" y="1080487"/>
                  </a:lnTo>
                  <a:lnTo>
                    <a:pt x="1501492" y="1080487"/>
                  </a:lnTo>
                  <a:lnTo>
                    <a:pt x="1501492" y="1178719"/>
                  </a:lnTo>
                  <a:lnTo>
                    <a:pt x="1403261" y="1178719"/>
                  </a:lnTo>
                  <a:close/>
                  <a:moveTo>
                    <a:pt x="1403261" y="1071562"/>
                  </a:moveTo>
                  <a:lnTo>
                    <a:pt x="1403261" y="973331"/>
                  </a:lnTo>
                  <a:lnTo>
                    <a:pt x="1501492" y="973331"/>
                  </a:lnTo>
                  <a:lnTo>
                    <a:pt x="1501492" y="1071562"/>
                  </a:lnTo>
                  <a:lnTo>
                    <a:pt x="1403261" y="1071562"/>
                  </a:lnTo>
                  <a:close/>
                  <a:moveTo>
                    <a:pt x="1403261" y="964406"/>
                  </a:moveTo>
                  <a:lnTo>
                    <a:pt x="1403261" y="866175"/>
                  </a:lnTo>
                  <a:lnTo>
                    <a:pt x="1501492" y="866175"/>
                  </a:lnTo>
                  <a:lnTo>
                    <a:pt x="1501492" y="964406"/>
                  </a:lnTo>
                  <a:lnTo>
                    <a:pt x="1403261" y="964406"/>
                  </a:lnTo>
                  <a:close/>
                  <a:moveTo>
                    <a:pt x="1403261" y="857250"/>
                  </a:moveTo>
                  <a:lnTo>
                    <a:pt x="1403261" y="759019"/>
                  </a:lnTo>
                  <a:lnTo>
                    <a:pt x="1501492" y="759019"/>
                  </a:lnTo>
                  <a:lnTo>
                    <a:pt x="1501492" y="857250"/>
                  </a:lnTo>
                  <a:lnTo>
                    <a:pt x="1403261" y="857250"/>
                  </a:lnTo>
                  <a:close/>
                  <a:moveTo>
                    <a:pt x="1403261" y="750094"/>
                  </a:moveTo>
                  <a:lnTo>
                    <a:pt x="1403261" y="651862"/>
                  </a:lnTo>
                  <a:lnTo>
                    <a:pt x="1501492" y="651862"/>
                  </a:lnTo>
                  <a:lnTo>
                    <a:pt x="1501492" y="750094"/>
                  </a:lnTo>
                  <a:lnTo>
                    <a:pt x="1403261" y="750094"/>
                  </a:lnTo>
                  <a:close/>
                  <a:moveTo>
                    <a:pt x="1403261" y="642938"/>
                  </a:moveTo>
                  <a:lnTo>
                    <a:pt x="1403261" y="544706"/>
                  </a:lnTo>
                  <a:lnTo>
                    <a:pt x="1501492" y="544706"/>
                  </a:lnTo>
                  <a:lnTo>
                    <a:pt x="1501492" y="642938"/>
                  </a:lnTo>
                  <a:lnTo>
                    <a:pt x="1403261" y="642938"/>
                  </a:lnTo>
                  <a:close/>
                  <a:moveTo>
                    <a:pt x="1403261" y="535781"/>
                  </a:moveTo>
                  <a:lnTo>
                    <a:pt x="1403261" y="437550"/>
                  </a:lnTo>
                  <a:lnTo>
                    <a:pt x="1501492" y="437550"/>
                  </a:lnTo>
                  <a:lnTo>
                    <a:pt x="1501492" y="535781"/>
                  </a:lnTo>
                  <a:lnTo>
                    <a:pt x="1403261" y="535781"/>
                  </a:lnTo>
                  <a:close/>
                  <a:moveTo>
                    <a:pt x="1403261" y="428625"/>
                  </a:moveTo>
                  <a:lnTo>
                    <a:pt x="1403261" y="330394"/>
                  </a:lnTo>
                  <a:lnTo>
                    <a:pt x="1501492" y="330394"/>
                  </a:lnTo>
                  <a:lnTo>
                    <a:pt x="1501492" y="428625"/>
                  </a:lnTo>
                  <a:lnTo>
                    <a:pt x="1403261" y="428625"/>
                  </a:lnTo>
                  <a:close/>
                  <a:moveTo>
                    <a:pt x="1403261" y="321469"/>
                  </a:moveTo>
                  <a:lnTo>
                    <a:pt x="1403261" y="223237"/>
                  </a:lnTo>
                  <a:lnTo>
                    <a:pt x="1501492" y="223237"/>
                  </a:lnTo>
                  <a:lnTo>
                    <a:pt x="1501492" y="321469"/>
                  </a:lnTo>
                  <a:lnTo>
                    <a:pt x="1403261" y="321469"/>
                  </a:lnTo>
                  <a:close/>
                  <a:moveTo>
                    <a:pt x="1394327" y="321469"/>
                  </a:moveTo>
                  <a:lnTo>
                    <a:pt x="1296095" y="321469"/>
                  </a:lnTo>
                  <a:lnTo>
                    <a:pt x="1296095" y="223237"/>
                  </a:lnTo>
                  <a:lnTo>
                    <a:pt x="1394327" y="223237"/>
                  </a:lnTo>
                  <a:lnTo>
                    <a:pt x="1394327" y="321469"/>
                  </a:lnTo>
                  <a:close/>
                  <a:moveTo>
                    <a:pt x="1287171" y="321469"/>
                  </a:moveTo>
                  <a:lnTo>
                    <a:pt x="1188939" y="321469"/>
                  </a:lnTo>
                  <a:lnTo>
                    <a:pt x="1188939" y="223237"/>
                  </a:lnTo>
                  <a:lnTo>
                    <a:pt x="1287171" y="223237"/>
                  </a:lnTo>
                  <a:lnTo>
                    <a:pt x="1287171" y="321469"/>
                  </a:lnTo>
                  <a:close/>
                  <a:moveTo>
                    <a:pt x="1180014" y="321469"/>
                  </a:moveTo>
                  <a:lnTo>
                    <a:pt x="1081783" y="321469"/>
                  </a:lnTo>
                  <a:lnTo>
                    <a:pt x="1081783" y="223237"/>
                  </a:lnTo>
                  <a:lnTo>
                    <a:pt x="1180014" y="223237"/>
                  </a:lnTo>
                  <a:lnTo>
                    <a:pt x="1180014" y="321469"/>
                  </a:lnTo>
                  <a:close/>
                  <a:moveTo>
                    <a:pt x="1072858" y="321469"/>
                  </a:moveTo>
                  <a:lnTo>
                    <a:pt x="974627" y="321469"/>
                  </a:lnTo>
                  <a:lnTo>
                    <a:pt x="974627" y="223237"/>
                  </a:lnTo>
                  <a:lnTo>
                    <a:pt x="1072858" y="223237"/>
                  </a:lnTo>
                  <a:lnTo>
                    <a:pt x="1072858" y="321469"/>
                  </a:lnTo>
                  <a:close/>
                  <a:moveTo>
                    <a:pt x="965702" y="321469"/>
                  </a:moveTo>
                  <a:lnTo>
                    <a:pt x="867470" y="321469"/>
                  </a:lnTo>
                  <a:lnTo>
                    <a:pt x="867470" y="223237"/>
                  </a:lnTo>
                  <a:lnTo>
                    <a:pt x="965702" y="223237"/>
                  </a:lnTo>
                  <a:lnTo>
                    <a:pt x="965702" y="321469"/>
                  </a:lnTo>
                  <a:close/>
                  <a:moveTo>
                    <a:pt x="858546" y="321469"/>
                  </a:moveTo>
                  <a:lnTo>
                    <a:pt x="760314" y="321469"/>
                  </a:lnTo>
                  <a:lnTo>
                    <a:pt x="760314" y="223237"/>
                  </a:lnTo>
                  <a:lnTo>
                    <a:pt x="858546" y="223237"/>
                  </a:lnTo>
                  <a:lnTo>
                    <a:pt x="858546" y="321469"/>
                  </a:lnTo>
                  <a:close/>
                  <a:moveTo>
                    <a:pt x="751389" y="321469"/>
                  </a:moveTo>
                  <a:lnTo>
                    <a:pt x="653158" y="321469"/>
                  </a:lnTo>
                  <a:lnTo>
                    <a:pt x="653158" y="223237"/>
                  </a:lnTo>
                  <a:lnTo>
                    <a:pt x="751389" y="223237"/>
                  </a:lnTo>
                  <a:lnTo>
                    <a:pt x="751389" y="321469"/>
                  </a:lnTo>
                  <a:close/>
                  <a:moveTo>
                    <a:pt x="644233" y="321469"/>
                  </a:moveTo>
                  <a:lnTo>
                    <a:pt x="546002" y="321469"/>
                  </a:lnTo>
                  <a:lnTo>
                    <a:pt x="546002" y="223237"/>
                  </a:lnTo>
                  <a:lnTo>
                    <a:pt x="644233" y="223237"/>
                  </a:lnTo>
                  <a:lnTo>
                    <a:pt x="644233" y="321469"/>
                  </a:lnTo>
                  <a:close/>
                  <a:moveTo>
                    <a:pt x="537077" y="321469"/>
                  </a:moveTo>
                  <a:lnTo>
                    <a:pt x="438845" y="321469"/>
                  </a:lnTo>
                  <a:lnTo>
                    <a:pt x="438845" y="223237"/>
                  </a:lnTo>
                  <a:lnTo>
                    <a:pt x="537077" y="223237"/>
                  </a:lnTo>
                  <a:lnTo>
                    <a:pt x="537077" y="321469"/>
                  </a:lnTo>
                  <a:close/>
                  <a:moveTo>
                    <a:pt x="429920" y="321469"/>
                  </a:moveTo>
                  <a:lnTo>
                    <a:pt x="331689" y="321469"/>
                  </a:lnTo>
                  <a:lnTo>
                    <a:pt x="331689" y="223237"/>
                  </a:lnTo>
                  <a:lnTo>
                    <a:pt x="429920" y="223237"/>
                  </a:lnTo>
                  <a:lnTo>
                    <a:pt x="429920" y="321469"/>
                  </a:lnTo>
                  <a:close/>
                  <a:moveTo>
                    <a:pt x="429920" y="330394"/>
                  </a:moveTo>
                  <a:lnTo>
                    <a:pt x="429920" y="428625"/>
                  </a:lnTo>
                  <a:lnTo>
                    <a:pt x="331689" y="428625"/>
                  </a:lnTo>
                  <a:lnTo>
                    <a:pt x="331689" y="330394"/>
                  </a:lnTo>
                  <a:lnTo>
                    <a:pt x="429920" y="330394"/>
                  </a:lnTo>
                  <a:close/>
                  <a:moveTo>
                    <a:pt x="322764" y="428625"/>
                  </a:moveTo>
                  <a:lnTo>
                    <a:pt x="224533" y="428625"/>
                  </a:lnTo>
                  <a:lnTo>
                    <a:pt x="224533" y="330394"/>
                  </a:lnTo>
                  <a:lnTo>
                    <a:pt x="322764" y="330394"/>
                  </a:lnTo>
                  <a:lnTo>
                    <a:pt x="322764" y="428625"/>
                  </a:lnTo>
                  <a:close/>
                  <a:moveTo>
                    <a:pt x="322764" y="437550"/>
                  </a:moveTo>
                  <a:lnTo>
                    <a:pt x="322764" y="535781"/>
                  </a:lnTo>
                  <a:lnTo>
                    <a:pt x="224533" y="535781"/>
                  </a:lnTo>
                  <a:lnTo>
                    <a:pt x="224533" y="437550"/>
                  </a:lnTo>
                  <a:lnTo>
                    <a:pt x="322764" y="437550"/>
                  </a:lnTo>
                  <a:close/>
                  <a:moveTo>
                    <a:pt x="322764" y="544706"/>
                  </a:moveTo>
                  <a:lnTo>
                    <a:pt x="322764" y="642938"/>
                  </a:lnTo>
                  <a:lnTo>
                    <a:pt x="224533" y="642938"/>
                  </a:lnTo>
                  <a:lnTo>
                    <a:pt x="224533" y="544706"/>
                  </a:lnTo>
                  <a:lnTo>
                    <a:pt x="322764" y="544706"/>
                  </a:lnTo>
                  <a:close/>
                  <a:moveTo>
                    <a:pt x="322764" y="651862"/>
                  </a:moveTo>
                  <a:lnTo>
                    <a:pt x="322764" y="750094"/>
                  </a:lnTo>
                  <a:lnTo>
                    <a:pt x="224533" y="750094"/>
                  </a:lnTo>
                  <a:lnTo>
                    <a:pt x="224533" y="651862"/>
                  </a:lnTo>
                  <a:lnTo>
                    <a:pt x="322764" y="651862"/>
                  </a:lnTo>
                  <a:close/>
                  <a:moveTo>
                    <a:pt x="322764" y="759019"/>
                  </a:moveTo>
                  <a:lnTo>
                    <a:pt x="322764" y="857250"/>
                  </a:lnTo>
                  <a:lnTo>
                    <a:pt x="224533" y="857250"/>
                  </a:lnTo>
                  <a:lnTo>
                    <a:pt x="224533" y="759019"/>
                  </a:lnTo>
                  <a:lnTo>
                    <a:pt x="322764" y="759019"/>
                  </a:lnTo>
                  <a:close/>
                  <a:moveTo>
                    <a:pt x="322764" y="866175"/>
                  </a:moveTo>
                  <a:lnTo>
                    <a:pt x="322764" y="964406"/>
                  </a:lnTo>
                  <a:lnTo>
                    <a:pt x="224533" y="964406"/>
                  </a:lnTo>
                  <a:lnTo>
                    <a:pt x="224533" y="866175"/>
                  </a:lnTo>
                  <a:lnTo>
                    <a:pt x="322764" y="866175"/>
                  </a:lnTo>
                  <a:close/>
                  <a:moveTo>
                    <a:pt x="322764" y="973331"/>
                  </a:moveTo>
                  <a:lnTo>
                    <a:pt x="322764" y="1071562"/>
                  </a:lnTo>
                  <a:lnTo>
                    <a:pt x="224533" y="1071562"/>
                  </a:lnTo>
                  <a:lnTo>
                    <a:pt x="224533" y="973331"/>
                  </a:lnTo>
                  <a:lnTo>
                    <a:pt x="322764" y="973331"/>
                  </a:lnTo>
                  <a:close/>
                  <a:moveTo>
                    <a:pt x="322764" y="1080487"/>
                  </a:moveTo>
                  <a:lnTo>
                    <a:pt x="322764" y="1178719"/>
                  </a:lnTo>
                  <a:lnTo>
                    <a:pt x="224533" y="1178719"/>
                  </a:lnTo>
                  <a:lnTo>
                    <a:pt x="224533" y="1080487"/>
                  </a:lnTo>
                  <a:lnTo>
                    <a:pt x="322764" y="1080487"/>
                  </a:lnTo>
                  <a:close/>
                  <a:moveTo>
                    <a:pt x="322764" y="1187644"/>
                  </a:moveTo>
                  <a:lnTo>
                    <a:pt x="322764" y="1285875"/>
                  </a:lnTo>
                  <a:lnTo>
                    <a:pt x="224533" y="1285875"/>
                  </a:lnTo>
                  <a:lnTo>
                    <a:pt x="224533" y="1187644"/>
                  </a:lnTo>
                  <a:lnTo>
                    <a:pt x="322764" y="1187644"/>
                  </a:lnTo>
                  <a:close/>
                  <a:moveTo>
                    <a:pt x="322764" y="1294800"/>
                  </a:moveTo>
                  <a:lnTo>
                    <a:pt x="322764" y="1393031"/>
                  </a:lnTo>
                  <a:lnTo>
                    <a:pt x="224533" y="1393031"/>
                  </a:lnTo>
                  <a:lnTo>
                    <a:pt x="224533" y="1294800"/>
                  </a:lnTo>
                  <a:lnTo>
                    <a:pt x="322764" y="1294800"/>
                  </a:lnTo>
                  <a:close/>
                  <a:moveTo>
                    <a:pt x="322764" y="1401956"/>
                  </a:moveTo>
                  <a:lnTo>
                    <a:pt x="322764" y="1500187"/>
                  </a:lnTo>
                  <a:lnTo>
                    <a:pt x="224533" y="1500187"/>
                  </a:lnTo>
                  <a:lnTo>
                    <a:pt x="224533" y="1401956"/>
                  </a:lnTo>
                  <a:lnTo>
                    <a:pt x="322764" y="1401956"/>
                  </a:lnTo>
                  <a:close/>
                  <a:moveTo>
                    <a:pt x="322764" y="1509112"/>
                  </a:moveTo>
                  <a:lnTo>
                    <a:pt x="322764" y="1607344"/>
                  </a:lnTo>
                  <a:lnTo>
                    <a:pt x="224533" y="1607344"/>
                  </a:lnTo>
                  <a:lnTo>
                    <a:pt x="224533" y="1509112"/>
                  </a:lnTo>
                  <a:lnTo>
                    <a:pt x="322764" y="1509112"/>
                  </a:lnTo>
                  <a:close/>
                  <a:moveTo>
                    <a:pt x="322764" y="1616269"/>
                  </a:moveTo>
                  <a:lnTo>
                    <a:pt x="322764" y="1714500"/>
                  </a:lnTo>
                  <a:lnTo>
                    <a:pt x="224533" y="1714500"/>
                  </a:lnTo>
                  <a:lnTo>
                    <a:pt x="224533" y="1616269"/>
                  </a:lnTo>
                  <a:lnTo>
                    <a:pt x="322764" y="1616269"/>
                  </a:lnTo>
                  <a:close/>
                  <a:moveTo>
                    <a:pt x="322764" y="1723425"/>
                  </a:moveTo>
                  <a:lnTo>
                    <a:pt x="322764" y="1821656"/>
                  </a:lnTo>
                  <a:lnTo>
                    <a:pt x="224533" y="1821656"/>
                  </a:lnTo>
                  <a:lnTo>
                    <a:pt x="224533" y="1723425"/>
                  </a:lnTo>
                  <a:lnTo>
                    <a:pt x="322764" y="1723425"/>
                  </a:lnTo>
                  <a:close/>
                  <a:moveTo>
                    <a:pt x="322764" y="1830581"/>
                  </a:moveTo>
                  <a:lnTo>
                    <a:pt x="322764" y="1928812"/>
                  </a:lnTo>
                  <a:lnTo>
                    <a:pt x="224533" y="1928812"/>
                  </a:lnTo>
                  <a:lnTo>
                    <a:pt x="224533" y="1830581"/>
                  </a:lnTo>
                  <a:lnTo>
                    <a:pt x="322764" y="1830581"/>
                  </a:lnTo>
                  <a:close/>
                  <a:moveTo>
                    <a:pt x="322764" y="1937737"/>
                  </a:moveTo>
                  <a:lnTo>
                    <a:pt x="322764" y="2035969"/>
                  </a:lnTo>
                  <a:lnTo>
                    <a:pt x="224533" y="2035969"/>
                  </a:lnTo>
                  <a:lnTo>
                    <a:pt x="224533" y="1937737"/>
                  </a:lnTo>
                  <a:lnTo>
                    <a:pt x="322764" y="1937737"/>
                  </a:lnTo>
                  <a:close/>
                  <a:moveTo>
                    <a:pt x="331699" y="1937737"/>
                  </a:moveTo>
                  <a:lnTo>
                    <a:pt x="429930" y="1937737"/>
                  </a:lnTo>
                  <a:lnTo>
                    <a:pt x="429930" y="2035969"/>
                  </a:lnTo>
                  <a:lnTo>
                    <a:pt x="331699" y="2035969"/>
                  </a:lnTo>
                  <a:lnTo>
                    <a:pt x="331699" y="1937737"/>
                  </a:lnTo>
                  <a:close/>
                  <a:moveTo>
                    <a:pt x="429920" y="2044894"/>
                  </a:moveTo>
                  <a:lnTo>
                    <a:pt x="429920" y="2143125"/>
                  </a:lnTo>
                  <a:lnTo>
                    <a:pt x="331689" y="2143125"/>
                  </a:lnTo>
                  <a:lnTo>
                    <a:pt x="331689" y="2044894"/>
                  </a:lnTo>
                  <a:lnTo>
                    <a:pt x="429920" y="2044894"/>
                  </a:lnTo>
                  <a:close/>
                  <a:moveTo>
                    <a:pt x="438855" y="2044894"/>
                  </a:moveTo>
                  <a:lnTo>
                    <a:pt x="537086" y="2044894"/>
                  </a:lnTo>
                  <a:lnTo>
                    <a:pt x="537086" y="2143125"/>
                  </a:lnTo>
                  <a:lnTo>
                    <a:pt x="438855" y="2143125"/>
                  </a:lnTo>
                  <a:lnTo>
                    <a:pt x="438855" y="2044894"/>
                  </a:lnTo>
                  <a:close/>
                  <a:moveTo>
                    <a:pt x="546011" y="2044894"/>
                  </a:moveTo>
                  <a:lnTo>
                    <a:pt x="644243" y="2044894"/>
                  </a:lnTo>
                  <a:lnTo>
                    <a:pt x="644243" y="2143125"/>
                  </a:lnTo>
                  <a:lnTo>
                    <a:pt x="546011" y="2143125"/>
                  </a:lnTo>
                  <a:lnTo>
                    <a:pt x="546011" y="2044894"/>
                  </a:lnTo>
                  <a:close/>
                  <a:moveTo>
                    <a:pt x="653167" y="2044894"/>
                  </a:moveTo>
                  <a:lnTo>
                    <a:pt x="751399" y="2044894"/>
                  </a:lnTo>
                  <a:lnTo>
                    <a:pt x="751399" y="2143125"/>
                  </a:lnTo>
                  <a:lnTo>
                    <a:pt x="653167" y="2143125"/>
                  </a:lnTo>
                  <a:lnTo>
                    <a:pt x="653167" y="2044894"/>
                  </a:lnTo>
                  <a:close/>
                  <a:moveTo>
                    <a:pt x="760324" y="2044894"/>
                  </a:moveTo>
                  <a:lnTo>
                    <a:pt x="858555" y="2044894"/>
                  </a:lnTo>
                  <a:lnTo>
                    <a:pt x="858555" y="2143125"/>
                  </a:lnTo>
                  <a:lnTo>
                    <a:pt x="760324" y="2143125"/>
                  </a:lnTo>
                  <a:lnTo>
                    <a:pt x="760324" y="2044894"/>
                  </a:lnTo>
                  <a:close/>
                  <a:moveTo>
                    <a:pt x="867480" y="2044894"/>
                  </a:moveTo>
                  <a:lnTo>
                    <a:pt x="965711" y="2044894"/>
                  </a:lnTo>
                  <a:lnTo>
                    <a:pt x="965711" y="2143125"/>
                  </a:lnTo>
                  <a:lnTo>
                    <a:pt x="867480" y="2143125"/>
                  </a:lnTo>
                  <a:lnTo>
                    <a:pt x="867480" y="2044894"/>
                  </a:lnTo>
                  <a:close/>
                  <a:moveTo>
                    <a:pt x="974636" y="2044894"/>
                  </a:moveTo>
                  <a:lnTo>
                    <a:pt x="1072867" y="2044894"/>
                  </a:lnTo>
                  <a:lnTo>
                    <a:pt x="1072867" y="2143125"/>
                  </a:lnTo>
                  <a:lnTo>
                    <a:pt x="974636" y="2143125"/>
                  </a:lnTo>
                  <a:lnTo>
                    <a:pt x="974636" y="2044894"/>
                  </a:lnTo>
                  <a:close/>
                  <a:moveTo>
                    <a:pt x="1081792" y="2044894"/>
                  </a:moveTo>
                  <a:lnTo>
                    <a:pt x="1180024" y="2044894"/>
                  </a:lnTo>
                  <a:lnTo>
                    <a:pt x="1180024" y="2143125"/>
                  </a:lnTo>
                  <a:lnTo>
                    <a:pt x="1081792" y="2143125"/>
                  </a:lnTo>
                  <a:lnTo>
                    <a:pt x="1081792" y="2044894"/>
                  </a:lnTo>
                  <a:close/>
                  <a:moveTo>
                    <a:pt x="1188949" y="2044894"/>
                  </a:moveTo>
                  <a:lnTo>
                    <a:pt x="1287180" y="2044894"/>
                  </a:lnTo>
                  <a:lnTo>
                    <a:pt x="1287180" y="2143125"/>
                  </a:lnTo>
                  <a:lnTo>
                    <a:pt x="1188949" y="2143125"/>
                  </a:lnTo>
                  <a:lnTo>
                    <a:pt x="1188949" y="2044894"/>
                  </a:lnTo>
                  <a:close/>
                  <a:moveTo>
                    <a:pt x="1296105" y="2044894"/>
                  </a:moveTo>
                  <a:lnTo>
                    <a:pt x="1394336" y="2044894"/>
                  </a:lnTo>
                  <a:lnTo>
                    <a:pt x="1394336" y="2143125"/>
                  </a:lnTo>
                  <a:lnTo>
                    <a:pt x="1296105" y="2143125"/>
                  </a:lnTo>
                  <a:lnTo>
                    <a:pt x="1296105" y="2044894"/>
                  </a:lnTo>
                  <a:close/>
                  <a:moveTo>
                    <a:pt x="1403261" y="2044894"/>
                  </a:moveTo>
                  <a:lnTo>
                    <a:pt x="1501492" y="2044894"/>
                  </a:lnTo>
                  <a:lnTo>
                    <a:pt x="1501492" y="2143125"/>
                  </a:lnTo>
                  <a:lnTo>
                    <a:pt x="1403261" y="2143125"/>
                  </a:lnTo>
                  <a:lnTo>
                    <a:pt x="1403261" y="2044894"/>
                  </a:lnTo>
                  <a:close/>
                  <a:moveTo>
                    <a:pt x="1403261" y="2035969"/>
                  </a:moveTo>
                  <a:lnTo>
                    <a:pt x="1403261" y="1937737"/>
                  </a:lnTo>
                  <a:lnTo>
                    <a:pt x="1501492" y="1937737"/>
                  </a:lnTo>
                  <a:lnTo>
                    <a:pt x="1501492" y="2035969"/>
                  </a:lnTo>
                  <a:lnTo>
                    <a:pt x="1403261" y="2035969"/>
                  </a:lnTo>
                  <a:close/>
                  <a:moveTo>
                    <a:pt x="1510417" y="1937737"/>
                  </a:moveTo>
                  <a:lnTo>
                    <a:pt x="1608649" y="1937737"/>
                  </a:lnTo>
                  <a:lnTo>
                    <a:pt x="1608649" y="2035969"/>
                  </a:lnTo>
                  <a:lnTo>
                    <a:pt x="1510417" y="2035969"/>
                  </a:lnTo>
                  <a:lnTo>
                    <a:pt x="1510417" y="1937737"/>
                  </a:lnTo>
                  <a:close/>
                  <a:moveTo>
                    <a:pt x="1510417" y="1928812"/>
                  </a:moveTo>
                  <a:lnTo>
                    <a:pt x="1510417" y="1830581"/>
                  </a:lnTo>
                  <a:lnTo>
                    <a:pt x="1608649" y="1830581"/>
                  </a:lnTo>
                  <a:lnTo>
                    <a:pt x="1608649" y="1928812"/>
                  </a:lnTo>
                  <a:lnTo>
                    <a:pt x="1510417" y="1928812"/>
                  </a:lnTo>
                  <a:close/>
                  <a:moveTo>
                    <a:pt x="1510417" y="1821656"/>
                  </a:moveTo>
                  <a:lnTo>
                    <a:pt x="1510417" y="1723425"/>
                  </a:lnTo>
                  <a:lnTo>
                    <a:pt x="1608649" y="1723425"/>
                  </a:lnTo>
                  <a:lnTo>
                    <a:pt x="1608649" y="1821656"/>
                  </a:lnTo>
                  <a:lnTo>
                    <a:pt x="1510417" y="1821656"/>
                  </a:lnTo>
                  <a:close/>
                  <a:moveTo>
                    <a:pt x="1510417" y="1714500"/>
                  </a:moveTo>
                  <a:lnTo>
                    <a:pt x="1510417" y="1616269"/>
                  </a:lnTo>
                  <a:lnTo>
                    <a:pt x="1608649" y="1616269"/>
                  </a:lnTo>
                  <a:lnTo>
                    <a:pt x="1608649" y="1714500"/>
                  </a:lnTo>
                  <a:lnTo>
                    <a:pt x="1510417" y="1714500"/>
                  </a:lnTo>
                  <a:close/>
                  <a:moveTo>
                    <a:pt x="1510417" y="1607344"/>
                  </a:moveTo>
                  <a:lnTo>
                    <a:pt x="1510417" y="1509112"/>
                  </a:lnTo>
                  <a:lnTo>
                    <a:pt x="1608649" y="1509112"/>
                  </a:lnTo>
                  <a:lnTo>
                    <a:pt x="1608649" y="1607344"/>
                  </a:lnTo>
                  <a:lnTo>
                    <a:pt x="1510417" y="1607344"/>
                  </a:lnTo>
                  <a:close/>
                  <a:moveTo>
                    <a:pt x="1510417" y="1500187"/>
                  </a:moveTo>
                  <a:lnTo>
                    <a:pt x="1510417" y="1401956"/>
                  </a:lnTo>
                  <a:lnTo>
                    <a:pt x="1608649" y="1401956"/>
                  </a:lnTo>
                  <a:lnTo>
                    <a:pt x="1608649" y="1500187"/>
                  </a:lnTo>
                  <a:lnTo>
                    <a:pt x="1510417" y="1500187"/>
                  </a:lnTo>
                  <a:close/>
                  <a:moveTo>
                    <a:pt x="1510417" y="1393031"/>
                  </a:moveTo>
                  <a:lnTo>
                    <a:pt x="1510417" y="1294800"/>
                  </a:lnTo>
                  <a:lnTo>
                    <a:pt x="1608649" y="1294800"/>
                  </a:lnTo>
                  <a:lnTo>
                    <a:pt x="1608649" y="1393031"/>
                  </a:lnTo>
                  <a:lnTo>
                    <a:pt x="1510417" y="1393031"/>
                  </a:lnTo>
                  <a:close/>
                  <a:moveTo>
                    <a:pt x="1510417" y="1285875"/>
                  </a:moveTo>
                  <a:lnTo>
                    <a:pt x="1510417" y="1187644"/>
                  </a:lnTo>
                  <a:lnTo>
                    <a:pt x="1608649" y="1187644"/>
                  </a:lnTo>
                  <a:lnTo>
                    <a:pt x="1608649" y="1285875"/>
                  </a:lnTo>
                  <a:lnTo>
                    <a:pt x="1510417" y="1285875"/>
                  </a:lnTo>
                  <a:close/>
                  <a:moveTo>
                    <a:pt x="1510417" y="1178719"/>
                  </a:moveTo>
                  <a:lnTo>
                    <a:pt x="1510417" y="1080487"/>
                  </a:lnTo>
                  <a:lnTo>
                    <a:pt x="1608649" y="1080487"/>
                  </a:lnTo>
                  <a:lnTo>
                    <a:pt x="1608649" y="1178719"/>
                  </a:lnTo>
                  <a:lnTo>
                    <a:pt x="1510417" y="1178719"/>
                  </a:lnTo>
                  <a:close/>
                  <a:moveTo>
                    <a:pt x="1510417" y="1071562"/>
                  </a:moveTo>
                  <a:lnTo>
                    <a:pt x="1510417" y="973331"/>
                  </a:lnTo>
                  <a:lnTo>
                    <a:pt x="1608649" y="973331"/>
                  </a:lnTo>
                  <a:lnTo>
                    <a:pt x="1608649" y="1071562"/>
                  </a:lnTo>
                  <a:lnTo>
                    <a:pt x="1510417" y="1071562"/>
                  </a:lnTo>
                  <a:close/>
                  <a:moveTo>
                    <a:pt x="1510417" y="964406"/>
                  </a:moveTo>
                  <a:lnTo>
                    <a:pt x="1510417" y="866175"/>
                  </a:lnTo>
                  <a:lnTo>
                    <a:pt x="1608649" y="866175"/>
                  </a:lnTo>
                  <a:lnTo>
                    <a:pt x="1608649" y="964406"/>
                  </a:lnTo>
                  <a:lnTo>
                    <a:pt x="1510417" y="964406"/>
                  </a:lnTo>
                  <a:close/>
                  <a:moveTo>
                    <a:pt x="1510417" y="857250"/>
                  </a:moveTo>
                  <a:lnTo>
                    <a:pt x="1510417" y="759019"/>
                  </a:lnTo>
                  <a:lnTo>
                    <a:pt x="1608649" y="759019"/>
                  </a:lnTo>
                  <a:lnTo>
                    <a:pt x="1608649" y="857250"/>
                  </a:lnTo>
                  <a:lnTo>
                    <a:pt x="1510417" y="857250"/>
                  </a:lnTo>
                  <a:close/>
                  <a:moveTo>
                    <a:pt x="1510417" y="750094"/>
                  </a:moveTo>
                  <a:lnTo>
                    <a:pt x="1510417" y="651862"/>
                  </a:lnTo>
                  <a:lnTo>
                    <a:pt x="1608649" y="651862"/>
                  </a:lnTo>
                  <a:lnTo>
                    <a:pt x="1608649" y="750094"/>
                  </a:lnTo>
                  <a:lnTo>
                    <a:pt x="1510417" y="750094"/>
                  </a:lnTo>
                  <a:close/>
                  <a:moveTo>
                    <a:pt x="1510417" y="642938"/>
                  </a:moveTo>
                  <a:lnTo>
                    <a:pt x="1510417" y="544706"/>
                  </a:lnTo>
                  <a:lnTo>
                    <a:pt x="1608649" y="544706"/>
                  </a:lnTo>
                  <a:lnTo>
                    <a:pt x="1608649" y="642938"/>
                  </a:lnTo>
                  <a:lnTo>
                    <a:pt x="1510417" y="642938"/>
                  </a:lnTo>
                  <a:close/>
                  <a:moveTo>
                    <a:pt x="1510417" y="535781"/>
                  </a:moveTo>
                  <a:lnTo>
                    <a:pt x="1510417" y="437550"/>
                  </a:lnTo>
                  <a:lnTo>
                    <a:pt x="1608649" y="437550"/>
                  </a:lnTo>
                  <a:lnTo>
                    <a:pt x="1608649" y="535781"/>
                  </a:lnTo>
                  <a:lnTo>
                    <a:pt x="1510417" y="535781"/>
                  </a:lnTo>
                  <a:close/>
                  <a:moveTo>
                    <a:pt x="1510417" y="428625"/>
                  </a:moveTo>
                  <a:lnTo>
                    <a:pt x="1510417" y="330394"/>
                  </a:lnTo>
                  <a:lnTo>
                    <a:pt x="1608649" y="330394"/>
                  </a:lnTo>
                  <a:lnTo>
                    <a:pt x="1608649" y="428625"/>
                  </a:lnTo>
                  <a:lnTo>
                    <a:pt x="1510417" y="428625"/>
                  </a:lnTo>
                  <a:close/>
                  <a:moveTo>
                    <a:pt x="1510417" y="321469"/>
                  </a:moveTo>
                  <a:lnTo>
                    <a:pt x="1510417" y="223237"/>
                  </a:lnTo>
                  <a:lnTo>
                    <a:pt x="1608649" y="223237"/>
                  </a:lnTo>
                  <a:lnTo>
                    <a:pt x="1608649" y="321469"/>
                  </a:lnTo>
                  <a:lnTo>
                    <a:pt x="1510417" y="321469"/>
                  </a:lnTo>
                  <a:close/>
                  <a:moveTo>
                    <a:pt x="1510417" y="214313"/>
                  </a:moveTo>
                  <a:lnTo>
                    <a:pt x="1510417" y="116081"/>
                  </a:lnTo>
                  <a:lnTo>
                    <a:pt x="1608649" y="116081"/>
                  </a:lnTo>
                  <a:lnTo>
                    <a:pt x="1608649" y="214313"/>
                  </a:lnTo>
                  <a:lnTo>
                    <a:pt x="1510417" y="214313"/>
                  </a:lnTo>
                  <a:close/>
                  <a:moveTo>
                    <a:pt x="1501483" y="214313"/>
                  </a:moveTo>
                  <a:lnTo>
                    <a:pt x="1403252" y="214313"/>
                  </a:lnTo>
                  <a:lnTo>
                    <a:pt x="1403252" y="116081"/>
                  </a:lnTo>
                  <a:lnTo>
                    <a:pt x="1501483" y="116081"/>
                  </a:lnTo>
                  <a:lnTo>
                    <a:pt x="1501483" y="214313"/>
                  </a:lnTo>
                  <a:close/>
                  <a:moveTo>
                    <a:pt x="1394327" y="214313"/>
                  </a:moveTo>
                  <a:lnTo>
                    <a:pt x="1296095" y="214313"/>
                  </a:lnTo>
                  <a:lnTo>
                    <a:pt x="1296095" y="116081"/>
                  </a:lnTo>
                  <a:lnTo>
                    <a:pt x="1394327" y="116081"/>
                  </a:lnTo>
                  <a:lnTo>
                    <a:pt x="1394327" y="214313"/>
                  </a:lnTo>
                  <a:close/>
                  <a:moveTo>
                    <a:pt x="1287171" y="214313"/>
                  </a:moveTo>
                  <a:lnTo>
                    <a:pt x="1188939" y="214313"/>
                  </a:lnTo>
                  <a:lnTo>
                    <a:pt x="1188939" y="116081"/>
                  </a:lnTo>
                  <a:lnTo>
                    <a:pt x="1287171" y="116081"/>
                  </a:lnTo>
                  <a:lnTo>
                    <a:pt x="1287171" y="214313"/>
                  </a:lnTo>
                  <a:close/>
                  <a:moveTo>
                    <a:pt x="1180014" y="214313"/>
                  </a:moveTo>
                  <a:lnTo>
                    <a:pt x="1081783" y="214313"/>
                  </a:lnTo>
                  <a:lnTo>
                    <a:pt x="1081783" y="116081"/>
                  </a:lnTo>
                  <a:lnTo>
                    <a:pt x="1180014" y="116081"/>
                  </a:lnTo>
                  <a:lnTo>
                    <a:pt x="1180014" y="214313"/>
                  </a:lnTo>
                  <a:close/>
                  <a:moveTo>
                    <a:pt x="1072858" y="214313"/>
                  </a:moveTo>
                  <a:lnTo>
                    <a:pt x="974627" y="214313"/>
                  </a:lnTo>
                  <a:lnTo>
                    <a:pt x="974627" y="116081"/>
                  </a:lnTo>
                  <a:lnTo>
                    <a:pt x="1072858" y="116081"/>
                  </a:lnTo>
                  <a:lnTo>
                    <a:pt x="1072858" y="214313"/>
                  </a:lnTo>
                  <a:close/>
                  <a:moveTo>
                    <a:pt x="965702" y="214313"/>
                  </a:moveTo>
                  <a:lnTo>
                    <a:pt x="867470" y="214313"/>
                  </a:lnTo>
                  <a:lnTo>
                    <a:pt x="867470" y="116081"/>
                  </a:lnTo>
                  <a:lnTo>
                    <a:pt x="965702" y="116081"/>
                  </a:lnTo>
                  <a:lnTo>
                    <a:pt x="965702" y="214313"/>
                  </a:lnTo>
                  <a:close/>
                  <a:moveTo>
                    <a:pt x="858546" y="214313"/>
                  </a:moveTo>
                  <a:lnTo>
                    <a:pt x="760314" y="214313"/>
                  </a:lnTo>
                  <a:lnTo>
                    <a:pt x="760314" y="116081"/>
                  </a:lnTo>
                  <a:lnTo>
                    <a:pt x="858546" y="116081"/>
                  </a:lnTo>
                  <a:lnTo>
                    <a:pt x="858546" y="214313"/>
                  </a:lnTo>
                  <a:close/>
                  <a:moveTo>
                    <a:pt x="751389" y="214313"/>
                  </a:moveTo>
                  <a:lnTo>
                    <a:pt x="653158" y="214313"/>
                  </a:lnTo>
                  <a:lnTo>
                    <a:pt x="653158" y="116081"/>
                  </a:lnTo>
                  <a:lnTo>
                    <a:pt x="751389" y="116081"/>
                  </a:lnTo>
                  <a:lnTo>
                    <a:pt x="751389" y="214313"/>
                  </a:lnTo>
                  <a:close/>
                  <a:moveTo>
                    <a:pt x="644233" y="214313"/>
                  </a:moveTo>
                  <a:lnTo>
                    <a:pt x="546002" y="214313"/>
                  </a:lnTo>
                  <a:lnTo>
                    <a:pt x="546002" y="116081"/>
                  </a:lnTo>
                  <a:lnTo>
                    <a:pt x="644233" y="116081"/>
                  </a:lnTo>
                  <a:lnTo>
                    <a:pt x="644233" y="214313"/>
                  </a:lnTo>
                  <a:close/>
                  <a:moveTo>
                    <a:pt x="537077" y="214313"/>
                  </a:moveTo>
                  <a:lnTo>
                    <a:pt x="438845" y="214313"/>
                  </a:lnTo>
                  <a:lnTo>
                    <a:pt x="438845" y="116081"/>
                  </a:lnTo>
                  <a:lnTo>
                    <a:pt x="537077" y="116081"/>
                  </a:lnTo>
                  <a:lnTo>
                    <a:pt x="537077" y="214313"/>
                  </a:lnTo>
                  <a:close/>
                  <a:moveTo>
                    <a:pt x="429920" y="214313"/>
                  </a:moveTo>
                  <a:lnTo>
                    <a:pt x="331689" y="214313"/>
                  </a:lnTo>
                  <a:lnTo>
                    <a:pt x="331689" y="116081"/>
                  </a:lnTo>
                  <a:lnTo>
                    <a:pt x="429920" y="116081"/>
                  </a:lnTo>
                  <a:lnTo>
                    <a:pt x="429920" y="214313"/>
                  </a:lnTo>
                  <a:close/>
                  <a:moveTo>
                    <a:pt x="322764" y="214313"/>
                  </a:moveTo>
                  <a:lnTo>
                    <a:pt x="224533" y="214313"/>
                  </a:lnTo>
                  <a:lnTo>
                    <a:pt x="224533" y="116081"/>
                  </a:lnTo>
                  <a:lnTo>
                    <a:pt x="322764" y="116081"/>
                  </a:lnTo>
                  <a:lnTo>
                    <a:pt x="322764" y="214313"/>
                  </a:lnTo>
                  <a:close/>
                  <a:moveTo>
                    <a:pt x="322764" y="223237"/>
                  </a:moveTo>
                  <a:lnTo>
                    <a:pt x="322764" y="321469"/>
                  </a:lnTo>
                  <a:lnTo>
                    <a:pt x="224533" y="321469"/>
                  </a:lnTo>
                  <a:lnTo>
                    <a:pt x="224533" y="223237"/>
                  </a:lnTo>
                  <a:lnTo>
                    <a:pt x="322764" y="223237"/>
                  </a:lnTo>
                  <a:close/>
                  <a:moveTo>
                    <a:pt x="215608" y="321469"/>
                  </a:moveTo>
                  <a:lnTo>
                    <a:pt x="117377" y="321469"/>
                  </a:lnTo>
                  <a:lnTo>
                    <a:pt x="117377" y="223237"/>
                  </a:lnTo>
                  <a:lnTo>
                    <a:pt x="215608" y="223237"/>
                  </a:lnTo>
                  <a:lnTo>
                    <a:pt x="215608" y="321469"/>
                  </a:lnTo>
                  <a:close/>
                  <a:moveTo>
                    <a:pt x="215608" y="330394"/>
                  </a:moveTo>
                  <a:lnTo>
                    <a:pt x="215608" y="428625"/>
                  </a:lnTo>
                  <a:lnTo>
                    <a:pt x="117377" y="428625"/>
                  </a:lnTo>
                  <a:lnTo>
                    <a:pt x="117377" y="330394"/>
                  </a:lnTo>
                  <a:lnTo>
                    <a:pt x="215608" y="330394"/>
                  </a:lnTo>
                  <a:close/>
                  <a:moveTo>
                    <a:pt x="215608" y="437550"/>
                  </a:moveTo>
                  <a:lnTo>
                    <a:pt x="215608" y="535781"/>
                  </a:lnTo>
                  <a:lnTo>
                    <a:pt x="117377" y="535781"/>
                  </a:lnTo>
                  <a:lnTo>
                    <a:pt x="117377" y="437550"/>
                  </a:lnTo>
                  <a:lnTo>
                    <a:pt x="215608" y="437550"/>
                  </a:lnTo>
                  <a:close/>
                  <a:moveTo>
                    <a:pt x="215608" y="544706"/>
                  </a:moveTo>
                  <a:lnTo>
                    <a:pt x="215608" y="642938"/>
                  </a:lnTo>
                  <a:lnTo>
                    <a:pt x="117377" y="642938"/>
                  </a:lnTo>
                  <a:lnTo>
                    <a:pt x="117377" y="544706"/>
                  </a:lnTo>
                  <a:lnTo>
                    <a:pt x="215608" y="544706"/>
                  </a:lnTo>
                  <a:close/>
                  <a:moveTo>
                    <a:pt x="215608" y="651862"/>
                  </a:moveTo>
                  <a:lnTo>
                    <a:pt x="215608" y="750094"/>
                  </a:lnTo>
                  <a:lnTo>
                    <a:pt x="117377" y="750094"/>
                  </a:lnTo>
                  <a:lnTo>
                    <a:pt x="117377" y="651862"/>
                  </a:lnTo>
                  <a:lnTo>
                    <a:pt x="215608" y="651862"/>
                  </a:lnTo>
                  <a:close/>
                  <a:moveTo>
                    <a:pt x="215608" y="759019"/>
                  </a:moveTo>
                  <a:lnTo>
                    <a:pt x="215608" y="857250"/>
                  </a:lnTo>
                  <a:lnTo>
                    <a:pt x="117377" y="857250"/>
                  </a:lnTo>
                  <a:lnTo>
                    <a:pt x="117377" y="759019"/>
                  </a:lnTo>
                  <a:lnTo>
                    <a:pt x="215608" y="759019"/>
                  </a:lnTo>
                  <a:close/>
                  <a:moveTo>
                    <a:pt x="215608" y="866175"/>
                  </a:moveTo>
                  <a:lnTo>
                    <a:pt x="215608" y="964406"/>
                  </a:lnTo>
                  <a:lnTo>
                    <a:pt x="117377" y="964406"/>
                  </a:lnTo>
                  <a:lnTo>
                    <a:pt x="117377" y="866175"/>
                  </a:lnTo>
                  <a:lnTo>
                    <a:pt x="215608" y="866175"/>
                  </a:lnTo>
                  <a:close/>
                  <a:moveTo>
                    <a:pt x="215608" y="973331"/>
                  </a:moveTo>
                  <a:lnTo>
                    <a:pt x="215608" y="1071562"/>
                  </a:lnTo>
                  <a:lnTo>
                    <a:pt x="117377" y="1071562"/>
                  </a:lnTo>
                  <a:lnTo>
                    <a:pt x="117377" y="973331"/>
                  </a:lnTo>
                  <a:lnTo>
                    <a:pt x="215608" y="973331"/>
                  </a:lnTo>
                  <a:close/>
                  <a:moveTo>
                    <a:pt x="215608" y="1080487"/>
                  </a:moveTo>
                  <a:lnTo>
                    <a:pt x="215608" y="1178719"/>
                  </a:lnTo>
                  <a:lnTo>
                    <a:pt x="117377" y="1178719"/>
                  </a:lnTo>
                  <a:lnTo>
                    <a:pt x="117377" y="1080487"/>
                  </a:lnTo>
                  <a:lnTo>
                    <a:pt x="215608" y="1080487"/>
                  </a:lnTo>
                  <a:close/>
                  <a:moveTo>
                    <a:pt x="215608" y="1187644"/>
                  </a:moveTo>
                  <a:lnTo>
                    <a:pt x="215608" y="1285875"/>
                  </a:lnTo>
                  <a:lnTo>
                    <a:pt x="117377" y="1285875"/>
                  </a:lnTo>
                  <a:lnTo>
                    <a:pt x="117377" y="1187644"/>
                  </a:lnTo>
                  <a:lnTo>
                    <a:pt x="215608" y="1187644"/>
                  </a:lnTo>
                  <a:close/>
                  <a:moveTo>
                    <a:pt x="215608" y="1294800"/>
                  </a:moveTo>
                  <a:lnTo>
                    <a:pt x="215608" y="1393031"/>
                  </a:lnTo>
                  <a:lnTo>
                    <a:pt x="117377" y="1393031"/>
                  </a:lnTo>
                  <a:lnTo>
                    <a:pt x="117377" y="1294800"/>
                  </a:lnTo>
                  <a:lnTo>
                    <a:pt x="215608" y="1294800"/>
                  </a:lnTo>
                  <a:close/>
                  <a:moveTo>
                    <a:pt x="215608" y="1401956"/>
                  </a:moveTo>
                  <a:lnTo>
                    <a:pt x="215608" y="1500187"/>
                  </a:lnTo>
                  <a:lnTo>
                    <a:pt x="117377" y="1500187"/>
                  </a:lnTo>
                  <a:lnTo>
                    <a:pt x="117377" y="1401956"/>
                  </a:lnTo>
                  <a:lnTo>
                    <a:pt x="215608" y="1401956"/>
                  </a:lnTo>
                  <a:close/>
                  <a:moveTo>
                    <a:pt x="215608" y="1509112"/>
                  </a:moveTo>
                  <a:lnTo>
                    <a:pt x="215608" y="1607344"/>
                  </a:lnTo>
                  <a:lnTo>
                    <a:pt x="117377" y="1607344"/>
                  </a:lnTo>
                  <a:lnTo>
                    <a:pt x="117377" y="1509112"/>
                  </a:lnTo>
                  <a:lnTo>
                    <a:pt x="215608" y="1509112"/>
                  </a:lnTo>
                  <a:close/>
                  <a:moveTo>
                    <a:pt x="215608" y="1616269"/>
                  </a:moveTo>
                  <a:lnTo>
                    <a:pt x="215608" y="1714500"/>
                  </a:lnTo>
                  <a:lnTo>
                    <a:pt x="117377" y="1714500"/>
                  </a:lnTo>
                  <a:lnTo>
                    <a:pt x="117377" y="1616269"/>
                  </a:lnTo>
                  <a:lnTo>
                    <a:pt x="215608" y="1616269"/>
                  </a:lnTo>
                  <a:close/>
                  <a:moveTo>
                    <a:pt x="215608" y="1723425"/>
                  </a:moveTo>
                  <a:lnTo>
                    <a:pt x="215608" y="1821656"/>
                  </a:lnTo>
                  <a:lnTo>
                    <a:pt x="117377" y="1821656"/>
                  </a:lnTo>
                  <a:lnTo>
                    <a:pt x="117377" y="1723425"/>
                  </a:lnTo>
                  <a:lnTo>
                    <a:pt x="215608" y="1723425"/>
                  </a:lnTo>
                  <a:close/>
                  <a:moveTo>
                    <a:pt x="215608" y="1830581"/>
                  </a:moveTo>
                  <a:lnTo>
                    <a:pt x="215608" y="1928812"/>
                  </a:lnTo>
                  <a:lnTo>
                    <a:pt x="117377" y="1928812"/>
                  </a:lnTo>
                  <a:lnTo>
                    <a:pt x="117377" y="1830581"/>
                  </a:lnTo>
                  <a:lnTo>
                    <a:pt x="215608" y="1830581"/>
                  </a:lnTo>
                  <a:close/>
                  <a:moveTo>
                    <a:pt x="215608" y="1937737"/>
                  </a:moveTo>
                  <a:lnTo>
                    <a:pt x="215608" y="2035969"/>
                  </a:lnTo>
                  <a:lnTo>
                    <a:pt x="117377" y="2035969"/>
                  </a:lnTo>
                  <a:lnTo>
                    <a:pt x="117377" y="1937737"/>
                  </a:lnTo>
                  <a:lnTo>
                    <a:pt x="215608" y="1937737"/>
                  </a:lnTo>
                  <a:close/>
                  <a:moveTo>
                    <a:pt x="215608" y="2044894"/>
                  </a:moveTo>
                  <a:lnTo>
                    <a:pt x="215608" y="2143125"/>
                  </a:lnTo>
                  <a:lnTo>
                    <a:pt x="117377" y="2143125"/>
                  </a:lnTo>
                  <a:lnTo>
                    <a:pt x="117377" y="2044894"/>
                  </a:lnTo>
                  <a:lnTo>
                    <a:pt x="215608" y="2044894"/>
                  </a:lnTo>
                  <a:close/>
                  <a:moveTo>
                    <a:pt x="224542" y="2044894"/>
                  </a:moveTo>
                  <a:lnTo>
                    <a:pt x="322774" y="2044894"/>
                  </a:lnTo>
                  <a:lnTo>
                    <a:pt x="322774" y="2143125"/>
                  </a:lnTo>
                  <a:lnTo>
                    <a:pt x="224542" y="2143125"/>
                  </a:lnTo>
                  <a:lnTo>
                    <a:pt x="224542" y="2044894"/>
                  </a:lnTo>
                  <a:close/>
                  <a:moveTo>
                    <a:pt x="322764" y="2152050"/>
                  </a:moveTo>
                  <a:lnTo>
                    <a:pt x="322764" y="2250281"/>
                  </a:lnTo>
                  <a:lnTo>
                    <a:pt x="224533" y="2250281"/>
                  </a:lnTo>
                  <a:lnTo>
                    <a:pt x="224533" y="2152050"/>
                  </a:lnTo>
                  <a:lnTo>
                    <a:pt x="322764" y="2152050"/>
                  </a:lnTo>
                  <a:close/>
                  <a:moveTo>
                    <a:pt x="331699" y="2152050"/>
                  </a:moveTo>
                  <a:lnTo>
                    <a:pt x="429930" y="2152050"/>
                  </a:lnTo>
                  <a:lnTo>
                    <a:pt x="429930" y="2250281"/>
                  </a:lnTo>
                  <a:lnTo>
                    <a:pt x="331699" y="2250281"/>
                  </a:lnTo>
                  <a:lnTo>
                    <a:pt x="331699" y="2152050"/>
                  </a:lnTo>
                  <a:close/>
                  <a:moveTo>
                    <a:pt x="438855" y="2152050"/>
                  </a:moveTo>
                  <a:lnTo>
                    <a:pt x="537086" y="2152050"/>
                  </a:lnTo>
                  <a:lnTo>
                    <a:pt x="537086" y="2250281"/>
                  </a:lnTo>
                  <a:lnTo>
                    <a:pt x="438855" y="2250281"/>
                  </a:lnTo>
                  <a:lnTo>
                    <a:pt x="438855" y="2152050"/>
                  </a:lnTo>
                  <a:close/>
                  <a:moveTo>
                    <a:pt x="546011" y="2152050"/>
                  </a:moveTo>
                  <a:lnTo>
                    <a:pt x="644243" y="2152050"/>
                  </a:lnTo>
                  <a:lnTo>
                    <a:pt x="644243" y="2250281"/>
                  </a:lnTo>
                  <a:lnTo>
                    <a:pt x="546011" y="2250281"/>
                  </a:lnTo>
                  <a:lnTo>
                    <a:pt x="546011" y="2152050"/>
                  </a:lnTo>
                  <a:close/>
                  <a:moveTo>
                    <a:pt x="653167" y="2152050"/>
                  </a:moveTo>
                  <a:lnTo>
                    <a:pt x="751399" y="2152050"/>
                  </a:lnTo>
                  <a:lnTo>
                    <a:pt x="751399" y="2250281"/>
                  </a:lnTo>
                  <a:lnTo>
                    <a:pt x="653167" y="2250281"/>
                  </a:lnTo>
                  <a:lnTo>
                    <a:pt x="653167" y="2152050"/>
                  </a:lnTo>
                  <a:close/>
                  <a:moveTo>
                    <a:pt x="760324" y="2152050"/>
                  </a:moveTo>
                  <a:lnTo>
                    <a:pt x="858555" y="2152050"/>
                  </a:lnTo>
                  <a:lnTo>
                    <a:pt x="858555" y="2250281"/>
                  </a:lnTo>
                  <a:lnTo>
                    <a:pt x="760324" y="2250281"/>
                  </a:lnTo>
                  <a:lnTo>
                    <a:pt x="760324" y="2152050"/>
                  </a:lnTo>
                  <a:close/>
                  <a:moveTo>
                    <a:pt x="867480" y="2152050"/>
                  </a:moveTo>
                  <a:lnTo>
                    <a:pt x="965711" y="2152050"/>
                  </a:lnTo>
                  <a:lnTo>
                    <a:pt x="965711" y="2250281"/>
                  </a:lnTo>
                  <a:lnTo>
                    <a:pt x="867480" y="2250281"/>
                  </a:lnTo>
                  <a:lnTo>
                    <a:pt x="867480" y="2152050"/>
                  </a:lnTo>
                  <a:close/>
                  <a:moveTo>
                    <a:pt x="974636" y="2152050"/>
                  </a:moveTo>
                  <a:lnTo>
                    <a:pt x="1072867" y="2152050"/>
                  </a:lnTo>
                  <a:lnTo>
                    <a:pt x="1072867" y="2250281"/>
                  </a:lnTo>
                  <a:lnTo>
                    <a:pt x="974636" y="2250281"/>
                  </a:lnTo>
                  <a:lnTo>
                    <a:pt x="974636" y="2152050"/>
                  </a:lnTo>
                  <a:close/>
                  <a:moveTo>
                    <a:pt x="1081792" y="2152050"/>
                  </a:moveTo>
                  <a:lnTo>
                    <a:pt x="1180024" y="2152050"/>
                  </a:lnTo>
                  <a:lnTo>
                    <a:pt x="1180024" y="2250281"/>
                  </a:lnTo>
                  <a:lnTo>
                    <a:pt x="1081792" y="2250281"/>
                  </a:lnTo>
                  <a:lnTo>
                    <a:pt x="1081792" y="2152050"/>
                  </a:lnTo>
                  <a:close/>
                  <a:moveTo>
                    <a:pt x="1188949" y="2152050"/>
                  </a:moveTo>
                  <a:lnTo>
                    <a:pt x="1287180" y="2152050"/>
                  </a:lnTo>
                  <a:lnTo>
                    <a:pt x="1287180" y="2250281"/>
                  </a:lnTo>
                  <a:lnTo>
                    <a:pt x="1188949" y="2250281"/>
                  </a:lnTo>
                  <a:lnTo>
                    <a:pt x="1188949" y="2152050"/>
                  </a:lnTo>
                  <a:close/>
                  <a:moveTo>
                    <a:pt x="1296105" y="2152050"/>
                  </a:moveTo>
                  <a:lnTo>
                    <a:pt x="1394336" y="2152050"/>
                  </a:lnTo>
                  <a:lnTo>
                    <a:pt x="1394336" y="2250281"/>
                  </a:lnTo>
                  <a:lnTo>
                    <a:pt x="1296105" y="2250281"/>
                  </a:lnTo>
                  <a:lnTo>
                    <a:pt x="1296105" y="2152050"/>
                  </a:lnTo>
                  <a:close/>
                  <a:moveTo>
                    <a:pt x="1403261" y="2152050"/>
                  </a:moveTo>
                  <a:lnTo>
                    <a:pt x="1501492" y="2152050"/>
                  </a:lnTo>
                  <a:lnTo>
                    <a:pt x="1501492" y="2250281"/>
                  </a:lnTo>
                  <a:lnTo>
                    <a:pt x="1403261" y="2250281"/>
                  </a:lnTo>
                  <a:lnTo>
                    <a:pt x="1403261" y="2152050"/>
                  </a:lnTo>
                  <a:close/>
                  <a:moveTo>
                    <a:pt x="1510417" y="2152050"/>
                  </a:moveTo>
                  <a:lnTo>
                    <a:pt x="1608649" y="2152050"/>
                  </a:lnTo>
                  <a:lnTo>
                    <a:pt x="1608649" y="2250281"/>
                  </a:lnTo>
                  <a:lnTo>
                    <a:pt x="1510417" y="2250281"/>
                  </a:lnTo>
                  <a:lnTo>
                    <a:pt x="1510417" y="2152050"/>
                  </a:lnTo>
                  <a:close/>
                  <a:moveTo>
                    <a:pt x="1510417" y="2143125"/>
                  </a:moveTo>
                  <a:lnTo>
                    <a:pt x="1510417" y="2044894"/>
                  </a:lnTo>
                  <a:lnTo>
                    <a:pt x="1608649" y="2044894"/>
                  </a:lnTo>
                  <a:lnTo>
                    <a:pt x="1608649" y="2143125"/>
                  </a:lnTo>
                  <a:lnTo>
                    <a:pt x="1510417" y="2143125"/>
                  </a:lnTo>
                  <a:close/>
                  <a:moveTo>
                    <a:pt x="1617574" y="2044894"/>
                  </a:moveTo>
                  <a:lnTo>
                    <a:pt x="1715805" y="2044894"/>
                  </a:lnTo>
                  <a:lnTo>
                    <a:pt x="1715805" y="2143125"/>
                  </a:lnTo>
                  <a:lnTo>
                    <a:pt x="1617574" y="2143125"/>
                  </a:lnTo>
                  <a:lnTo>
                    <a:pt x="1617574" y="2044894"/>
                  </a:lnTo>
                  <a:close/>
                  <a:moveTo>
                    <a:pt x="1617574" y="2035969"/>
                  </a:moveTo>
                  <a:lnTo>
                    <a:pt x="1617574" y="1937737"/>
                  </a:lnTo>
                  <a:lnTo>
                    <a:pt x="1715805" y="1937737"/>
                  </a:lnTo>
                  <a:lnTo>
                    <a:pt x="1715805" y="2035969"/>
                  </a:lnTo>
                  <a:lnTo>
                    <a:pt x="1617574" y="2035969"/>
                  </a:lnTo>
                  <a:close/>
                  <a:moveTo>
                    <a:pt x="1617574" y="1928812"/>
                  </a:moveTo>
                  <a:lnTo>
                    <a:pt x="1617574" y="1830581"/>
                  </a:lnTo>
                  <a:lnTo>
                    <a:pt x="1715805" y="1830581"/>
                  </a:lnTo>
                  <a:lnTo>
                    <a:pt x="1715805" y="1928812"/>
                  </a:lnTo>
                  <a:lnTo>
                    <a:pt x="1617574" y="1928812"/>
                  </a:lnTo>
                  <a:close/>
                  <a:moveTo>
                    <a:pt x="1617574" y="1821656"/>
                  </a:moveTo>
                  <a:lnTo>
                    <a:pt x="1617574" y="1723425"/>
                  </a:lnTo>
                  <a:lnTo>
                    <a:pt x="1715805" y="1723425"/>
                  </a:lnTo>
                  <a:lnTo>
                    <a:pt x="1715805" y="1821656"/>
                  </a:lnTo>
                  <a:lnTo>
                    <a:pt x="1617574" y="1821656"/>
                  </a:lnTo>
                  <a:close/>
                  <a:moveTo>
                    <a:pt x="1617574" y="1714500"/>
                  </a:moveTo>
                  <a:lnTo>
                    <a:pt x="1617574" y="1616269"/>
                  </a:lnTo>
                  <a:lnTo>
                    <a:pt x="1715805" y="1616269"/>
                  </a:lnTo>
                  <a:lnTo>
                    <a:pt x="1715805" y="1714500"/>
                  </a:lnTo>
                  <a:lnTo>
                    <a:pt x="1617574" y="1714500"/>
                  </a:lnTo>
                  <a:close/>
                  <a:moveTo>
                    <a:pt x="1617574" y="1607344"/>
                  </a:moveTo>
                  <a:lnTo>
                    <a:pt x="1617574" y="1509112"/>
                  </a:lnTo>
                  <a:lnTo>
                    <a:pt x="1715805" y="1509112"/>
                  </a:lnTo>
                  <a:lnTo>
                    <a:pt x="1715805" y="1607344"/>
                  </a:lnTo>
                  <a:lnTo>
                    <a:pt x="1617574" y="1607344"/>
                  </a:lnTo>
                  <a:close/>
                  <a:moveTo>
                    <a:pt x="1617574" y="1500187"/>
                  </a:moveTo>
                  <a:lnTo>
                    <a:pt x="1617574" y="1401956"/>
                  </a:lnTo>
                  <a:lnTo>
                    <a:pt x="1715805" y="1401956"/>
                  </a:lnTo>
                  <a:lnTo>
                    <a:pt x="1715805" y="1500187"/>
                  </a:lnTo>
                  <a:lnTo>
                    <a:pt x="1617574" y="1500187"/>
                  </a:lnTo>
                  <a:close/>
                  <a:moveTo>
                    <a:pt x="1617574" y="1393031"/>
                  </a:moveTo>
                  <a:lnTo>
                    <a:pt x="1617574" y="1294800"/>
                  </a:lnTo>
                  <a:lnTo>
                    <a:pt x="1715805" y="1294800"/>
                  </a:lnTo>
                  <a:lnTo>
                    <a:pt x="1715805" y="1393031"/>
                  </a:lnTo>
                  <a:lnTo>
                    <a:pt x="1617574" y="1393031"/>
                  </a:lnTo>
                  <a:close/>
                  <a:moveTo>
                    <a:pt x="1617574" y="1285875"/>
                  </a:moveTo>
                  <a:lnTo>
                    <a:pt x="1617574" y="1187644"/>
                  </a:lnTo>
                  <a:lnTo>
                    <a:pt x="1715805" y="1187644"/>
                  </a:lnTo>
                  <a:lnTo>
                    <a:pt x="1715805" y="1285875"/>
                  </a:lnTo>
                  <a:lnTo>
                    <a:pt x="1617574" y="1285875"/>
                  </a:lnTo>
                  <a:close/>
                  <a:moveTo>
                    <a:pt x="1617574" y="1178719"/>
                  </a:moveTo>
                  <a:lnTo>
                    <a:pt x="1617574" y="1080487"/>
                  </a:lnTo>
                  <a:lnTo>
                    <a:pt x="1715805" y="1080487"/>
                  </a:lnTo>
                  <a:lnTo>
                    <a:pt x="1715805" y="1178719"/>
                  </a:lnTo>
                  <a:lnTo>
                    <a:pt x="1617574" y="1178719"/>
                  </a:lnTo>
                  <a:close/>
                  <a:moveTo>
                    <a:pt x="1617574" y="1071562"/>
                  </a:moveTo>
                  <a:lnTo>
                    <a:pt x="1617574" y="973331"/>
                  </a:lnTo>
                  <a:lnTo>
                    <a:pt x="1715805" y="973331"/>
                  </a:lnTo>
                  <a:lnTo>
                    <a:pt x="1715805" y="1071562"/>
                  </a:lnTo>
                  <a:lnTo>
                    <a:pt x="1617574" y="1071562"/>
                  </a:lnTo>
                  <a:close/>
                  <a:moveTo>
                    <a:pt x="1617574" y="964406"/>
                  </a:moveTo>
                  <a:lnTo>
                    <a:pt x="1617574" y="866175"/>
                  </a:lnTo>
                  <a:lnTo>
                    <a:pt x="1715805" y="866175"/>
                  </a:lnTo>
                  <a:lnTo>
                    <a:pt x="1715805" y="964406"/>
                  </a:lnTo>
                  <a:lnTo>
                    <a:pt x="1617574" y="964406"/>
                  </a:lnTo>
                  <a:close/>
                  <a:moveTo>
                    <a:pt x="1617574" y="857250"/>
                  </a:moveTo>
                  <a:lnTo>
                    <a:pt x="1617574" y="759019"/>
                  </a:lnTo>
                  <a:lnTo>
                    <a:pt x="1715805" y="759019"/>
                  </a:lnTo>
                  <a:lnTo>
                    <a:pt x="1715805" y="857250"/>
                  </a:lnTo>
                  <a:lnTo>
                    <a:pt x="1617574" y="857250"/>
                  </a:lnTo>
                  <a:close/>
                  <a:moveTo>
                    <a:pt x="1617574" y="750094"/>
                  </a:moveTo>
                  <a:lnTo>
                    <a:pt x="1617574" y="651862"/>
                  </a:lnTo>
                  <a:lnTo>
                    <a:pt x="1715805" y="651862"/>
                  </a:lnTo>
                  <a:lnTo>
                    <a:pt x="1715805" y="750094"/>
                  </a:lnTo>
                  <a:lnTo>
                    <a:pt x="1617574" y="750094"/>
                  </a:lnTo>
                  <a:close/>
                  <a:moveTo>
                    <a:pt x="1617574" y="642938"/>
                  </a:moveTo>
                  <a:lnTo>
                    <a:pt x="1617574" y="544706"/>
                  </a:lnTo>
                  <a:lnTo>
                    <a:pt x="1715805" y="544706"/>
                  </a:lnTo>
                  <a:lnTo>
                    <a:pt x="1715805" y="642938"/>
                  </a:lnTo>
                  <a:lnTo>
                    <a:pt x="1617574" y="642938"/>
                  </a:lnTo>
                  <a:close/>
                  <a:moveTo>
                    <a:pt x="1617574" y="535781"/>
                  </a:moveTo>
                  <a:lnTo>
                    <a:pt x="1617574" y="437550"/>
                  </a:lnTo>
                  <a:lnTo>
                    <a:pt x="1715805" y="437550"/>
                  </a:lnTo>
                  <a:lnTo>
                    <a:pt x="1715805" y="535781"/>
                  </a:lnTo>
                  <a:lnTo>
                    <a:pt x="1617574" y="535781"/>
                  </a:lnTo>
                  <a:close/>
                  <a:moveTo>
                    <a:pt x="1617574" y="428625"/>
                  </a:moveTo>
                  <a:lnTo>
                    <a:pt x="1617574" y="330394"/>
                  </a:lnTo>
                  <a:lnTo>
                    <a:pt x="1715805" y="330394"/>
                  </a:lnTo>
                  <a:lnTo>
                    <a:pt x="1715805" y="428625"/>
                  </a:lnTo>
                  <a:lnTo>
                    <a:pt x="1617574" y="428625"/>
                  </a:lnTo>
                  <a:close/>
                  <a:moveTo>
                    <a:pt x="1617574" y="321469"/>
                  </a:moveTo>
                  <a:lnTo>
                    <a:pt x="1617574" y="223237"/>
                  </a:lnTo>
                  <a:lnTo>
                    <a:pt x="1715805" y="223237"/>
                  </a:lnTo>
                  <a:lnTo>
                    <a:pt x="1715805" y="321469"/>
                  </a:lnTo>
                  <a:lnTo>
                    <a:pt x="1617574" y="321469"/>
                  </a:lnTo>
                  <a:close/>
                  <a:moveTo>
                    <a:pt x="1617574" y="214313"/>
                  </a:moveTo>
                  <a:lnTo>
                    <a:pt x="1617574" y="116081"/>
                  </a:lnTo>
                  <a:lnTo>
                    <a:pt x="1715805" y="116081"/>
                  </a:lnTo>
                  <a:lnTo>
                    <a:pt x="1715805" y="214313"/>
                  </a:lnTo>
                  <a:lnTo>
                    <a:pt x="1617574" y="214313"/>
                  </a:lnTo>
                  <a:close/>
                  <a:moveTo>
                    <a:pt x="1617574" y="107156"/>
                  </a:moveTo>
                  <a:lnTo>
                    <a:pt x="1617574" y="8925"/>
                  </a:lnTo>
                  <a:lnTo>
                    <a:pt x="1715805" y="8925"/>
                  </a:lnTo>
                  <a:lnTo>
                    <a:pt x="1715805" y="107156"/>
                  </a:lnTo>
                  <a:lnTo>
                    <a:pt x="1617574" y="107156"/>
                  </a:lnTo>
                  <a:close/>
                  <a:moveTo>
                    <a:pt x="1608639" y="107156"/>
                  </a:moveTo>
                  <a:lnTo>
                    <a:pt x="1510408" y="107156"/>
                  </a:lnTo>
                  <a:lnTo>
                    <a:pt x="1510408" y="8925"/>
                  </a:lnTo>
                  <a:lnTo>
                    <a:pt x="1608639" y="8925"/>
                  </a:lnTo>
                  <a:lnTo>
                    <a:pt x="1608639" y="107156"/>
                  </a:lnTo>
                  <a:close/>
                  <a:moveTo>
                    <a:pt x="1501483" y="107156"/>
                  </a:moveTo>
                  <a:lnTo>
                    <a:pt x="1403252" y="107156"/>
                  </a:lnTo>
                  <a:lnTo>
                    <a:pt x="1403252" y="8925"/>
                  </a:lnTo>
                  <a:lnTo>
                    <a:pt x="1501483" y="8925"/>
                  </a:lnTo>
                  <a:lnTo>
                    <a:pt x="1501483" y="107156"/>
                  </a:lnTo>
                  <a:close/>
                  <a:moveTo>
                    <a:pt x="1394327" y="107156"/>
                  </a:moveTo>
                  <a:lnTo>
                    <a:pt x="1296095" y="107156"/>
                  </a:lnTo>
                  <a:lnTo>
                    <a:pt x="1296095" y="8925"/>
                  </a:lnTo>
                  <a:lnTo>
                    <a:pt x="1394327" y="8925"/>
                  </a:lnTo>
                  <a:lnTo>
                    <a:pt x="1394327" y="107156"/>
                  </a:lnTo>
                  <a:close/>
                  <a:moveTo>
                    <a:pt x="1287171" y="107156"/>
                  </a:moveTo>
                  <a:lnTo>
                    <a:pt x="1188939" y="107156"/>
                  </a:lnTo>
                  <a:lnTo>
                    <a:pt x="1188939" y="8925"/>
                  </a:lnTo>
                  <a:lnTo>
                    <a:pt x="1287171" y="8925"/>
                  </a:lnTo>
                  <a:lnTo>
                    <a:pt x="1287171" y="107156"/>
                  </a:lnTo>
                  <a:close/>
                  <a:moveTo>
                    <a:pt x="1180014" y="107156"/>
                  </a:moveTo>
                  <a:lnTo>
                    <a:pt x="1081783" y="107156"/>
                  </a:lnTo>
                  <a:lnTo>
                    <a:pt x="1081783" y="8925"/>
                  </a:lnTo>
                  <a:lnTo>
                    <a:pt x="1180014" y="8925"/>
                  </a:lnTo>
                  <a:lnTo>
                    <a:pt x="1180014" y="107156"/>
                  </a:lnTo>
                  <a:close/>
                  <a:moveTo>
                    <a:pt x="1072858" y="107156"/>
                  </a:moveTo>
                  <a:lnTo>
                    <a:pt x="974627" y="107156"/>
                  </a:lnTo>
                  <a:lnTo>
                    <a:pt x="974627" y="8925"/>
                  </a:lnTo>
                  <a:lnTo>
                    <a:pt x="1072858" y="8925"/>
                  </a:lnTo>
                  <a:lnTo>
                    <a:pt x="1072858" y="107156"/>
                  </a:lnTo>
                  <a:close/>
                  <a:moveTo>
                    <a:pt x="965702" y="107156"/>
                  </a:moveTo>
                  <a:lnTo>
                    <a:pt x="867470" y="107156"/>
                  </a:lnTo>
                  <a:lnTo>
                    <a:pt x="867470" y="8925"/>
                  </a:lnTo>
                  <a:lnTo>
                    <a:pt x="965702" y="8925"/>
                  </a:lnTo>
                  <a:lnTo>
                    <a:pt x="965702" y="107156"/>
                  </a:lnTo>
                  <a:close/>
                  <a:moveTo>
                    <a:pt x="858546" y="107156"/>
                  </a:moveTo>
                  <a:lnTo>
                    <a:pt x="760314" y="107156"/>
                  </a:lnTo>
                  <a:lnTo>
                    <a:pt x="760314" y="8925"/>
                  </a:lnTo>
                  <a:lnTo>
                    <a:pt x="858546" y="8925"/>
                  </a:lnTo>
                  <a:lnTo>
                    <a:pt x="858546" y="107156"/>
                  </a:lnTo>
                  <a:close/>
                  <a:moveTo>
                    <a:pt x="751389" y="107156"/>
                  </a:moveTo>
                  <a:lnTo>
                    <a:pt x="653158" y="107156"/>
                  </a:lnTo>
                  <a:lnTo>
                    <a:pt x="653158" y="8925"/>
                  </a:lnTo>
                  <a:lnTo>
                    <a:pt x="751389" y="8925"/>
                  </a:lnTo>
                  <a:lnTo>
                    <a:pt x="751389" y="107156"/>
                  </a:lnTo>
                  <a:close/>
                  <a:moveTo>
                    <a:pt x="644233" y="107156"/>
                  </a:moveTo>
                  <a:lnTo>
                    <a:pt x="546002" y="107156"/>
                  </a:lnTo>
                  <a:lnTo>
                    <a:pt x="546002" y="8925"/>
                  </a:lnTo>
                  <a:lnTo>
                    <a:pt x="644233" y="8925"/>
                  </a:lnTo>
                  <a:lnTo>
                    <a:pt x="644233" y="107156"/>
                  </a:lnTo>
                  <a:close/>
                  <a:moveTo>
                    <a:pt x="537077" y="107156"/>
                  </a:moveTo>
                  <a:lnTo>
                    <a:pt x="438845" y="107156"/>
                  </a:lnTo>
                  <a:lnTo>
                    <a:pt x="438845" y="8925"/>
                  </a:lnTo>
                  <a:lnTo>
                    <a:pt x="537077" y="8925"/>
                  </a:lnTo>
                  <a:lnTo>
                    <a:pt x="537077" y="107156"/>
                  </a:lnTo>
                  <a:close/>
                  <a:moveTo>
                    <a:pt x="429920" y="107156"/>
                  </a:moveTo>
                  <a:lnTo>
                    <a:pt x="331689" y="107156"/>
                  </a:lnTo>
                  <a:lnTo>
                    <a:pt x="331689" y="8925"/>
                  </a:lnTo>
                  <a:lnTo>
                    <a:pt x="429920" y="8925"/>
                  </a:lnTo>
                  <a:lnTo>
                    <a:pt x="429920" y="107156"/>
                  </a:lnTo>
                  <a:close/>
                  <a:moveTo>
                    <a:pt x="322764" y="107156"/>
                  </a:moveTo>
                  <a:lnTo>
                    <a:pt x="224533" y="107156"/>
                  </a:lnTo>
                  <a:lnTo>
                    <a:pt x="224533" y="8925"/>
                  </a:lnTo>
                  <a:lnTo>
                    <a:pt x="322764" y="8925"/>
                  </a:lnTo>
                  <a:lnTo>
                    <a:pt x="322764" y="107156"/>
                  </a:lnTo>
                  <a:close/>
                  <a:moveTo>
                    <a:pt x="215608" y="107156"/>
                  </a:moveTo>
                  <a:lnTo>
                    <a:pt x="117377" y="107156"/>
                  </a:lnTo>
                  <a:lnTo>
                    <a:pt x="117377" y="8925"/>
                  </a:lnTo>
                  <a:lnTo>
                    <a:pt x="215608" y="8925"/>
                  </a:lnTo>
                  <a:lnTo>
                    <a:pt x="215608" y="107156"/>
                  </a:lnTo>
                  <a:close/>
                  <a:moveTo>
                    <a:pt x="215608" y="116081"/>
                  </a:moveTo>
                  <a:lnTo>
                    <a:pt x="215608" y="214313"/>
                  </a:lnTo>
                  <a:lnTo>
                    <a:pt x="117377" y="214313"/>
                  </a:lnTo>
                  <a:lnTo>
                    <a:pt x="117377" y="116081"/>
                  </a:lnTo>
                  <a:lnTo>
                    <a:pt x="215608" y="116081"/>
                  </a:lnTo>
                  <a:close/>
                  <a:moveTo>
                    <a:pt x="108452" y="214313"/>
                  </a:moveTo>
                  <a:lnTo>
                    <a:pt x="8925" y="214313"/>
                  </a:lnTo>
                  <a:lnTo>
                    <a:pt x="8925" y="116081"/>
                  </a:lnTo>
                  <a:lnTo>
                    <a:pt x="108452" y="116081"/>
                  </a:lnTo>
                  <a:lnTo>
                    <a:pt x="108452" y="214313"/>
                  </a:lnTo>
                  <a:close/>
                  <a:moveTo>
                    <a:pt x="8925" y="223237"/>
                  </a:moveTo>
                  <a:lnTo>
                    <a:pt x="108452" y="223237"/>
                  </a:lnTo>
                  <a:lnTo>
                    <a:pt x="108452" y="321469"/>
                  </a:lnTo>
                  <a:lnTo>
                    <a:pt x="8925" y="321469"/>
                  </a:lnTo>
                  <a:lnTo>
                    <a:pt x="8925" y="223237"/>
                  </a:lnTo>
                  <a:close/>
                  <a:moveTo>
                    <a:pt x="108452" y="330394"/>
                  </a:moveTo>
                  <a:lnTo>
                    <a:pt x="108452" y="428625"/>
                  </a:lnTo>
                  <a:lnTo>
                    <a:pt x="8925" y="428625"/>
                  </a:lnTo>
                  <a:lnTo>
                    <a:pt x="8925" y="330394"/>
                  </a:lnTo>
                  <a:lnTo>
                    <a:pt x="108452" y="330394"/>
                  </a:lnTo>
                  <a:close/>
                  <a:moveTo>
                    <a:pt x="8925" y="437550"/>
                  </a:moveTo>
                  <a:lnTo>
                    <a:pt x="108452" y="437550"/>
                  </a:lnTo>
                  <a:lnTo>
                    <a:pt x="108452" y="535781"/>
                  </a:lnTo>
                  <a:lnTo>
                    <a:pt x="8925" y="535781"/>
                  </a:lnTo>
                  <a:lnTo>
                    <a:pt x="8925" y="437550"/>
                  </a:lnTo>
                  <a:close/>
                  <a:moveTo>
                    <a:pt x="108452" y="544706"/>
                  </a:moveTo>
                  <a:lnTo>
                    <a:pt x="108452" y="642938"/>
                  </a:lnTo>
                  <a:lnTo>
                    <a:pt x="8925" y="642938"/>
                  </a:lnTo>
                  <a:lnTo>
                    <a:pt x="8925" y="544706"/>
                  </a:lnTo>
                  <a:lnTo>
                    <a:pt x="108452" y="544706"/>
                  </a:lnTo>
                  <a:close/>
                  <a:moveTo>
                    <a:pt x="8925" y="651862"/>
                  </a:moveTo>
                  <a:lnTo>
                    <a:pt x="108452" y="651862"/>
                  </a:lnTo>
                  <a:lnTo>
                    <a:pt x="108452" y="750094"/>
                  </a:lnTo>
                  <a:lnTo>
                    <a:pt x="8925" y="750094"/>
                  </a:lnTo>
                  <a:lnTo>
                    <a:pt x="8925" y="651862"/>
                  </a:lnTo>
                  <a:close/>
                  <a:moveTo>
                    <a:pt x="108452" y="759019"/>
                  </a:moveTo>
                  <a:lnTo>
                    <a:pt x="108452" y="857250"/>
                  </a:lnTo>
                  <a:lnTo>
                    <a:pt x="8925" y="857250"/>
                  </a:lnTo>
                  <a:lnTo>
                    <a:pt x="8925" y="759019"/>
                  </a:lnTo>
                  <a:lnTo>
                    <a:pt x="108452" y="759019"/>
                  </a:lnTo>
                  <a:close/>
                  <a:moveTo>
                    <a:pt x="8925" y="866175"/>
                  </a:moveTo>
                  <a:lnTo>
                    <a:pt x="108452" y="866175"/>
                  </a:lnTo>
                  <a:lnTo>
                    <a:pt x="108452" y="964406"/>
                  </a:lnTo>
                  <a:lnTo>
                    <a:pt x="8925" y="964406"/>
                  </a:lnTo>
                  <a:lnTo>
                    <a:pt x="8925" y="866175"/>
                  </a:lnTo>
                  <a:close/>
                  <a:moveTo>
                    <a:pt x="108452" y="973331"/>
                  </a:moveTo>
                  <a:lnTo>
                    <a:pt x="108452" y="1071562"/>
                  </a:lnTo>
                  <a:lnTo>
                    <a:pt x="8925" y="1071562"/>
                  </a:lnTo>
                  <a:lnTo>
                    <a:pt x="8925" y="973331"/>
                  </a:lnTo>
                  <a:lnTo>
                    <a:pt x="108452" y="973331"/>
                  </a:lnTo>
                  <a:close/>
                  <a:moveTo>
                    <a:pt x="8925" y="1080487"/>
                  </a:moveTo>
                  <a:lnTo>
                    <a:pt x="108452" y="1080487"/>
                  </a:lnTo>
                  <a:lnTo>
                    <a:pt x="108452" y="1178719"/>
                  </a:lnTo>
                  <a:lnTo>
                    <a:pt x="8925" y="1178719"/>
                  </a:lnTo>
                  <a:lnTo>
                    <a:pt x="8925" y="1080487"/>
                  </a:lnTo>
                  <a:close/>
                  <a:moveTo>
                    <a:pt x="108452" y="1187644"/>
                  </a:moveTo>
                  <a:lnTo>
                    <a:pt x="108452" y="1285875"/>
                  </a:lnTo>
                  <a:lnTo>
                    <a:pt x="8925" y="1285875"/>
                  </a:lnTo>
                  <a:lnTo>
                    <a:pt x="8925" y="1187644"/>
                  </a:lnTo>
                  <a:lnTo>
                    <a:pt x="108452" y="1187644"/>
                  </a:lnTo>
                  <a:close/>
                  <a:moveTo>
                    <a:pt x="8925" y="1294800"/>
                  </a:moveTo>
                  <a:lnTo>
                    <a:pt x="108452" y="1294800"/>
                  </a:lnTo>
                  <a:lnTo>
                    <a:pt x="108452" y="1393031"/>
                  </a:lnTo>
                  <a:lnTo>
                    <a:pt x="8925" y="1393031"/>
                  </a:lnTo>
                  <a:lnTo>
                    <a:pt x="8925" y="1294800"/>
                  </a:lnTo>
                  <a:close/>
                  <a:moveTo>
                    <a:pt x="108452" y="1401956"/>
                  </a:moveTo>
                  <a:lnTo>
                    <a:pt x="108452" y="1500187"/>
                  </a:lnTo>
                  <a:lnTo>
                    <a:pt x="8925" y="1500187"/>
                  </a:lnTo>
                  <a:lnTo>
                    <a:pt x="8925" y="1401956"/>
                  </a:lnTo>
                  <a:lnTo>
                    <a:pt x="108452" y="1401956"/>
                  </a:lnTo>
                  <a:close/>
                  <a:moveTo>
                    <a:pt x="8925" y="1509112"/>
                  </a:moveTo>
                  <a:lnTo>
                    <a:pt x="108452" y="1509112"/>
                  </a:lnTo>
                  <a:lnTo>
                    <a:pt x="108452" y="1607344"/>
                  </a:lnTo>
                  <a:lnTo>
                    <a:pt x="8925" y="1607344"/>
                  </a:lnTo>
                  <a:lnTo>
                    <a:pt x="8925" y="1509112"/>
                  </a:lnTo>
                  <a:close/>
                  <a:moveTo>
                    <a:pt x="108452" y="1616269"/>
                  </a:moveTo>
                  <a:lnTo>
                    <a:pt x="108452" y="1714500"/>
                  </a:lnTo>
                  <a:lnTo>
                    <a:pt x="8925" y="1714500"/>
                  </a:lnTo>
                  <a:lnTo>
                    <a:pt x="8925" y="1616269"/>
                  </a:lnTo>
                  <a:lnTo>
                    <a:pt x="108452" y="1616269"/>
                  </a:lnTo>
                  <a:close/>
                  <a:moveTo>
                    <a:pt x="8925" y="1723425"/>
                  </a:moveTo>
                  <a:lnTo>
                    <a:pt x="108452" y="1723425"/>
                  </a:lnTo>
                  <a:lnTo>
                    <a:pt x="108452" y="1821656"/>
                  </a:lnTo>
                  <a:lnTo>
                    <a:pt x="8925" y="1821656"/>
                  </a:lnTo>
                  <a:lnTo>
                    <a:pt x="8925" y="1723425"/>
                  </a:lnTo>
                  <a:close/>
                  <a:moveTo>
                    <a:pt x="108452" y="1830581"/>
                  </a:moveTo>
                  <a:lnTo>
                    <a:pt x="108452" y="1928812"/>
                  </a:lnTo>
                  <a:lnTo>
                    <a:pt x="8925" y="1928812"/>
                  </a:lnTo>
                  <a:lnTo>
                    <a:pt x="8925" y="1830581"/>
                  </a:lnTo>
                  <a:lnTo>
                    <a:pt x="108452" y="1830581"/>
                  </a:lnTo>
                  <a:close/>
                  <a:moveTo>
                    <a:pt x="8925" y="1937737"/>
                  </a:moveTo>
                  <a:lnTo>
                    <a:pt x="108452" y="1937737"/>
                  </a:lnTo>
                  <a:lnTo>
                    <a:pt x="108452" y="2035969"/>
                  </a:lnTo>
                  <a:lnTo>
                    <a:pt x="8925" y="2035969"/>
                  </a:lnTo>
                  <a:lnTo>
                    <a:pt x="8925" y="1937737"/>
                  </a:lnTo>
                  <a:close/>
                  <a:moveTo>
                    <a:pt x="108452" y="2044894"/>
                  </a:moveTo>
                  <a:lnTo>
                    <a:pt x="108452" y="2143125"/>
                  </a:lnTo>
                  <a:lnTo>
                    <a:pt x="8925" y="2143125"/>
                  </a:lnTo>
                  <a:lnTo>
                    <a:pt x="8925" y="2044894"/>
                  </a:lnTo>
                  <a:lnTo>
                    <a:pt x="108452" y="2044894"/>
                  </a:lnTo>
                  <a:close/>
                  <a:moveTo>
                    <a:pt x="8925" y="2152050"/>
                  </a:moveTo>
                  <a:lnTo>
                    <a:pt x="108452" y="2152050"/>
                  </a:lnTo>
                  <a:lnTo>
                    <a:pt x="108452" y="2250281"/>
                  </a:lnTo>
                  <a:lnTo>
                    <a:pt x="8925" y="2250281"/>
                  </a:lnTo>
                  <a:lnTo>
                    <a:pt x="8925" y="2152050"/>
                  </a:lnTo>
                  <a:close/>
                  <a:moveTo>
                    <a:pt x="117386" y="2152050"/>
                  </a:moveTo>
                  <a:lnTo>
                    <a:pt x="215618" y="2152050"/>
                  </a:lnTo>
                  <a:lnTo>
                    <a:pt x="215618" y="2250281"/>
                  </a:lnTo>
                  <a:lnTo>
                    <a:pt x="117386" y="2250281"/>
                  </a:lnTo>
                  <a:lnTo>
                    <a:pt x="117386" y="2152050"/>
                  </a:lnTo>
                  <a:close/>
                  <a:moveTo>
                    <a:pt x="215608" y="2259206"/>
                  </a:moveTo>
                  <a:lnTo>
                    <a:pt x="215608" y="2357437"/>
                  </a:lnTo>
                  <a:lnTo>
                    <a:pt x="117377" y="2357437"/>
                  </a:lnTo>
                  <a:lnTo>
                    <a:pt x="117377" y="2259206"/>
                  </a:lnTo>
                  <a:lnTo>
                    <a:pt x="215608" y="2259206"/>
                  </a:lnTo>
                  <a:close/>
                  <a:moveTo>
                    <a:pt x="224542" y="2259206"/>
                  </a:moveTo>
                  <a:lnTo>
                    <a:pt x="322774" y="2259206"/>
                  </a:lnTo>
                  <a:lnTo>
                    <a:pt x="322774" y="2357437"/>
                  </a:lnTo>
                  <a:lnTo>
                    <a:pt x="224542" y="2357437"/>
                  </a:lnTo>
                  <a:lnTo>
                    <a:pt x="224542" y="2259206"/>
                  </a:lnTo>
                  <a:close/>
                  <a:moveTo>
                    <a:pt x="331699" y="2259206"/>
                  </a:moveTo>
                  <a:lnTo>
                    <a:pt x="429930" y="2259206"/>
                  </a:lnTo>
                  <a:lnTo>
                    <a:pt x="429930" y="2357437"/>
                  </a:lnTo>
                  <a:lnTo>
                    <a:pt x="331699" y="2357437"/>
                  </a:lnTo>
                  <a:lnTo>
                    <a:pt x="331699" y="2259206"/>
                  </a:lnTo>
                  <a:close/>
                  <a:moveTo>
                    <a:pt x="438855" y="2259206"/>
                  </a:moveTo>
                  <a:lnTo>
                    <a:pt x="537086" y="2259206"/>
                  </a:lnTo>
                  <a:lnTo>
                    <a:pt x="537086" y="2357437"/>
                  </a:lnTo>
                  <a:lnTo>
                    <a:pt x="438855" y="2357437"/>
                  </a:lnTo>
                  <a:lnTo>
                    <a:pt x="438855" y="2259206"/>
                  </a:lnTo>
                  <a:close/>
                  <a:moveTo>
                    <a:pt x="546011" y="2259206"/>
                  </a:moveTo>
                  <a:lnTo>
                    <a:pt x="644243" y="2259206"/>
                  </a:lnTo>
                  <a:lnTo>
                    <a:pt x="644243" y="2357437"/>
                  </a:lnTo>
                  <a:lnTo>
                    <a:pt x="546011" y="2357437"/>
                  </a:lnTo>
                  <a:lnTo>
                    <a:pt x="546011" y="2259206"/>
                  </a:lnTo>
                  <a:close/>
                  <a:moveTo>
                    <a:pt x="653167" y="2259206"/>
                  </a:moveTo>
                  <a:lnTo>
                    <a:pt x="751399" y="2259206"/>
                  </a:lnTo>
                  <a:lnTo>
                    <a:pt x="751399" y="2357437"/>
                  </a:lnTo>
                  <a:lnTo>
                    <a:pt x="653167" y="2357437"/>
                  </a:lnTo>
                  <a:lnTo>
                    <a:pt x="653167" y="2259206"/>
                  </a:lnTo>
                  <a:close/>
                  <a:moveTo>
                    <a:pt x="760324" y="2259206"/>
                  </a:moveTo>
                  <a:lnTo>
                    <a:pt x="858555" y="2259206"/>
                  </a:lnTo>
                  <a:lnTo>
                    <a:pt x="858555" y="2357437"/>
                  </a:lnTo>
                  <a:lnTo>
                    <a:pt x="760324" y="2357437"/>
                  </a:lnTo>
                  <a:lnTo>
                    <a:pt x="760324" y="2259206"/>
                  </a:lnTo>
                  <a:close/>
                  <a:moveTo>
                    <a:pt x="867480" y="2259206"/>
                  </a:moveTo>
                  <a:lnTo>
                    <a:pt x="965711" y="2259206"/>
                  </a:lnTo>
                  <a:lnTo>
                    <a:pt x="965711" y="2357437"/>
                  </a:lnTo>
                  <a:lnTo>
                    <a:pt x="867480" y="2357437"/>
                  </a:lnTo>
                  <a:lnTo>
                    <a:pt x="867480" y="2259206"/>
                  </a:lnTo>
                  <a:close/>
                  <a:moveTo>
                    <a:pt x="974636" y="2259206"/>
                  </a:moveTo>
                  <a:lnTo>
                    <a:pt x="1072867" y="2259206"/>
                  </a:lnTo>
                  <a:lnTo>
                    <a:pt x="1072867" y="2357437"/>
                  </a:lnTo>
                  <a:lnTo>
                    <a:pt x="974636" y="2357437"/>
                  </a:lnTo>
                  <a:lnTo>
                    <a:pt x="974636" y="2259206"/>
                  </a:lnTo>
                  <a:close/>
                  <a:moveTo>
                    <a:pt x="1081792" y="2259206"/>
                  </a:moveTo>
                  <a:lnTo>
                    <a:pt x="1180024" y="2259206"/>
                  </a:lnTo>
                  <a:lnTo>
                    <a:pt x="1180024" y="2357437"/>
                  </a:lnTo>
                  <a:lnTo>
                    <a:pt x="1081792" y="2357437"/>
                  </a:lnTo>
                  <a:lnTo>
                    <a:pt x="1081792" y="2259206"/>
                  </a:lnTo>
                  <a:close/>
                  <a:moveTo>
                    <a:pt x="1188949" y="2259206"/>
                  </a:moveTo>
                  <a:lnTo>
                    <a:pt x="1287180" y="2259206"/>
                  </a:lnTo>
                  <a:lnTo>
                    <a:pt x="1287180" y="2357437"/>
                  </a:lnTo>
                  <a:lnTo>
                    <a:pt x="1188949" y="2357437"/>
                  </a:lnTo>
                  <a:lnTo>
                    <a:pt x="1188949" y="2259206"/>
                  </a:lnTo>
                  <a:close/>
                  <a:moveTo>
                    <a:pt x="1296105" y="2259206"/>
                  </a:moveTo>
                  <a:lnTo>
                    <a:pt x="1394336" y="2259206"/>
                  </a:lnTo>
                  <a:lnTo>
                    <a:pt x="1394336" y="2357437"/>
                  </a:lnTo>
                  <a:lnTo>
                    <a:pt x="1296105" y="2357437"/>
                  </a:lnTo>
                  <a:lnTo>
                    <a:pt x="1296105" y="2259206"/>
                  </a:lnTo>
                  <a:close/>
                  <a:moveTo>
                    <a:pt x="1403261" y="2259206"/>
                  </a:moveTo>
                  <a:lnTo>
                    <a:pt x="1501492" y="2259206"/>
                  </a:lnTo>
                  <a:lnTo>
                    <a:pt x="1501492" y="2357437"/>
                  </a:lnTo>
                  <a:lnTo>
                    <a:pt x="1403261" y="2357437"/>
                  </a:lnTo>
                  <a:lnTo>
                    <a:pt x="1403261" y="2259206"/>
                  </a:lnTo>
                  <a:close/>
                  <a:moveTo>
                    <a:pt x="1510417" y="2259206"/>
                  </a:moveTo>
                  <a:lnTo>
                    <a:pt x="1608649" y="2259206"/>
                  </a:lnTo>
                  <a:lnTo>
                    <a:pt x="1608649" y="2357437"/>
                  </a:lnTo>
                  <a:lnTo>
                    <a:pt x="1510417" y="2357437"/>
                  </a:lnTo>
                  <a:lnTo>
                    <a:pt x="1510417" y="2259206"/>
                  </a:lnTo>
                  <a:close/>
                  <a:moveTo>
                    <a:pt x="1617574" y="2259206"/>
                  </a:moveTo>
                  <a:lnTo>
                    <a:pt x="1715805" y="2259206"/>
                  </a:lnTo>
                  <a:lnTo>
                    <a:pt x="1715805" y="2357437"/>
                  </a:lnTo>
                  <a:lnTo>
                    <a:pt x="1617574" y="2357437"/>
                  </a:lnTo>
                  <a:lnTo>
                    <a:pt x="1617574" y="2259206"/>
                  </a:lnTo>
                  <a:close/>
                  <a:moveTo>
                    <a:pt x="1617574" y="2250281"/>
                  </a:moveTo>
                  <a:lnTo>
                    <a:pt x="1617574" y="2152050"/>
                  </a:lnTo>
                  <a:lnTo>
                    <a:pt x="1715805" y="2152050"/>
                  </a:lnTo>
                  <a:lnTo>
                    <a:pt x="1715805" y="2250281"/>
                  </a:lnTo>
                  <a:lnTo>
                    <a:pt x="1617574" y="2250281"/>
                  </a:lnTo>
                  <a:close/>
                  <a:moveTo>
                    <a:pt x="1724730" y="2152050"/>
                  </a:moveTo>
                  <a:lnTo>
                    <a:pt x="1821656" y="2152050"/>
                  </a:lnTo>
                  <a:lnTo>
                    <a:pt x="1821656" y="2250281"/>
                  </a:lnTo>
                  <a:lnTo>
                    <a:pt x="1724730" y="2250281"/>
                  </a:lnTo>
                  <a:lnTo>
                    <a:pt x="1724730" y="2152050"/>
                  </a:lnTo>
                  <a:close/>
                  <a:moveTo>
                    <a:pt x="1724730" y="2143125"/>
                  </a:moveTo>
                  <a:lnTo>
                    <a:pt x="1724730" y="2044894"/>
                  </a:lnTo>
                  <a:lnTo>
                    <a:pt x="1821656" y="2044894"/>
                  </a:lnTo>
                  <a:lnTo>
                    <a:pt x="1821656" y="2143125"/>
                  </a:lnTo>
                  <a:lnTo>
                    <a:pt x="1724730" y="2143125"/>
                  </a:lnTo>
                  <a:close/>
                  <a:moveTo>
                    <a:pt x="1821656" y="2035969"/>
                  </a:moveTo>
                  <a:lnTo>
                    <a:pt x="1724730" y="2035969"/>
                  </a:lnTo>
                  <a:lnTo>
                    <a:pt x="1724730" y="1937737"/>
                  </a:lnTo>
                  <a:lnTo>
                    <a:pt x="1821656" y="1937737"/>
                  </a:lnTo>
                  <a:lnTo>
                    <a:pt x="1821656" y="2035969"/>
                  </a:lnTo>
                  <a:close/>
                  <a:moveTo>
                    <a:pt x="1724730" y="1928812"/>
                  </a:moveTo>
                  <a:lnTo>
                    <a:pt x="1724730" y="1830581"/>
                  </a:lnTo>
                  <a:lnTo>
                    <a:pt x="1821656" y="1830581"/>
                  </a:lnTo>
                  <a:lnTo>
                    <a:pt x="1821656" y="1928812"/>
                  </a:lnTo>
                  <a:lnTo>
                    <a:pt x="1724730" y="1928812"/>
                  </a:lnTo>
                  <a:close/>
                  <a:moveTo>
                    <a:pt x="1821656" y="1821656"/>
                  </a:moveTo>
                  <a:lnTo>
                    <a:pt x="1724730" y="1821656"/>
                  </a:lnTo>
                  <a:lnTo>
                    <a:pt x="1724730" y="1723425"/>
                  </a:lnTo>
                  <a:lnTo>
                    <a:pt x="1821656" y="1723425"/>
                  </a:lnTo>
                  <a:lnTo>
                    <a:pt x="1821656" y="1821656"/>
                  </a:lnTo>
                  <a:close/>
                  <a:moveTo>
                    <a:pt x="1724730" y="1714500"/>
                  </a:moveTo>
                  <a:lnTo>
                    <a:pt x="1724730" y="1616269"/>
                  </a:lnTo>
                  <a:lnTo>
                    <a:pt x="1821656" y="1616269"/>
                  </a:lnTo>
                  <a:lnTo>
                    <a:pt x="1821656" y="1714500"/>
                  </a:lnTo>
                  <a:lnTo>
                    <a:pt x="1724730" y="1714500"/>
                  </a:lnTo>
                  <a:close/>
                  <a:moveTo>
                    <a:pt x="1821656" y="1607344"/>
                  </a:moveTo>
                  <a:lnTo>
                    <a:pt x="1724730" y="1607344"/>
                  </a:lnTo>
                  <a:lnTo>
                    <a:pt x="1724730" y="1509112"/>
                  </a:lnTo>
                  <a:lnTo>
                    <a:pt x="1821656" y="1509112"/>
                  </a:lnTo>
                  <a:lnTo>
                    <a:pt x="1821656" y="1607344"/>
                  </a:lnTo>
                  <a:close/>
                  <a:moveTo>
                    <a:pt x="1724730" y="1500187"/>
                  </a:moveTo>
                  <a:lnTo>
                    <a:pt x="1724730" y="1401956"/>
                  </a:lnTo>
                  <a:lnTo>
                    <a:pt x="1821656" y="1401956"/>
                  </a:lnTo>
                  <a:lnTo>
                    <a:pt x="1821656" y="1500187"/>
                  </a:lnTo>
                  <a:lnTo>
                    <a:pt x="1724730" y="1500187"/>
                  </a:lnTo>
                  <a:close/>
                  <a:moveTo>
                    <a:pt x="1821656" y="1393031"/>
                  </a:moveTo>
                  <a:lnTo>
                    <a:pt x="1724730" y="1393031"/>
                  </a:lnTo>
                  <a:lnTo>
                    <a:pt x="1724730" y="1294800"/>
                  </a:lnTo>
                  <a:lnTo>
                    <a:pt x="1821656" y="1294800"/>
                  </a:lnTo>
                  <a:lnTo>
                    <a:pt x="1821656" y="1393031"/>
                  </a:lnTo>
                  <a:close/>
                  <a:moveTo>
                    <a:pt x="1724730" y="1285875"/>
                  </a:moveTo>
                  <a:lnTo>
                    <a:pt x="1724730" y="1187644"/>
                  </a:lnTo>
                  <a:lnTo>
                    <a:pt x="1821656" y="1187644"/>
                  </a:lnTo>
                  <a:lnTo>
                    <a:pt x="1821656" y="1285875"/>
                  </a:lnTo>
                  <a:lnTo>
                    <a:pt x="1724730" y="1285875"/>
                  </a:lnTo>
                  <a:close/>
                  <a:moveTo>
                    <a:pt x="1821656" y="1178719"/>
                  </a:moveTo>
                  <a:lnTo>
                    <a:pt x="1724730" y="1178719"/>
                  </a:lnTo>
                  <a:lnTo>
                    <a:pt x="1724730" y="1080487"/>
                  </a:lnTo>
                  <a:lnTo>
                    <a:pt x="1821656" y="1080487"/>
                  </a:lnTo>
                  <a:lnTo>
                    <a:pt x="1821656" y="1178719"/>
                  </a:lnTo>
                  <a:close/>
                  <a:moveTo>
                    <a:pt x="1724730" y="1071562"/>
                  </a:moveTo>
                  <a:lnTo>
                    <a:pt x="1724730" y="973331"/>
                  </a:lnTo>
                  <a:lnTo>
                    <a:pt x="1821656" y="973331"/>
                  </a:lnTo>
                  <a:lnTo>
                    <a:pt x="1821656" y="1071562"/>
                  </a:lnTo>
                  <a:lnTo>
                    <a:pt x="1724730" y="1071562"/>
                  </a:lnTo>
                  <a:close/>
                  <a:moveTo>
                    <a:pt x="1821656" y="964406"/>
                  </a:moveTo>
                  <a:lnTo>
                    <a:pt x="1724730" y="964406"/>
                  </a:lnTo>
                  <a:lnTo>
                    <a:pt x="1724730" y="866175"/>
                  </a:lnTo>
                  <a:lnTo>
                    <a:pt x="1821656" y="866175"/>
                  </a:lnTo>
                  <a:lnTo>
                    <a:pt x="1821656" y="964406"/>
                  </a:lnTo>
                  <a:close/>
                  <a:moveTo>
                    <a:pt x="1724730" y="857250"/>
                  </a:moveTo>
                  <a:lnTo>
                    <a:pt x="1724730" y="759019"/>
                  </a:lnTo>
                  <a:lnTo>
                    <a:pt x="1821656" y="759019"/>
                  </a:lnTo>
                  <a:lnTo>
                    <a:pt x="1821656" y="857250"/>
                  </a:lnTo>
                  <a:lnTo>
                    <a:pt x="1724730" y="857250"/>
                  </a:lnTo>
                  <a:close/>
                  <a:moveTo>
                    <a:pt x="1821656" y="750094"/>
                  </a:moveTo>
                  <a:lnTo>
                    <a:pt x="1724730" y="750094"/>
                  </a:lnTo>
                  <a:lnTo>
                    <a:pt x="1724730" y="651862"/>
                  </a:lnTo>
                  <a:lnTo>
                    <a:pt x="1821656" y="651862"/>
                  </a:lnTo>
                  <a:lnTo>
                    <a:pt x="1821656" y="750094"/>
                  </a:lnTo>
                  <a:close/>
                  <a:moveTo>
                    <a:pt x="1724730" y="642938"/>
                  </a:moveTo>
                  <a:lnTo>
                    <a:pt x="1724730" y="544706"/>
                  </a:lnTo>
                  <a:lnTo>
                    <a:pt x="1821656" y="544706"/>
                  </a:lnTo>
                  <a:lnTo>
                    <a:pt x="1821656" y="642938"/>
                  </a:lnTo>
                  <a:lnTo>
                    <a:pt x="1724730" y="642938"/>
                  </a:lnTo>
                  <a:close/>
                  <a:moveTo>
                    <a:pt x="1821656" y="535781"/>
                  </a:moveTo>
                  <a:lnTo>
                    <a:pt x="1724730" y="535781"/>
                  </a:lnTo>
                  <a:lnTo>
                    <a:pt x="1724730" y="437550"/>
                  </a:lnTo>
                  <a:lnTo>
                    <a:pt x="1821656" y="437550"/>
                  </a:lnTo>
                  <a:lnTo>
                    <a:pt x="1821656" y="535781"/>
                  </a:lnTo>
                  <a:close/>
                  <a:moveTo>
                    <a:pt x="1724730" y="428625"/>
                  </a:moveTo>
                  <a:lnTo>
                    <a:pt x="1724730" y="330394"/>
                  </a:lnTo>
                  <a:lnTo>
                    <a:pt x="1821656" y="330394"/>
                  </a:lnTo>
                  <a:lnTo>
                    <a:pt x="1821656" y="428625"/>
                  </a:lnTo>
                  <a:lnTo>
                    <a:pt x="1724730" y="428625"/>
                  </a:lnTo>
                  <a:close/>
                  <a:moveTo>
                    <a:pt x="1821656" y="321469"/>
                  </a:moveTo>
                  <a:lnTo>
                    <a:pt x="1724730" y="321469"/>
                  </a:lnTo>
                  <a:lnTo>
                    <a:pt x="1724730" y="223237"/>
                  </a:lnTo>
                  <a:lnTo>
                    <a:pt x="1821656" y="223237"/>
                  </a:lnTo>
                  <a:lnTo>
                    <a:pt x="1821656" y="321469"/>
                  </a:lnTo>
                  <a:close/>
                  <a:moveTo>
                    <a:pt x="1724730" y="214313"/>
                  </a:moveTo>
                  <a:lnTo>
                    <a:pt x="1724730" y="116081"/>
                  </a:lnTo>
                  <a:lnTo>
                    <a:pt x="1821656" y="116081"/>
                  </a:lnTo>
                  <a:lnTo>
                    <a:pt x="1821656" y="214313"/>
                  </a:lnTo>
                  <a:lnTo>
                    <a:pt x="1724730" y="214313"/>
                  </a:lnTo>
                  <a:close/>
                  <a:moveTo>
                    <a:pt x="1821656" y="107156"/>
                  </a:moveTo>
                  <a:lnTo>
                    <a:pt x="1724730" y="107156"/>
                  </a:lnTo>
                  <a:lnTo>
                    <a:pt x="1724730" y="8925"/>
                  </a:lnTo>
                  <a:lnTo>
                    <a:pt x="1821656" y="8925"/>
                  </a:lnTo>
                  <a:lnTo>
                    <a:pt x="1821656" y="107156"/>
                  </a:lnTo>
                  <a:close/>
                  <a:moveTo>
                    <a:pt x="108452" y="8925"/>
                  </a:moveTo>
                  <a:lnTo>
                    <a:pt x="108452" y="107156"/>
                  </a:lnTo>
                  <a:lnTo>
                    <a:pt x="8925" y="107156"/>
                  </a:lnTo>
                  <a:lnTo>
                    <a:pt x="8925" y="8925"/>
                  </a:lnTo>
                  <a:lnTo>
                    <a:pt x="108452" y="8925"/>
                  </a:lnTo>
                  <a:close/>
                  <a:moveTo>
                    <a:pt x="8925" y="2259206"/>
                  </a:moveTo>
                  <a:lnTo>
                    <a:pt x="108452" y="2259206"/>
                  </a:lnTo>
                  <a:lnTo>
                    <a:pt x="108452" y="2357437"/>
                  </a:lnTo>
                  <a:lnTo>
                    <a:pt x="8925" y="2357437"/>
                  </a:lnTo>
                  <a:lnTo>
                    <a:pt x="8925" y="2259206"/>
                  </a:lnTo>
                  <a:close/>
                  <a:moveTo>
                    <a:pt x="1724730" y="2357437"/>
                  </a:moveTo>
                  <a:lnTo>
                    <a:pt x="1724730" y="2259206"/>
                  </a:lnTo>
                  <a:lnTo>
                    <a:pt x="1821656" y="2259206"/>
                  </a:lnTo>
                  <a:lnTo>
                    <a:pt x="1821656" y="2357437"/>
                  </a:lnTo>
                  <a:lnTo>
                    <a:pt x="1724730" y="23574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26" name="Volný tvar: obrazec 25">
              <a:extLst>
                <a:ext uri="{FF2B5EF4-FFF2-40B4-BE49-F238E27FC236}">
                  <a16:creationId xmlns:a16="http://schemas.microsoft.com/office/drawing/2014/main" id="{1FA977F3-6C0B-8793-BE7E-725601925BB4}"/>
                </a:ext>
              </a:extLst>
            </p:cNvPr>
            <p:cNvSpPr/>
            <p:nvPr/>
          </p:nvSpPr>
          <p:spPr>
            <a:xfrm>
              <a:off x="5377319" y="2038559"/>
              <a:ext cx="2134200" cy="214312"/>
            </a:xfrm>
            <a:custGeom>
              <a:avLst/>
              <a:gdLst>
                <a:gd name="connsiteX0" fmla="*/ 0 w 2134200"/>
                <a:gd name="connsiteY0" fmla="*/ 0 h 214312"/>
                <a:gd name="connsiteX1" fmla="*/ 2134200 w 2134200"/>
                <a:gd name="connsiteY1" fmla="*/ 0 h 214312"/>
                <a:gd name="connsiteX2" fmla="*/ 2134200 w 2134200"/>
                <a:gd name="connsiteY2" fmla="*/ 214313 h 214312"/>
                <a:gd name="connsiteX3" fmla="*/ 0 w 2134200"/>
                <a:gd name="connsiteY3" fmla="*/ 214313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4200" h="214312">
                  <a:moveTo>
                    <a:pt x="0" y="0"/>
                  </a:moveTo>
                  <a:lnTo>
                    <a:pt x="2134200" y="0"/>
                  </a:lnTo>
                  <a:lnTo>
                    <a:pt x="2134200" y="214313"/>
                  </a:lnTo>
                  <a:lnTo>
                    <a:pt x="0" y="214313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27" name="Volný tvar: obrazec 26">
              <a:extLst>
                <a:ext uri="{FF2B5EF4-FFF2-40B4-BE49-F238E27FC236}">
                  <a16:creationId xmlns:a16="http://schemas.microsoft.com/office/drawing/2014/main" id="{E28B6112-98E4-64D8-2591-32811FDB49F3}"/>
                </a:ext>
              </a:extLst>
            </p:cNvPr>
            <p:cNvSpPr/>
            <p:nvPr/>
          </p:nvSpPr>
          <p:spPr>
            <a:xfrm>
              <a:off x="5658602" y="2099414"/>
              <a:ext cx="107156" cy="107156"/>
            </a:xfrm>
            <a:custGeom>
              <a:avLst/>
              <a:gdLst>
                <a:gd name="connsiteX0" fmla="*/ 107156 w 107156"/>
                <a:gd name="connsiteY0" fmla="*/ 53578 h 107156"/>
                <a:gd name="connsiteX1" fmla="*/ 53578 w 107156"/>
                <a:gd name="connsiteY1" fmla="*/ 107156 h 107156"/>
                <a:gd name="connsiteX2" fmla="*/ 0 w 107156"/>
                <a:gd name="connsiteY2" fmla="*/ 53578 h 107156"/>
                <a:gd name="connsiteX3" fmla="*/ 53578 w 107156"/>
                <a:gd name="connsiteY3" fmla="*/ 0 h 107156"/>
                <a:gd name="connsiteX4" fmla="*/ 107156 w 107156"/>
                <a:gd name="connsiteY4" fmla="*/ 53578 h 10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6" h="107156">
                  <a:moveTo>
                    <a:pt x="107156" y="53578"/>
                  </a:moveTo>
                  <a:cubicBezTo>
                    <a:pt x="107156" y="83169"/>
                    <a:pt x="83168" y="107156"/>
                    <a:pt x="53578" y="107156"/>
                  </a:cubicBezTo>
                  <a:cubicBezTo>
                    <a:pt x="23988" y="107156"/>
                    <a:pt x="0" y="83169"/>
                    <a:pt x="0" y="53578"/>
                  </a:cubicBezTo>
                  <a:cubicBezTo>
                    <a:pt x="0" y="23988"/>
                    <a:pt x="23988" y="0"/>
                    <a:pt x="53578" y="0"/>
                  </a:cubicBezTo>
                  <a:cubicBezTo>
                    <a:pt x="83168" y="0"/>
                    <a:pt x="107156" y="23988"/>
                    <a:pt x="107156" y="535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28" name="Volný tvar: obrazec 27">
              <a:extLst>
                <a:ext uri="{FF2B5EF4-FFF2-40B4-BE49-F238E27FC236}">
                  <a16:creationId xmlns:a16="http://schemas.microsoft.com/office/drawing/2014/main" id="{2562127B-1D5A-F392-C23A-08CCF3F18779}"/>
                </a:ext>
              </a:extLst>
            </p:cNvPr>
            <p:cNvSpPr/>
            <p:nvPr/>
          </p:nvSpPr>
          <p:spPr>
            <a:xfrm>
              <a:off x="7158789" y="2099414"/>
              <a:ext cx="107156" cy="107156"/>
            </a:xfrm>
            <a:custGeom>
              <a:avLst/>
              <a:gdLst>
                <a:gd name="connsiteX0" fmla="*/ 107156 w 107156"/>
                <a:gd name="connsiteY0" fmla="*/ 53578 h 107156"/>
                <a:gd name="connsiteX1" fmla="*/ 53578 w 107156"/>
                <a:gd name="connsiteY1" fmla="*/ 107156 h 107156"/>
                <a:gd name="connsiteX2" fmla="*/ 0 w 107156"/>
                <a:gd name="connsiteY2" fmla="*/ 53578 h 107156"/>
                <a:gd name="connsiteX3" fmla="*/ 53578 w 107156"/>
                <a:gd name="connsiteY3" fmla="*/ 0 h 107156"/>
                <a:gd name="connsiteX4" fmla="*/ 107156 w 107156"/>
                <a:gd name="connsiteY4" fmla="*/ 53578 h 10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6" h="107156">
                  <a:moveTo>
                    <a:pt x="107156" y="53578"/>
                  </a:moveTo>
                  <a:cubicBezTo>
                    <a:pt x="107156" y="83169"/>
                    <a:pt x="83169" y="107156"/>
                    <a:pt x="53578" y="107156"/>
                  </a:cubicBezTo>
                  <a:cubicBezTo>
                    <a:pt x="23988" y="107156"/>
                    <a:pt x="0" y="83169"/>
                    <a:pt x="0" y="53578"/>
                  </a:cubicBezTo>
                  <a:cubicBezTo>
                    <a:pt x="0" y="23988"/>
                    <a:pt x="23988" y="0"/>
                    <a:pt x="53578" y="0"/>
                  </a:cubicBezTo>
                  <a:cubicBezTo>
                    <a:pt x="83169" y="0"/>
                    <a:pt x="107156" y="23988"/>
                    <a:pt x="107156" y="535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</p:grpSp>
      <p:grpSp>
        <p:nvGrpSpPr>
          <p:cNvPr id="29" name="Grafický objekt 4" descr="Aplikace Graph a Note Paper s tužkou">
            <a:extLst>
              <a:ext uri="{FF2B5EF4-FFF2-40B4-BE49-F238E27FC236}">
                <a16:creationId xmlns:a16="http://schemas.microsoft.com/office/drawing/2014/main" id="{1F664D22-3D40-7C96-D610-23FD83596D81}"/>
              </a:ext>
            </a:extLst>
          </p:cNvPr>
          <p:cNvGrpSpPr/>
          <p:nvPr/>
        </p:nvGrpSpPr>
        <p:grpSpPr>
          <a:xfrm>
            <a:off x="4254929" y="4276506"/>
            <a:ext cx="1505915" cy="1578004"/>
            <a:chOff x="5064686" y="3505249"/>
            <a:chExt cx="1505915" cy="1578004"/>
          </a:xfrm>
        </p:grpSpPr>
        <p:sp>
          <p:nvSpPr>
            <p:cNvPr id="30" name="Volný tvar: obrazec 29">
              <a:extLst>
                <a:ext uri="{FF2B5EF4-FFF2-40B4-BE49-F238E27FC236}">
                  <a16:creationId xmlns:a16="http://schemas.microsoft.com/office/drawing/2014/main" id="{F915C1F2-4236-9DBB-950A-B97249EC6499}"/>
                </a:ext>
              </a:extLst>
            </p:cNvPr>
            <p:cNvSpPr/>
            <p:nvPr/>
          </p:nvSpPr>
          <p:spPr>
            <a:xfrm>
              <a:off x="5064699" y="3577275"/>
              <a:ext cx="1505902" cy="1505978"/>
            </a:xfrm>
            <a:custGeom>
              <a:avLst/>
              <a:gdLst>
                <a:gd name="connsiteX0" fmla="*/ 1377944 w 1505902"/>
                <a:gd name="connsiteY0" fmla="*/ 1321184 h 1505978"/>
                <a:gd name="connsiteX1" fmla="*/ 1392145 w 1505902"/>
                <a:gd name="connsiteY1" fmla="*/ 1306973 h 1505978"/>
                <a:gd name="connsiteX2" fmla="*/ 1293019 w 1505902"/>
                <a:gd name="connsiteY2" fmla="*/ 1207846 h 1505978"/>
                <a:gd name="connsiteX3" fmla="*/ 1335643 w 1505902"/>
                <a:gd name="connsiteY3" fmla="*/ 1165222 h 1505978"/>
                <a:gd name="connsiteX4" fmla="*/ 937641 w 1505902"/>
                <a:gd name="connsiteY4" fmla="*/ 767220 h 1505978"/>
                <a:gd name="connsiteX5" fmla="*/ 937641 w 1505902"/>
                <a:gd name="connsiteY5" fmla="*/ 824046 h 1505978"/>
                <a:gd name="connsiteX6" fmla="*/ 1278817 w 1505902"/>
                <a:gd name="connsiteY6" fmla="*/ 1165222 h 1505978"/>
                <a:gd name="connsiteX7" fmla="*/ 1264606 w 1505902"/>
                <a:gd name="connsiteY7" fmla="*/ 1179433 h 1505978"/>
                <a:gd name="connsiteX8" fmla="*/ 246250 w 1505902"/>
                <a:gd name="connsiteY8" fmla="*/ 161058 h 1505978"/>
                <a:gd name="connsiteX9" fmla="*/ 51749 w 1505902"/>
                <a:gd name="connsiteY9" fmla="*/ 32852 h 1505978"/>
                <a:gd name="connsiteX10" fmla="*/ 47063 w 1505902"/>
                <a:gd name="connsiteY10" fmla="*/ 37538 h 1505978"/>
                <a:gd name="connsiteX11" fmla="*/ 9525 w 1505902"/>
                <a:gd name="connsiteY11" fmla="*/ 0 h 1505978"/>
                <a:gd name="connsiteX12" fmla="*/ 0 w 1505902"/>
                <a:gd name="connsiteY12" fmla="*/ 9525 h 1505978"/>
                <a:gd name="connsiteX13" fmla="*/ 37538 w 1505902"/>
                <a:gd name="connsiteY13" fmla="*/ 47063 h 1505978"/>
                <a:gd name="connsiteX14" fmla="*/ 32804 w 1505902"/>
                <a:gd name="connsiteY14" fmla="*/ 51797 h 1505978"/>
                <a:gd name="connsiteX15" fmla="*/ 161001 w 1505902"/>
                <a:gd name="connsiteY15" fmla="*/ 246297 h 1505978"/>
                <a:gd name="connsiteX16" fmla="*/ 1306906 w 1505902"/>
                <a:gd name="connsiteY16" fmla="*/ 1392212 h 1505978"/>
                <a:gd name="connsiteX17" fmla="*/ 1321118 w 1505902"/>
                <a:gd name="connsiteY17" fmla="*/ 1378010 h 1505978"/>
                <a:gd name="connsiteX18" fmla="*/ 1449076 w 1505902"/>
                <a:gd name="connsiteY18" fmla="*/ 1505979 h 1505978"/>
                <a:gd name="connsiteX19" fmla="*/ 1505902 w 1505902"/>
                <a:gd name="connsiteY19" fmla="*/ 1449153 h 1505978"/>
                <a:gd name="connsiteX20" fmla="*/ 1377944 w 1505902"/>
                <a:gd name="connsiteY20" fmla="*/ 1321184 h 15059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505902" h="1505978">
                  <a:moveTo>
                    <a:pt x="1377944" y="1321184"/>
                  </a:moveTo>
                  <a:lnTo>
                    <a:pt x="1392145" y="1306973"/>
                  </a:lnTo>
                  <a:lnTo>
                    <a:pt x="1293019" y="1207846"/>
                  </a:lnTo>
                  <a:lnTo>
                    <a:pt x="1335643" y="1165222"/>
                  </a:lnTo>
                  <a:lnTo>
                    <a:pt x="937641" y="767220"/>
                  </a:lnTo>
                  <a:cubicBezTo>
                    <a:pt x="921944" y="782907"/>
                    <a:pt x="921944" y="808358"/>
                    <a:pt x="937641" y="824046"/>
                  </a:cubicBezTo>
                  <a:lnTo>
                    <a:pt x="1278817" y="1165222"/>
                  </a:lnTo>
                  <a:lnTo>
                    <a:pt x="1264606" y="1179433"/>
                  </a:lnTo>
                  <a:lnTo>
                    <a:pt x="246250" y="161058"/>
                  </a:lnTo>
                  <a:lnTo>
                    <a:pt x="51749" y="32852"/>
                  </a:lnTo>
                  <a:lnTo>
                    <a:pt x="47063" y="37538"/>
                  </a:lnTo>
                  <a:lnTo>
                    <a:pt x="9525" y="0"/>
                  </a:lnTo>
                  <a:lnTo>
                    <a:pt x="0" y="9525"/>
                  </a:lnTo>
                  <a:lnTo>
                    <a:pt x="37538" y="47063"/>
                  </a:lnTo>
                  <a:lnTo>
                    <a:pt x="32804" y="51797"/>
                  </a:lnTo>
                  <a:lnTo>
                    <a:pt x="161001" y="246297"/>
                  </a:lnTo>
                  <a:lnTo>
                    <a:pt x="1306906" y="1392212"/>
                  </a:lnTo>
                  <a:lnTo>
                    <a:pt x="1321118" y="1378010"/>
                  </a:lnTo>
                  <a:lnTo>
                    <a:pt x="1449076" y="1505979"/>
                  </a:lnTo>
                  <a:lnTo>
                    <a:pt x="1505902" y="1449153"/>
                  </a:lnTo>
                  <a:lnTo>
                    <a:pt x="1377944" y="1321184"/>
                  </a:lnTo>
                  <a:close/>
                </a:path>
              </a:pathLst>
            </a:custGeom>
            <a:solidFill>
              <a:srgbClr val="D2D2D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grpSp>
          <p:nvGrpSpPr>
            <p:cNvPr id="31" name="Grafický objekt 4" descr="Aplikace Graph a Note Paper s tužkou">
              <a:extLst>
                <a:ext uri="{FF2B5EF4-FFF2-40B4-BE49-F238E27FC236}">
                  <a16:creationId xmlns:a16="http://schemas.microsoft.com/office/drawing/2014/main" id="{B8B4DA81-5A48-0831-F5DC-FFEA8B4B1E11}"/>
                </a:ext>
              </a:extLst>
            </p:cNvPr>
            <p:cNvGrpSpPr/>
            <p:nvPr/>
          </p:nvGrpSpPr>
          <p:grpSpPr>
            <a:xfrm>
              <a:off x="5064686" y="3505249"/>
              <a:ext cx="1505903" cy="1505931"/>
              <a:chOff x="5064686" y="3505249"/>
              <a:chExt cx="1505903" cy="1505931"/>
            </a:xfrm>
          </p:grpSpPr>
          <p:sp>
            <p:nvSpPr>
              <p:cNvPr id="32" name="Volný tvar: obrazec 31">
                <a:extLst>
                  <a:ext uri="{FF2B5EF4-FFF2-40B4-BE49-F238E27FC236}">
                    <a16:creationId xmlns:a16="http://schemas.microsoft.com/office/drawing/2014/main" id="{AF760806-5878-603C-D19C-45EC54E07700}"/>
                  </a:ext>
                </a:extLst>
              </p:cNvPr>
              <p:cNvSpPr/>
              <p:nvPr/>
            </p:nvSpPr>
            <p:spPr>
              <a:xfrm rot="-2700000">
                <a:off x="5087526" y="3499734"/>
                <a:ext cx="13468" cy="70179"/>
              </a:xfrm>
              <a:custGeom>
                <a:avLst/>
                <a:gdLst>
                  <a:gd name="connsiteX0" fmla="*/ 0 w 13468"/>
                  <a:gd name="connsiteY0" fmla="*/ 0 h 70179"/>
                  <a:gd name="connsiteX1" fmla="*/ 13468 w 13468"/>
                  <a:gd name="connsiteY1" fmla="*/ 0 h 70179"/>
                  <a:gd name="connsiteX2" fmla="*/ 13468 w 13468"/>
                  <a:gd name="connsiteY2" fmla="*/ 70179 h 70179"/>
                  <a:gd name="connsiteX3" fmla="*/ 0 w 13468"/>
                  <a:gd name="connsiteY3" fmla="*/ 70179 h 70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68" h="70179">
                    <a:moveTo>
                      <a:pt x="0" y="0"/>
                    </a:moveTo>
                    <a:lnTo>
                      <a:pt x="13468" y="0"/>
                    </a:lnTo>
                    <a:lnTo>
                      <a:pt x="13468" y="70179"/>
                    </a:lnTo>
                    <a:lnTo>
                      <a:pt x="0" y="70179"/>
                    </a:lnTo>
                    <a:close/>
                  </a:path>
                </a:pathLst>
              </a:custGeom>
              <a:solidFill>
                <a:srgbClr val="505050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  <p:sp>
            <p:nvSpPr>
              <p:cNvPr id="33" name="Volný tvar: obrazec 32">
                <a:extLst>
                  <a:ext uri="{FF2B5EF4-FFF2-40B4-BE49-F238E27FC236}">
                    <a16:creationId xmlns:a16="http://schemas.microsoft.com/office/drawing/2014/main" id="{EF134BB3-20AD-B86B-41AF-68B60C03EC7D}"/>
                  </a:ext>
                </a:extLst>
              </p:cNvPr>
              <p:cNvSpPr/>
              <p:nvPr/>
            </p:nvSpPr>
            <p:spPr>
              <a:xfrm rot="-2700000">
                <a:off x="6429418" y="4807564"/>
                <a:ext cx="80371" cy="205261"/>
              </a:xfrm>
              <a:custGeom>
                <a:avLst/>
                <a:gdLst>
                  <a:gd name="connsiteX0" fmla="*/ 0 w 80371"/>
                  <a:gd name="connsiteY0" fmla="*/ 0 h 205261"/>
                  <a:gd name="connsiteX1" fmla="*/ 80371 w 80371"/>
                  <a:gd name="connsiteY1" fmla="*/ 0 h 205261"/>
                  <a:gd name="connsiteX2" fmla="*/ 80371 w 80371"/>
                  <a:gd name="connsiteY2" fmla="*/ 205262 h 205261"/>
                  <a:gd name="connsiteX3" fmla="*/ 0 w 80371"/>
                  <a:gd name="connsiteY3" fmla="*/ 205262 h 2052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80371" h="205261">
                    <a:moveTo>
                      <a:pt x="0" y="0"/>
                    </a:moveTo>
                    <a:lnTo>
                      <a:pt x="80371" y="0"/>
                    </a:lnTo>
                    <a:lnTo>
                      <a:pt x="80371" y="205262"/>
                    </a:lnTo>
                    <a:lnTo>
                      <a:pt x="0" y="205262"/>
                    </a:lnTo>
                    <a:close/>
                  </a:path>
                </a:pathLst>
              </a:custGeom>
              <a:solidFill>
                <a:srgbClr val="7373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  <p:sp>
            <p:nvSpPr>
              <p:cNvPr id="34" name="Volný tvar: obrazec 33">
                <a:extLst>
                  <a:ext uri="{FF2B5EF4-FFF2-40B4-BE49-F238E27FC236}">
                    <a16:creationId xmlns:a16="http://schemas.microsoft.com/office/drawing/2014/main" id="{2CB52A1B-6C71-3691-3B37-39AD7DDB00A3}"/>
                  </a:ext>
                </a:extLst>
              </p:cNvPr>
              <p:cNvSpPr/>
              <p:nvPr/>
            </p:nvSpPr>
            <p:spPr>
              <a:xfrm>
                <a:off x="5225710" y="3666349"/>
                <a:ext cx="1231144" cy="1231186"/>
              </a:xfrm>
              <a:custGeom>
                <a:avLst/>
                <a:gdLst>
                  <a:gd name="connsiteX0" fmla="*/ 1231145 w 1231144"/>
                  <a:gd name="connsiteY0" fmla="*/ 1145947 h 1231186"/>
                  <a:gd name="connsiteX1" fmla="*/ 1145896 w 1231144"/>
                  <a:gd name="connsiteY1" fmla="*/ 1231187 h 1231186"/>
                  <a:gd name="connsiteX2" fmla="*/ 0 w 1231144"/>
                  <a:gd name="connsiteY2" fmla="*/ 85272 h 1231186"/>
                  <a:gd name="connsiteX3" fmla="*/ 26241 w 1231144"/>
                  <a:gd name="connsiteY3" fmla="*/ 24121 h 1231186"/>
                  <a:gd name="connsiteX4" fmla="*/ 85249 w 1231144"/>
                  <a:gd name="connsiteY4" fmla="*/ 33 h 1231186"/>
                  <a:gd name="connsiteX5" fmla="*/ 1231145 w 1231144"/>
                  <a:gd name="connsiteY5" fmla="*/ 1145947 h 1231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31144" h="1231186">
                    <a:moveTo>
                      <a:pt x="1231145" y="1145947"/>
                    </a:moveTo>
                    <a:lnTo>
                      <a:pt x="1145896" y="1231187"/>
                    </a:lnTo>
                    <a:lnTo>
                      <a:pt x="0" y="85272"/>
                    </a:lnTo>
                    <a:cubicBezTo>
                      <a:pt x="0" y="85272"/>
                      <a:pt x="200" y="50153"/>
                      <a:pt x="26241" y="24121"/>
                    </a:cubicBezTo>
                    <a:cubicBezTo>
                      <a:pt x="52283" y="-1910"/>
                      <a:pt x="85249" y="33"/>
                      <a:pt x="85249" y="33"/>
                    </a:cubicBezTo>
                    <a:lnTo>
                      <a:pt x="1231145" y="1145947"/>
                    </a:lnTo>
                    <a:close/>
                  </a:path>
                </a:pathLst>
              </a:custGeom>
              <a:solidFill>
                <a:schemeClr val="accent1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  <p:sp>
            <p:nvSpPr>
              <p:cNvPr id="35" name="Volný tvar: obrazec 34">
                <a:extLst>
                  <a:ext uri="{FF2B5EF4-FFF2-40B4-BE49-F238E27FC236}">
                    <a16:creationId xmlns:a16="http://schemas.microsoft.com/office/drawing/2014/main" id="{065FC0DD-8212-E76A-2310-CB136AE039D6}"/>
                  </a:ext>
                </a:extLst>
              </p:cNvPr>
              <p:cNvSpPr/>
              <p:nvPr/>
            </p:nvSpPr>
            <p:spPr>
              <a:xfrm>
                <a:off x="5097503" y="3538175"/>
                <a:ext cx="213445" cy="213445"/>
              </a:xfrm>
              <a:custGeom>
                <a:avLst/>
                <a:gdLst>
                  <a:gd name="connsiteX0" fmla="*/ 0 w 213445"/>
                  <a:gd name="connsiteY0" fmla="*/ 18936 h 213445"/>
                  <a:gd name="connsiteX1" fmla="*/ 128206 w 213445"/>
                  <a:gd name="connsiteY1" fmla="*/ 213446 h 213445"/>
                  <a:gd name="connsiteX2" fmla="*/ 213446 w 213445"/>
                  <a:gd name="connsiteY2" fmla="*/ 128206 h 213445"/>
                  <a:gd name="connsiteX3" fmla="*/ 18945 w 213445"/>
                  <a:gd name="connsiteY3" fmla="*/ 0 h 2134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13445" h="213445">
                    <a:moveTo>
                      <a:pt x="0" y="18936"/>
                    </a:moveTo>
                    <a:lnTo>
                      <a:pt x="128206" y="213446"/>
                    </a:lnTo>
                    <a:lnTo>
                      <a:pt x="213446" y="128206"/>
                    </a:lnTo>
                    <a:lnTo>
                      <a:pt x="18945" y="0"/>
                    </a:lnTo>
                    <a:close/>
                  </a:path>
                </a:pathLst>
              </a:custGeom>
              <a:solidFill>
                <a:srgbClr val="7373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  <p:sp>
            <p:nvSpPr>
              <p:cNvPr id="36" name="Volný tvar: obrazec 35">
                <a:extLst>
                  <a:ext uri="{FF2B5EF4-FFF2-40B4-BE49-F238E27FC236}">
                    <a16:creationId xmlns:a16="http://schemas.microsoft.com/office/drawing/2014/main" id="{B949805F-4D90-F333-53B3-5A0DE853447A}"/>
                  </a:ext>
                </a:extLst>
              </p:cNvPr>
              <p:cNvSpPr/>
              <p:nvPr/>
            </p:nvSpPr>
            <p:spPr>
              <a:xfrm>
                <a:off x="5990567" y="4272533"/>
                <a:ext cx="409774" cy="526208"/>
              </a:xfrm>
              <a:custGeom>
                <a:avLst/>
                <a:gdLst>
                  <a:gd name="connsiteX0" fmla="*/ 409775 w 409774"/>
                  <a:gd name="connsiteY0" fmla="*/ 398012 h 526208"/>
                  <a:gd name="connsiteX1" fmla="*/ 11773 w 409774"/>
                  <a:gd name="connsiteY1" fmla="*/ 0 h 526208"/>
                  <a:gd name="connsiteX2" fmla="*/ 11773 w 409774"/>
                  <a:gd name="connsiteY2" fmla="*/ 56826 h 526208"/>
                  <a:gd name="connsiteX3" fmla="*/ 352949 w 409774"/>
                  <a:gd name="connsiteY3" fmla="*/ 398002 h 526208"/>
                  <a:gd name="connsiteX4" fmla="*/ 339233 w 409774"/>
                  <a:gd name="connsiteY4" fmla="*/ 411718 h 526208"/>
                  <a:gd name="connsiteX5" fmla="*/ 310601 w 409774"/>
                  <a:gd name="connsiteY5" fmla="*/ 383086 h 526208"/>
                  <a:gd name="connsiteX6" fmla="*/ 224295 w 409774"/>
                  <a:gd name="connsiteY6" fmla="*/ 469382 h 526208"/>
                  <a:gd name="connsiteX7" fmla="*/ 281121 w 409774"/>
                  <a:gd name="connsiteY7" fmla="*/ 526209 h 526208"/>
                  <a:gd name="connsiteX8" fmla="*/ 409775 w 409774"/>
                  <a:gd name="connsiteY8" fmla="*/ 398012 h 526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09774" h="526208">
                    <a:moveTo>
                      <a:pt x="409775" y="398012"/>
                    </a:moveTo>
                    <a:lnTo>
                      <a:pt x="11773" y="0"/>
                    </a:lnTo>
                    <a:cubicBezTo>
                      <a:pt x="-3924" y="15697"/>
                      <a:pt x="-3924" y="41138"/>
                      <a:pt x="11773" y="56826"/>
                    </a:cubicBezTo>
                    <a:lnTo>
                      <a:pt x="352949" y="398002"/>
                    </a:lnTo>
                    <a:lnTo>
                      <a:pt x="339233" y="411718"/>
                    </a:lnTo>
                    <a:lnTo>
                      <a:pt x="310601" y="383086"/>
                    </a:lnTo>
                    <a:lnTo>
                      <a:pt x="224295" y="469382"/>
                    </a:lnTo>
                    <a:lnTo>
                      <a:pt x="281121" y="526209"/>
                    </a:lnTo>
                    <a:lnTo>
                      <a:pt x="409775" y="398012"/>
                    </a:lnTo>
                    <a:close/>
                  </a:path>
                </a:pathLst>
              </a:custGeom>
              <a:solidFill>
                <a:srgbClr val="737373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cs-CZ"/>
              </a:p>
            </p:txBody>
          </p:sp>
        </p:grpSp>
      </p:grpSp>
      <p:sp>
        <p:nvSpPr>
          <p:cNvPr id="37" name="TextovéPole 36">
            <a:extLst>
              <a:ext uri="{FF2B5EF4-FFF2-40B4-BE49-F238E27FC236}">
                <a16:creationId xmlns:a16="http://schemas.microsoft.com/office/drawing/2014/main" id="{5CEB7E4B-A968-7388-26FF-137706C63BE4}"/>
              </a:ext>
            </a:extLst>
          </p:cNvPr>
          <p:cNvSpPr txBox="1"/>
          <p:nvPr/>
        </p:nvSpPr>
        <p:spPr>
          <a:xfrm>
            <a:off x="4684135" y="2384466"/>
            <a:ext cx="2856023" cy="1800493"/>
          </a:xfrm>
          <a:prstGeom prst="rect">
            <a:avLst/>
          </a:prstGeom>
          <a:noFill/>
        </p:spPr>
        <p:txBody>
          <a:bodyPr wrap="square" lIns="180000" rIns="180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cs-CZ" sz="1600" b="1" dirty="0">
                <a:solidFill>
                  <a:srgbClr val="005A75"/>
                </a:solidFill>
              </a:rPr>
              <a:t>Práce s podpořenou osobou</a:t>
            </a:r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5A75"/>
                </a:solidFill>
              </a:rPr>
              <a:t>Jednotlivé fáze spolupráce</a:t>
            </a:r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5A75"/>
                </a:solidFill>
              </a:rPr>
              <a:t>Smlouva o asistenci</a:t>
            </a:r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5A75"/>
                </a:solidFill>
              </a:rPr>
              <a:t>Asistenční plán</a:t>
            </a:r>
          </a:p>
        </p:txBody>
      </p:sp>
      <p:sp>
        <p:nvSpPr>
          <p:cNvPr id="38" name="Ovál 37">
            <a:extLst>
              <a:ext uri="{FF2B5EF4-FFF2-40B4-BE49-F238E27FC236}">
                <a16:creationId xmlns:a16="http://schemas.microsoft.com/office/drawing/2014/main" id="{365EDE57-723A-09EF-2F80-BE57CB2E29A0}"/>
              </a:ext>
            </a:extLst>
          </p:cNvPr>
          <p:cNvSpPr/>
          <p:nvPr/>
        </p:nvSpPr>
        <p:spPr>
          <a:xfrm>
            <a:off x="5830428" y="1655635"/>
            <a:ext cx="531143" cy="53114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accent2"/>
                </a:solidFill>
              </a:rPr>
              <a:t>2</a:t>
            </a:r>
          </a:p>
        </p:txBody>
      </p:sp>
      <p:grpSp>
        <p:nvGrpSpPr>
          <p:cNvPr id="39" name="Skupina 38">
            <a:extLst>
              <a:ext uri="{FF2B5EF4-FFF2-40B4-BE49-F238E27FC236}">
                <a16:creationId xmlns:a16="http://schemas.microsoft.com/office/drawing/2014/main" id="{26225641-88E8-155F-47BF-DE3785799664}"/>
              </a:ext>
            </a:extLst>
          </p:cNvPr>
          <p:cNvGrpSpPr/>
          <p:nvPr/>
        </p:nvGrpSpPr>
        <p:grpSpPr>
          <a:xfrm>
            <a:off x="8453906" y="1203847"/>
            <a:ext cx="2873906" cy="4382408"/>
            <a:chOff x="5368394" y="2029625"/>
            <a:chExt cx="2152059" cy="3281666"/>
          </a:xfrm>
        </p:grpSpPr>
        <p:sp>
          <p:nvSpPr>
            <p:cNvPr id="40" name="Volný tvar: obrazec 39">
              <a:extLst>
                <a:ext uri="{FF2B5EF4-FFF2-40B4-BE49-F238E27FC236}">
                  <a16:creationId xmlns:a16="http://schemas.microsoft.com/office/drawing/2014/main" id="{7F25C66C-3879-072E-C1C6-E48F9941E283}"/>
                </a:ext>
              </a:extLst>
            </p:cNvPr>
            <p:cNvSpPr/>
            <p:nvPr/>
          </p:nvSpPr>
          <p:spPr>
            <a:xfrm>
              <a:off x="5390711" y="2096604"/>
              <a:ext cx="2125265" cy="3214687"/>
            </a:xfrm>
            <a:custGeom>
              <a:avLst/>
              <a:gdLst>
                <a:gd name="connsiteX0" fmla="*/ 0 w 2125265"/>
                <a:gd name="connsiteY0" fmla="*/ 0 h 3214687"/>
                <a:gd name="connsiteX1" fmla="*/ 2125266 w 2125265"/>
                <a:gd name="connsiteY1" fmla="*/ 0 h 3214687"/>
                <a:gd name="connsiteX2" fmla="*/ 2125266 w 2125265"/>
                <a:gd name="connsiteY2" fmla="*/ 3214688 h 3214687"/>
                <a:gd name="connsiteX3" fmla="*/ 0 w 2125265"/>
                <a:gd name="connsiteY3" fmla="*/ 3214688 h 321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25265" h="3214687">
                  <a:moveTo>
                    <a:pt x="0" y="0"/>
                  </a:moveTo>
                  <a:lnTo>
                    <a:pt x="2125266" y="0"/>
                  </a:lnTo>
                  <a:lnTo>
                    <a:pt x="2125266" y="3214688"/>
                  </a:lnTo>
                  <a:lnTo>
                    <a:pt x="0" y="321468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41" name="Volný tvar: obrazec 40">
              <a:extLst>
                <a:ext uri="{FF2B5EF4-FFF2-40B4-BE49-F238E27FC236}">
                  <a16:creationId xmlns:a16="http://schemas.microsoft.com/office/drawing/2014/main" id="{2FADD412-61C4-9121-42B6-964DBC290F17}"/>
                </a:ext>
              </a:extLst>
            </p:cNvPr>
            <p:cNvSpPr/>
            <p:nvPr/>
          </p:nvSpPr>
          <p:spPr>
            <a:xfrm>
              <a:off x="5372852" y="2034092"/>
              <a:ext cx="2143125" cy="3214687"/>
            </a:xfrm>
            <a:custGeom>
              <a:avLst/>
              <a:gdLst>
                <a:gd name="connsiteX0" fmla="*/ 0 w 2143125"/>
                <a:gd name="connsiteY0" fmla="*/ 0 h 3214687"/>
                <a:gd name="connsiteX1" fmla="*/ 2143125 w 2143125"/>
                <a:gd name="connsiteY1" fmla="*/ 0 h 3214687"/>
                <a:gd name="connsiteX2" fmla="*/ 2143125 w 2143125"/>
                <a:gd name="connsiteY2" fmla="*/ 3214688 h 3214687"/>
                <a:gd name="connsiteX3" fmla="*/ 0 w 2143125"/>
                <a:gd name="connsiteY3" fmla="*/ 3214688 h 3214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43125" h="3214687">
                  <a:moveTo>
                    <a:pt x="0" y="0"/>
                  </a:moveTo>
                  <a:lnTo>
                    <a:pt x="2143125" y="0"/>
                  </a:lnTo>
                  <a:lnTo>
                    <a:pt x="2143125" y="3214688"/>
                  </a:lnTo>
                  <a:lnTo>
                    <a:pt x="0" y="3214688"/>
                  </a:ln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42" name="Volný tvar: obrazec 41">
              <a:extLst>
                <a:ext uri="{FF2B5EF4-FFF2-40B4-BE49-F238E27FC236}">
                  <a16:creationId xmlns:a16="http://schemas.microsoft.com/office/drawing/2014/main" id="{FDD2A8BB-087D-A031-098B-2817C69A27F5}"/>
                </a:ext>
              </a:extLst>
            </p:cNvPr>
            <p:cNvSpPr/>
            <p:nvPr/>
          </p:nvSpPr>
          <p:spPr>
            <a:xfrm>
              <a:off x="5368394" y="2029625"/>
              <a:ext cx="2152059" cy="3223621"/>
            </a:xfrm>
            <a:custGeom>
              <a:avLst/>
              <a:gdLst>
                <a:gd name="connsiteX0" fmla="*/ 2152050 w 2152059"/>
                <a:gd name="connsiteY0" fmla="*/ 3223622 h 3223621"/>
                <a:gd name="connsiteX1" fmla="*/ 0 w 2152059"/>
                <a:gd name="connsiteY1" fmla="*/ 3223622 h 3223621"/>
                <a:gd name="connsiteX2" fmla="*/ 0 w 2152059"/>
                <a:gd name="connsiteY2" fmla="*/ 0 h 3223621"/>
                <a:gd name="connsiteX3" fmla="*/ 2152060 w 2152059"/>
                <a:gd name="connsiteY3" fmla="*/ 0 h 3223621"/>
                <a:gd name="connsiteX4" fmla="*/ 2152060 w 2152059"/>
                <a:gd name="connsiteY4" fmla="*/ 3223622 h 3223621"/>
                <a:gd name="connsiteX5" fmla="*/ 8925 w 2152059"/>
                <a:gd name="connsiteY5" fmla="*/ 3214688 h 3223621"/>
                <a:gd name="connsiteX6" fmla="*/ 2143125 w 2152059"/>
                <a:gd name="connsiteY6" fmla="*/ 3214688 h 3223621"/>
                <a:gd name="connsiteX7" fmla="*/ 2143125 w 2152059"/>
                <a:gd name="connsiteY7" fmla="*/ 8934 h 3223621"/>
                <a:gd name="connsiteX8" fmla="*/ 8934 w 2152059"/>
                <a:gd name="connsiteY8" fmla="*/ 8934 h 3223621"/>
                <a:gd name="connsiteX9" fmla="*/ 8925 w 2152059"/>
                <a:gd name="connsiteY9" fmla="*/ 3214688 h 32236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152059" h="3223621">
                  <a:moveTo>
                    <a:pt x="2152050" y="3223622"/>
                  </a:moveTo>
                  <a:lnTo>
                    <a:pt x="0" y="3223622"/>
                  </a:lnTo>
                  <a:lnTo>
                    <a:pt x="0" y="0"/>
                  </a:lnTo>
                  <a:lnTo>
                    <a:pt x="2152060" y="0"/>
                  </a:lnTo>
                  <a:lnTo>
                    <a:pt x="2152060" y="3223622"/>
                  </a:lnTo>
                  <a:close/>
                  <a:moveTo>
                    <a:pt x="8925" y="3214688"/>
                  </a:moveTo>
                  <a:lnTo>
                    <a:pt x="2143125" y="3214688"/>
                  </a:lnTo>
                  <a:lnTo>
                    <a:pt x="2143125" y="8934"/>
                  </a:lnTo>
                  <a:lnTo>
                    <a:pt x="8934" y="8934"/>
                  </a:lnTo>
                  <a:lnTo>
                    <a:pt x="8925" y="3214688"/>
                  </a:lnTo>
                  <a:close/>
                </a:path>
              </a:pathLst>
            </a:custGeom>
            <a:solidFill>
              <a:srgbClr val="F2F2F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43" name="Volný tvar: obrazec 42">
              <a:extLst>
                <a:ext uri="{FF2B5EF4-FFF2-40B4-BE49-F238E27FC236}">
                  <a16:creationId xmlns:a16="http://schemas.microsoft.com/office/drawing/2014/main" id="{A73595EB-D9F2-22F6-516A-BECD4C2C6102}"/>
                </a:ext>
              </a:extLst>
            </p:cNvPr>
            <p:cNvSpPr/>
            <p:nvPr/>
          </p:nvSpPr>
          <p:spPr>
            <a:xfrm>
              <a:off x="5546988" y="2565415"/>
              <a:ext cx="1830590" cy="2366371"/>
            </a:xfrm>
            <a:custGeom>
              <a:avLst/>
              <a:gdLst>
                <a:gd name="connsiteX0" fmla="*/ 0 w 1830590"/>
                <a:gd name="connsiteY0" fmla="*/ 0 h 2366371"/>
                <a:gd name="connsiteX1" fmla="*/ 0 w 1830590"/>
                <a:gd name="connsiteY1" fmla="*/ 2366372 h 2366371"/>
                <a:gd name="connsiteX2" fmla="*/ 1830591 w 1830590"/>
                <a:gd name="connsiteY2" fmla="*/ 2366372 h 2366371"/>
                <a:gd name="connsiteX3" fmla="*/ 1830591 w 1830590"/>
                <a:gd name="connsiteY3" fmla="*/ 0 h 2366371"/>
                <a:gd name="connsiteX4" fmla="*/ 0 w 1830590"/>
                <a:gd name="connsiteY4" fmla="*/ 0 h 2366371"/>
                <a:gd name="connsiteX5" fmla="*/ 867480 w 1830590"/>
                <a:gd name="connsiteY5" fmla="*/ 1500187 h 2366371"/>
                <a:gd name="connsiteX6" fmla="*/ 867480 w 1830590"/>
                <a:gd name="connsiteY6" fmla="*/ 1401956 h 2366371"/>
                <a:gd name="connsiteX7" fmla="*/ 965711 w 1830590"/>
                <a:gd name="connsiteY7" fmla="*/ 1401956 h 2366371"/>
                <a:gd name="connsiteX8" fmla="*/ 965711 w 1830590"/>
                <a:gd name="connsiteY8" fmla="*/ 1500187 h 2366371"/>
                <a:gd name="connsiteX9" fmla="*/ 867480 w 1830590"/>
                <a:gd name="connsiteY9" fmla="*/ 1500187 h 2366371"/>
                <a:gd name="connsiteX10" fmla="*/ 965702 w 1830590"/>
                <a:gd name="connsiteY10" fmla="*/ 1509112 h 2366371"/>
                <a:gd name="connsiteX11" fmla="*/ 965702 w 1830590"/>
                <a:gd name="connsiteY11" fmla="*/ 1607344 h 2366371"/>
                <a:gd name="connsiteX12" fmla="*/ 867470 w 1830590"/>
                <a:gd name="connsiteY12" fmla="*/ 1607344 h 2366371"/>
                <a:gd name="connsiteX13" fmla="*/ 867470 w 1830590"/>
                <a:gd name="connsiteY13" fmla="*/ 1509112 h 2366371"/>
                <a:gd name="connsiteX14" fmla="*/ 965702 w 1830590"/>
                <a:gd name="connsiteY14" fmla="*/ 1509112 h 2366371"/>
                <a:gd name="connsiteX15" fmla="*/ 965702 w 1830590"/>
                <a:gd name="connsiteY15" fmla="*/ 866175 h 2366371"/>
                <a:gd name="connsiteX16" fmla="*/ 965702 w 1830590"/>
                <a:gd name="connsiteY16" fmla="*/ 964406 h 2366371"/>
                <a:gd name="connsiteX17" fmla="*/ 867470 w 1830590"/>
                <a:gd name="connsiteY17" fmla="*/ 964406 h 2366371"/>
                <a:gd name="connsiteX18" fmla="*/ 867470 w 1830590"/>
                <a:gd name="connsiteY18" fmla="*/ 866175 h 2366371"/>
                <a:gd name="connsiteX19" fmla="*/ 965702 w 1830590"/>
                <a:gd name="connsiteY19" fmla="*/ 866175 h 2366371"/>
                <a:gd name="connsiteX20" fmla="*/ 867480 w 1830590"/>
                <a:gd name="connsiteY20" fmla="*/ 857250 h 2366371"/>
                <a:gd name="connsiteX21" fmla="*/ 867480 w 1830590"/>
                <a:gd name="connsiteY21" fmla="*/ 759019 h 2366371"/>
                <a:gd name="connsiteX22" fmla="*/ 965711 w 1830590"/>
                <a:gd name="connsiteY22" fmla="*/ 759019 h 2366371"/>
                <a:gd name="connsiteX23" fmla="*/ 965711 w 1830590"/>
                <a:gd name="connsiteY23" fmla="*/ 857250 h 2366371"/>
                <a:gd name="connsiteX24" fmla="*/ 867480 w 1830590"/>
                <a:gd name="connsiteY24" fmla="*/ 857250 h 2366371"/>
                <a:gd name="connsiteX25" fmla="*/ 867480 w 1830590"/>
                <a:gd name="connsiteY25" fmla="*/ 1285875 h 2366371"/>
                <a:gd name="connsiteX26" fmla="*/ 867480 w 1830590"/>
                <a:gd name="connsiteY26" fmla="*/ 1187644 h 2366371"/>
                <a:gd name="connsiteX27" fmla="*/ 965711 w 1830590"/>
                <a:gd name="connsiteY27" fmla="*/ 1187644 h 2366371"/>
                <a:gd name="connsiteX28" fmla="*/ 965711 w 1830590"/>
                <a:gd name="connsiteY28" fmla="*/ 1285875 h 2366371"/>
                <a:gd name="connsiteX29" fmla="*/ 867480 w 1830590"/>
                <a:gd name="connsiteY29" fmla="*/ 1285875 h 2366371"/>
                <a:gd name="connsiteX30" fmla="*/ 965702 w 1830590"/>
                <a:gd name="connsiteY30" fmla="*/ 1294800 h 2366371"/>
                <a:gd name="connsiteX31" fmla="*/ 965702 w 1830590"/>
                <a:gd name="connsiteY31" fmla="*/ 1393031 h 2366371"/>
                <a:gd name="connsiteX32" fmla="*/ 867470 w 1830590"/>
                <a:gd name="connsiteY32" fmla="*/ 1393031 h 2366371"/>
                <a:gd name="connsiteX33" fmla="*/ 867470 w 1830590"/>
                <a:gd name="connsiteY33" fmla="*/ 1294800 h 2366371"/>
                <a:gd name="connsiteX34" fmla="*/ 965702 w 1830590"/>
                <a:gd name="connsiteY34" fmla="*/ 1294800 h 2366371"/>
                <a:gd name="connsiteX35" fmla="*/ 867480 w 1830590"/>
                <a:gd name="connsiteY35" fmla="*/ 1178719 h 2366371"/>
                <a:gd name="connsiteX36" fmla="*/ 867480 w 1830590"/>
                <a:gd name="connsiteY36" fmla="*/ 1080487 h 2366371"/>
                <a:gd name="connsiteX37" fmla="*/ 965711 w 1830590"/>
                <a:gd name="connsiteY37" fmla="*/ 1080487 h 2366371"/>
                <a:gd name="connsiteX38" fmla="*/ 965711 w 1830590"/>
                <a:gd name="connsiteY38" fmla="*/ 1178719 h 2366371"/>
                <a:gd name="connsiteX39" fmla="*/ 867480 w 1830590"/>
                <a:gd name="connsiteY39" fmla="*/ 1178719 h 2366371"/>
                <a:gd name="connsiteX40" fmla="*/ 867480 w 1830590"/>
                <a:gd name="connsiteY40" fmla="*/ 1071562 h 2366371"/>
                <a:gd name="connsiteX41" fmla="*/ 867480 w 1830590"/>
                <a:gd name="connsiteY41" fmla="*/ 973331 h 2366371"/>
                <a:gd name="connsiteX42" fmla="*/ 965711 w 1830590"/>
                <a:gd name="connsiteY42" fmla="*/ 973331 h 2366371"/>
                <a:gd name="connsiteX43" fmla="*/ 965711 w 1830590"/>
                <a:gd name="connsiteY43" fmla="*/ 1071562 h 2366371"/>
                <a:gd name="connsiteX44" fmla="*/ 867480 w 1830590"/>
                <a:gd name="connsiteY44" fmla="*/ 1071562 h 2366371"/>
                <a:gd name="connsiteX45" fmla="*/ 858546 w 1830590"/>
                <a:gd name="connsiteY45" fmla="*/ 964406 h 2366371"/>
                <a:gd name="connsiteX46" fmla="*/ 760314 w 1830590"/>
                <a:gd name="connsiteY46" fmla="*/ 964406 h 2366371"/>
                <a:gd name="connsiteX47" fmla="*/ 760314 w 1830590"/>
                <a:gd name="connsiteY47" fmla="*/ 866175 h 2366371"/>
                <a:gd name="connsiteX48" fmla="*/ 858546 w 1830590"/>
                <a:gd name="connsiteY48" fmla="*/ 866175 h 2366371"/>
                <a:gd name="connsiteX49" fmla="*/ 858546 w 1830590"/>
                <a:gd name="connsiteY49" fmla="*/ 964406 h 2366371"/>
                <a:gd name="connsiteX50" fmla="*/ 858546 w 1830590"/>
                <a:gd name="connsiteY50" fmla="*/ 973331 h 2366371"/>
                <a:gd name="connsiteX51" fmla="*/ 858546 w 1830590"/>
                <a:gd name="connsiteY51" fmla="*/ 1071562 h 2366371"/>
                <a:gd name="connsiteX52" fmla="*/ 760314 w 1830590"/>
                <a:gd name="connsiteY52" fmla="*/ 1071562 h 2366371"/>
                <a:gd name="connsiteX53" fmla="*/ 760314 w 1830590"/>
                <a:gd name="connsiteY53" fmla="*/ 973331 h 2366371"/>
                <a:gd name="connsiteX54" fmla="*/ 858546 w 1830590"/>
                <a:gd name="connsiteY54" fmla="*/ 973331 h 2366371"/>
                <a:gd name="connsiteX55" fmla="*/ 858546 w 1830590"/>
                <a:gd name="connsiteY55" fmla="*/ 1080487 h 2366371"/>
                <a:gd name="connsiteX56" fmla="*/ 858546 w 1830590"/>
                <a:gd name="connsiteY56" fmla="*/ 1178719 h 2366371"/>
                <a:gd name="connsiteX57" fmla="*/ 760314 w 1830590"/>
                <a:gd name="connsiteY57" fmla="*/ 1178719 h 2366371"/>
                <a:gd name="connsiteX58" fmla="*/ 760314 w 1830590"/>
                <a:gd name="connsiteY58" fmla="*/ 1080487 h 2366371"/>
                <a:gd name="connsiteX59" fmla="*/ 858546 w 1830590"/>
                <a:gd name="connsiteY59" fmla="*/ 1080487 h 2366371"/>
                <a:gd name="connsiteX60" fmla="*/ 858546 w 1830590"/>
                <a:gd name="connsiteY60" fmla="*/ 1187644 h 2366371"/>
                <a:gd name="connsiteX61" fmla="*/ 858546 w 1830590"/>
                <a:gd name="connsiteY61" fmla="*/ 1285875 h 2366371"/>
                <a:gd name="connsiteX62" fmla="*/ 760314 w 1830590"/>
                <a:gd name="connsiteY62" fmla="*/ 1285875 h 2366371"/>
                <a:gd name="connsiteX63" fmla="*/ 760314 w 1830590"/>
                <a:gd name="connsiteY63" fmla="*/ 1187644 h 2366371"/>
                <a:gd name="connsiteX64" fmla="*/ 858546 w 1830590"/>
                <a:gd name="connsiteY64" fmla="*/ 1187644 h 2366371"/>
                <a:gd name="connsiteX65" fmla="*/ 858546 w 1830590"/>
                <a:gd name="connsiteY65" fmla="*/ 1294800 h 2366371"/>
                <a:gd name="connsiteX66" fmla="*/ 858546 w 1830590"/>
                <a:gd name="connsiteY66" fmla="*/ 1393031 h 2366371"/>
                <a:gd name="connsiteX67" fmla="*/ 760314 w 1830590"/>
                <a:gd name="connsiteY67" fmla="*/ 1393031 h 2366371"/>
                <a:gd name="connsiteX68" fmla="*/ 760314 w 1830590"/>
                <a:gd name="connsiteY68" fmla="*/ 1294800 h 2366371"/>
                <a:gd name="connsiteX69" fmla="*/ 858546 w 1830590"/>
                <a:gd name="connsiteY69" fmla="*/ 1294800 h 2366371"/>
                <a:gd name="connsiteX70" fmla="*/ 858546 w 1830590"/>
                <a:gd name="connsiteY70" fmla="*/ 1401956 h 2366371"/>
                <a:gd name="connsiteX71" fmla="*/ 858546 w 1830590"/>
                <a:gd name="connsiteY71" fmla="*/ 1500187 h 2366371"/>
                <a:gd name="connsiteX72" fmla="*/ 760314 w 1830590"/>
                <a:gd name="connsiteY72" fmla="*/ 1500187 h 2366371"/>
                <a:gd name="connsiteX73" fmla="*/ 760314 w 1830590"/>
                <a:gd name="connsiteY73" fmla="*/ 1401956 h 2366371"/>
                <a:gd name="connsiteX74" fmla="*/ 858546 w 1830590"/>
                <a:gd name="connsiteY74" fmla="*/ 1401956 h 2366371"/>
                <a:gd name="connsiteX75" fmla="*/ 974636 w 1830590"/>
                <a:gd name="connsiteY75" fmla="*/ 1401956 h 2366371"/>
                <a:gd name="connsiteX76" fmla="*/ 1072867 w 1830590"/>
                <a:gd name="connsiteY76" fmla="*/ 1401956 h 2366371"/>
                <a:gd name="connsiteX77" fmla="*/ 1072867 w 1830590"/>
                <a:gd name="connsiteY77" fmla="*/ 1500187 h 2366371"/>
                <a:gd name="connsiteX78" fmla="*/ 974636 w 1830590"/>
                <a:gd name="connsiteY78" fmla="*/ 1500187 h 2366371"/>
                <a:gd name="connsiteX79" fmla="*/ 974636 w 1830590"/>
                <a:gd name="connsiteY79" fmla="*/ 1401956 h 2366371"/>
                <a:gd name="connsiteX80" fmla="*/ 974636 w 1830590"/>
                <a:gd name="connsiteY80" fmla="*/ 1393031 h 2366371"/>
                <a:gd name="connsiteX81" fmla="*/ 974636 w 1830590"/>
                <a:gd name="connsiteY81" fmla="*/ 1294800 h 2366371"/>
                <a:gd name="connsiteX82" fmla="*/ 1072867 w 1830590"/>
                <a:gd name="connsiteY82" fmla="*/ 1294800 h 2366371"/>
                <a:gd name="connsiteX83" fmla="*/ 1072867 w 1830590"/>
                <a:gd name="connsiteY83" fmla="*/ 1393031 h 2366371"/>
                <a:gd name="connsiteX84" fmla="*/ 974636 w 1830590"/>
                <a:gd name="connsiteY84" fmla="*/ 1393031 h 2366371"/>
                <a:gd name="connsiteX85" fmla="*/ 974636 w 1830590"/>
                <a:gd name="connsiteY85" fmla="*/ 1285875 h 2366371"/>
                <a:gd name="connsiteX86" fmla="*/ 974636 w 1830590"/>
                <a:gd name="connsiteY86" fmla="*/ 1187644 h 2366371"/>
                <a:gd name="connsiteX87" fmla="*/ 1072867 w 1830590"/>
                <a:gd name="connsiteY87" fmla="*/ 1187644 h 2366371"/>
                <a:gd name="connsiteX88" fmla="*/ 1072867 w 1830590"/>
                <a:gd name="connsiteY88" fmla="*/ 1285875 h 2366371"/>
                <a:gd name="connsiteX89" fmla="*/ 974636 w 1830590"/>
                <a:gd name="connsiteY89" fmla="*/ 1285875 h 2366371"/>
                <a:gd name="connsiteX90" fmla="*/ 974636 w 1830590"/>
                <a:gd name="connsiteY90" fmla="*/ 1178719 h 2366371"/>
                <a:gd name="connsiteX91" fmla="*/ 974636 w 1830590"/>
                <a:gd name="connsiteY91" fmla="*/ 1080487 h 2366371"/>
                <a:gd name="connsiteX92" fmla="*/ 1072867 w 1830590"/>
                <a:gd name="connsiteY92" fmla="*/ 1080487 h 2366371"/>
                <a:gd name="connsiteX93" fmla="*/ 1072867 w 1830590"/>
                <a:gd name="connsiteY93" fmla="*/ 1178719 h 2366371"/>
                <a:gd name="connsiteX94" fmla="*/ 974636 w 1830590"/>
                <a:gd name="connsiteY94" fmla="*/ 1178719 h 2366371"/>
                <a:gd name="connsiteX95" fmla="*/ 974636 w 1830590"/>
                <a:gd name="connsiteY95" fmla="*/ 1071562 h 2366371"/>
                <a:gd name="connsiteX96" fmla="*/ 974636 w 1830590"/>
                <a:gd name="connsiteY96" fmla="*/ 973331 h 2366371"/>
                <a:gd name="connsiteX97" fmla="*/ 1072867 w 1830590"/>
                <a:gd name="connsiteY97" fmla="*/ 973331 h 2366371"/>
                <a:gd name="connsiteX98" fmla="*/ 1072867 w 1830590"/>
                <a:gd name="connsiteY98" fmla="*/ 1071562 h 2366371"/>
                <a:gd name="connsiteX99" fmla="*/ 974636 w 1830590"/>
                <a:gd name="connsiteY99" fmla="*/ 1071562 h 2366371"/>
                <a:gd name="connsiteX100" fmla="*/ 974636 w 1830590"/>
                <a:gd name="connsiteY100" fmla="*/ 964406 h 2366371"/>
                <a:gd name="connsiteX101" fmla="*/ 974636 w 1830590"/>
                <a:gd name="connsiteY101" fmla="*/ 866175 h 2366371"/>
                <a:gd name="connsiteX102" fmla="*/ 1072867 w 1830590"/>
                <a:gd name="connsiteY102" fmla="*/ 866175 h 2366371"/>
                <a:gd name="connsiteX103" fmla="*/ 1072867 w 1830590"/>
                <a:gd name="connsiteY103" fmla="*/ 964406 h 2366371"/>
                <a:gd name="connsiteX104" fmla="*/ 974636 w 1830590"/>
                <a:gd name="connsiteY104" fmla="*/ 964406 h 2366371"/>
                <a:gd name="connsiteX105" fmla="*/ 974636 w 1830590"/>
                <a:gd name="connsiteY105" fmla="*/ 857250 h 2366371"/>
                <a:gd name="connsiteX106" fmla="*/ 974636 w 1830590"/>
                <a:gd name="connsiteY106" fmla="*/ 759019 h 2366371"/>
                <a:gd name="connsiteX107" fmla="*/ 1072867 w 1830590"/>
                <a:gd name="connsiteY107" fmla="*/ 759019 h 2366371"/>
                <a:gd name="connsiteX108" fmla="*/ 1072867 w 1830590"/>
                <a:gd name="connsiteY108" fmla="*/ 857250 h 2366371"/>
                <a:gd name="connsiteX109" fmla="*/ 974636 w 1830590"/>
                <a:gd name="connsiteY109" fmla="*/ 857250 h 2366371"/>
                <a:gd name="connsiteX110" fmla="*/ 974636 w 1830590"/>
                <a:gd name="connsiteY110" fmla="*/ 750094 h 2366371"/>
                <a:gd name="connsiteX111" fmla="*/ 974636 w 1830590"/>
                <a:gd name="connsiteY111" fmla="*/ 651862 h 2366371"/>
                <a:gd name="connsiteX112" fmla="*/ 1072867 w 1830590"/>
                <a:gd name="connsiteY112" fmla="*/ 651862 h 2366371"/>
                <a:gd name="connsiteX113" fmla="*/ 1072867 w 1830590"/>
                <a:gd name="connsiteY113" fmla="*/ 750094 h 2366371"/>
                <a:gd name="connsiteX114" fmla="*/ 974636 w 1830590"/>
                <a:gd name="connsiteY114" fmla="*/ 750094 h 2366371"/>
                <a:gd name="connsiteX115" fmla="*/ 965702 w 1830590"/>
                <a:gd name="connsiteY115" fmla="*/ 750094 h 2366371"/>
                <a:gd name="connsiteX116" fmla="*/ 867470 w 1830590"/>
                <a:gd name="connsiteY116" fmla="*/ 750094 h 2366371"/>
                <a:gd name="connsiteX117" fmla="*/ 867470 w 1830590"/>
                <a:gd name="connsiteY117" fmla="*/ 651862 h 2366371"/>
                <a:gd name="connsiteX118" fmla="*/ 965702 w 1830590"/>
                <a:gd name="connsiteY118" fmla="*/ 651862 h 2366371"/>
                <a:gd name="connsiteX119" fmla="*/ 965702 w 1830590"/>
                <a:gd name="connsiteY119" fmla="*/ 750094 h 2366371"/>
                <a:gd name="connsiteX120" fmla="*/ 858546 w 1830590"/>
                <a:gd name="connsiteY120" fmla="*/ 750094 h 2366371"/>
                <a:gd name="connsiteX121" fmla="*/ 760314 w 1830590"/>
                <a:gd name="connsiteY121" fmla="*/ 750094 h 2366371"/>
                <a:gd name="connsiteX122" fmla="*/ 760314 w 1830590"/>
                <a:gd name="connsiteY122" fmla="*/ 651862 h 2366371"/>
                <a:gd name="connsiteX123" fmla="*/ 858546 w 1830590"/>
                <a:gd name="connsiteY123" fmla="*/ 651862 h 2366371"/>
                <a:gd name="connsiteX124" fmla="*/ 858546 w 1830590"/>
                <a:gd name="connsiteY124" fmla="*/ 750094 h 2366371"/>
                <a:gd name="connsiteX125" fmla="*/ 858546 w 1830590"/>
                <a:gd name="connsiteY125" fmla="*/ 759019 h 2366371"/>
                <a:gd name="connsiteX126" fmla="*/ 858546 w 1830590"/>
                <a:gd name="connsiteY126" fmla="*/ 857250 h 2366371"/>
                <a:gd name="connsiteX127" fmla="*/ 760314 w 1830590"/>
                <a:gd name="connsiteY127" fmla="*/ 857250 h 2366371"/>
                <a:gd name="connsiteX128" fmla="*/ 760314 w 1830590"/>
                <a:gd name="connsiteY128" fmla="*/ 759019 h 2366371"/>
                <a:gd name="connsiteX129" fmla="*/ 858546 w 1830590"/>
                <a:gd name="connsiteY129" fmla="*/ 759019 h 2366371"/>
                <a:gd name="connsiteX130" fmla="*/ 751389 w 1830590"/>
                <a:gd name="connsiteY130" fmla="*/ 857250 h 2366371"/>
                <a:gd name="connsiteX131" fmla="*/ 653158 w 1830590"/>
                <a:gd name="connsiteY131" fmla="*/ 857250 h 2366371"/>
                <a:gd name="connsiteX132" fmla="*/ 653158 w 1830590"/>
                <a:gd name="connsiteY132" fmla="*/ 759019 h 2366371"/>
                <a:gd name="connsiteX133" fmla="*/ 751389 w 1830590"/>
                <a:gd name="connsiteY133" fmla="*/ 759019 h 2366371"/>
                <a:gd name="connsiteX134" fmla="*/ 751389 w 1830590"/>
                <a:gd name="connsiteY134" fmla="*/ 857250 h 2366371"/>
                <a:gd name="connsiteX135" fmla="*/ 751389 w 1830590"/>
                <a:gd name="connsiteY135" fmla="*/ 866175 h 2366371"/>
                <a:gd name="connsiteX136" fmla="*/ 751389 w 1830590"/>
                <a:gd name="connsiteY136" fmla="*/ 964406 h 2366371"/>
                <a:gd name="connsiteX137" fmla="*/ 653158 w 1830590"/>
                <a:gd name="connsiteY137" fmla="*/ 964406 h 2366371"/>
                <a:gd name="connsiteX138" fmla="*/ 653158 w 1830590"/>
                <a:gd name="connsiteY138" fmla="*/ 866175 h 2366371"/>
                <a:gd name="connsiteX139" fmla="*/ 751389 w 1830590"/>
                <a:gd name="connsiteY139" fmla="*/ 866175 h 2366371"/>
                <a:gd name="connsiteX140" fmla="*/ 751389 w 1830590"/>
                <a:gd name="connsiteY140" fmla="*/ 973331 h 2366371"/>
                <a:gd name="connsiteX141" fmla="*/ 751389 w 1830590"/>
                <a:gd name="connsiteY141" fmla="*/ 1071562 h 2366371"/>
                <a:gd name="connsiteX142" fmla="*/ 653158 w 1830590"/>
                <a:gd name="connsiteY142" fmla="*/ 1071562 h 2366371"/>
                <a:gd name="connsiteX143" fmla="*/ 653158 w 1830590"/>
                <a:gd name="connsiteY143" fmla="*/ 973331 h 2366371"/>
                <a:gd name="connsiteX144" fmla="*/ 751389 w 1830590"/>
                <a:gd name="connsiteY144" fmla="*/ 973331 h 2366371"/>
                <a:gd name="connsiteX145" fmla="*/ 751389 w 1830590"/>
                <a:gd name="connsiteY145" fmla="*/ 1080487 h 2366371"/>
                <a:gd name="connsiteX146" fmla="*/ 751389 w 1830590"/>
                <a:gd name="connsiteY146" fmla="*/ 1178719 h 2366371"/>
                <a:gd name="connsiteX147" fmla="*/ 653158 w 1830590"/>
                <a:gd name="connsiteY147" fmla="*/ 1178719 h 2366371"/>
                <a:gd name="connsiteX148" fmla="*/ 653158 w 1830590"/>
                <a:gd name="connsiteY148" fmla="*/ 1080487 h 2366371"/>
                <a:gd name="connsiteX149" fmla="*/ 751389 w 1830590"/>
                <a:gd name="connsiteY149" fmla="*/ 1080487 h 2366371"/>
                <a:gd name="connsiteX150" fmla="*/ 751389 w 1830590"/>
                <a:gd name="connsiteY150" fmla="*/ 1187644 h 2366371"/>
                <a:gd name="connsiteX151" fmla="*/ 751389 w 1830590"/>
                <a:gd name="connsiteY151" fmla="*/ 1285875 h 2366371"/>
                <a:gd name="connsiteX152" fmla="*/ 653158 w 1830590"/>
                <a:gd name="connsiteY152" fmla="*/ 1285875 h 2366371"/>
                <a:gd name="connsiteX153" fmla="*/ 653158 w 1830590"/>
                <a:gd name="connsiteY153" fmla="*/ 1187644 h 2366371"/>
                <a:gd name="connsiteX154" fmla="*/ 751389 w 1830590"/>
                <a:gd name="connsiteY154" fmla="*/ 1187644 h 2366371"/>
                <a:gd name="connsiteX155" fmla="*/ 751389 w 1830590"/>
                <a:gd name="connsiteY155" fmla="*/ 1294800 h 2366371"/>
                <a:gd name="connsiteX156" fmla="*/ 751389 w 1830590"/>
                <a:gd name="connsiteY156" fmla="*/ 1393031 h 2366371"/>
                <a:gd name="connsiteX157" fmla="*/ 653158 w 1830590"/>
                <a:gd name="connsiteY157" fmla="*/ 1393031 h 2366371"/>
                <a:gd name="connsiteX158" fmla="*/ 653158 w 1830590"/>
                <a:gd name="connsiteY158" fmla="*/ 1294800 h 2366371"/>
                <a:gd name="connsiteX159" fmla="*/ 751389 w 1830590"/>
                <a:gd name="connsiteY159" fmla="*/ 1294800 h 2366371"/>
                <a:gd name="connsiteX160" fmla="*/ 751389 w 1830590"/>
                <a:gd name="connsiteY160" fmla="*/ 1401956 h 2366371"/>
                <a:gd name="connsiteX161" fmla="*/ 751389 w 1830590"/>
                <a:gd name="connsiteY161" fmla="*/ 1500187 h 2366371"/>
                <a:gd name="connsiteX162" fmla="*/ 653158 w 1830590"/>
                <a:gd name="connsiteY162" fmla="*/ 1500187 h 2366371"/>
                <a:gd name="connsiteX163" fmla="*/ 653158 w 1830590"/>
                <a:gd name="connsiteY163" fmla="*/ 1401956 h 2366371"/>
                <a:gd name="connsiteX164" fmla="*/ 751389 w 1830590"/>
                <a:gd name="connsiteY164" fmla="*/ 1401956 h 2366371"/>
                <a:gd name="connsiteX165" fmla="*/ 751389 w 1830590"/>
                <a:gd name="connsiteY165" fmla="*/ 1509112 h 2366371"/>
                <a:gd name="connsiteX166" fmla="*/ 751389 w 1830590"/>
                <a:gd name="connsiteY166" fmla="*/ 1607344 h 2366371"/>
                <a:gd name="connsiteX167" fmla="*/ 653158 w 1830590"/>
                <a:gd name="connsiteY167" fmla="*/ 1607344 h 2366371"/>
                <a:gd name="connsiteX168" fmla="*/ 653158 w 1830590"/>
                <a:gd name="connsiteY168" fmla="*/ 1509112 h 2366371"/>
                <a:gd name="connsiteX169" fmla="*/ 751389 w 1830590"/>
                <a:gd name="connsiteY169" fmla="*/ 1509112 h 2366371"/>
                <a:gd name="connsiteX170" fmla="*/ 760324 w 1830590"/>
                <a:gd name="connsiteY170" fmla="*/ 1509112 h 2366371"/>
                <a:gd name="connsiteX171" fmla="*/ 858555 w 1830590"/>
                <a:gd name="connsiteY171" fmla="*/ 1509112 h 2366371"/>
                <a:gd name="connsiteX172" fmla="*/ 858555 w 1830590"/>
                <a:gd name="connsiteY172" fmla="*/ 1607344 h 2366371"/>
                <a:gd name="connsiteX173" fmla="*/ 760324 w 1830590"/>
                <a:gd name="connsiteY173" fmla="*/ 1607344 h 2366371"/>
                <a:gd name="connsiteX174" fmla="*/ 760324 w 1830590"/>
                <a:gd name="connsiteY174" fmla="*/ 1509112 h 2366371"/>
                <a:gd name="connsiteX175" fmla="*/ 858546 w 1830590"/>
                <a:gd name="connsiteY175" fmla="*/ 1616269 h 2366371"/>
                <a:gd name="connsiteX176" fmla="*/ 858546 w 1830590"/>
                <a:gd name="connsiteY176" fmla="*/ 1714500 h 2366371"/>
                <a:gd name="connsiteX177" fmla="*/ 760314 w 1830590"/>
                <a:gd name="connsiteY177" fmla="*/ 1714500 h 2366371"/>
                <a:gd name="connsiteX178" fmla="*/ 760314 w 1830590"/>
                <a:gd name="connsiteY178" fmla="*/ 1616269 h 2366371"/>
                <a:gd name="connsiteX179" fmla="*/ 858546 w 1830590"/>
                <a:gd name="connsiteY179" fmla="*/ 1616269 h 2366371"/>
                <a:gd name="connsiteX180" fmla="*/ 867480 w 1830590"/>
                <a:gd name="connsiteY180" fmla="*/ 1616269 h 2366371"/>
                <a:gd name="connsiteX181" fmla="*/ 965711 w 1830590"/>
                <a:gd name="connsiteY181" fmla="*/ 1616269 h 2366371"/>
                <a:gd name="connsiteX182" fmla="*/ 965711 w 1830590"/>
                <a:gd name="connsiteY182" fmla="*/ 1714500 h 2366371"/>
                <a:gd name="connsiteX183" fmla="*/ 867480 w 1830590"/>
                <a:gd name="connsiteY183" fmla="*/ 1714500 h 2366371"/>
                <a:gd name="connsiteX184" fmla="*/ 867480 w 1830590"/>
                <a:gd name="connsiteY184" fmla="*/ 1616269 h 2366371"/>
                <a:gd name="connsiteX185" fmla="*/ 974636 w 1830590"/>
                <a:gd name="connsiteY185" fmla="*/ 1616269 h 2366371"/>
                <a:gd name="connsiteX186" fmla="*/ 1072867 w 1830590"/>
                <a:gd name="connsiteY186" fmla="*/ 1616269 h 2366371"/>
                <a:gd name="connsiteX187" fmla="*/ 1072867 w 1830590"/>
                <a:gd name="connsiteY187" fmla="*/ 1714500 h 2366371"/>
                <a:gd name="connsiteX188" fmla="*/ 974636 w 1830590"/>
                <a:gd name="connsiteY188" fmla="*/ 1714500 h 2366371"/>
                <a:gd name="connsiteX189" fmla="*/ 974636 w 1830590"/>
                <a:gd name="connsiteY189" fmla="*/ 1616269 h 2366371"/>
                <a:gd name="connsiteX190" fmla="*/ 974636 w 1830590"/>
                <a:gd name="connsiteY190" fmla="*/ 1607344 h 2366371"/>
                <a:gd name="connsiteX191" fmla="*/ 974636 w 1830590"/>
                <a:gd name="connsiteY191" fmla="*/ 1509112 h 2366371"/>
                <a:gd name="connsiteX192" fmla="*/ 1072867 w 1830590"/>
                <a:gd name="connsiteY192" fmla="*/ 1509112 h 2366371"/>
                <a:gd name="connsiteX193" fmla="*/ 1072867 w 1830590"/>
                <a:gd name="connsiteY193" fmla="*/ 1607344 h 2366371"/>
                <a:gd name="connsiteX194" fmla="*/ 974636 w 1830590"/>
                <a:gd name="connsiteY194" fmla="*/ 1607344 h 2366371"/>
                <a:gd name="connsiteX195" fmla="*/ 1081792 w 1830590"/>
                <a:gd name="connsiteY195" fmla="*/ 1509112 h 2366371"/>
                <a:gd name="connsiteX196" fmla="*/ 1180024 w 1830590"/>
                <a:gd name="connsiteY196" fmla="*/ 1509112 h 2366371"/>
                <a:gd name="connsiteX197" fmla="*/ 1180024 w 1830590"/>
                <a:gd name="connsiteY197" fmla="*/ 1607344 h 2366371"/>
                <a:gd name="connsiteX198" fmla="*/ 1081792 w 1830590"/>
                <a:gd name="connsiteY198" fmla="*/ 1607344 h 2366371"/>
                <a:gd name="connsiteX199" fmla="*/ 1081792 w 1830590"/>
                <a:gd name="connsiteY199" fmla="*/ 1509112 h 2366371"/>
                <a:gd name="connsiteX200" fmla="*/ 1081792 w 1830590"/>
                <a:gd name="connsiteY200" fmla="*/ 1500187 h 2366371"/>
                <a:gd name="connsiteX201" fmla="*/ 1081792 w 1830590"/>
                <a:gd name="connsiteY201" fmla="*/ 1401956 h 2366371"/>
                <a:gd name="connsiteX202" fmla="*/ 1180024 w 1830590"/>
                <a:gd name="connsiteY202" fmla="*/ 1401956 h 2366371"/>
                <a:gd name="connsiteX203" fmla="*/ 1180024 w 1830590"/>
                <a:gd name="connsiteY203" fmla="*/ 1500187 h 2366371"/>
                <a:gd name="connsiteX204" fmla="*/ 1081792 w 1830590"/>
                <a:gd name="connsiteY204" fmla="*/ 1500187 h 2366371"/>
                <a:gd name="connsiteX205" fmla="*/ 1081792 w 1830590"/>
                <a:gd name="connsiteY205" fmla="*/ 1393031 h 2366371"/>
                <a:gd name="connsiteX206" fmla="*/ 1081792 w 1830590"/>
                <a:gd name="connsiteY206" fmla="*/ 1294800 h 2366371"/>
                <a:gd name="connsiteX207" fmla="*/ 1180024 w 1830590"/>
                <a:gd name="connsiteY207" fmla="*/ 1294800 h 2366371"/>
                <a:gd name="connsiteX208" fmla="*/ 1180024 w 1830590"/>
                <a:gd name="connsiteY208" fmla="*/ 1393031 h 2366371"/>
                <a:gd name="connsiteX209" fmla="*/ 1081792 w 1830590"/>
                <a:gd name="connsiteY209" fmla="*/ 1393031 h 2366371"/>
                <a:gd name="connsiteX210" fmla="*/ 1081792 w 1830590"/>
                <a:gd name="connsiteY210" fmla="*/ 1285875 h 2366371"/>
                <a:gd name="connsiteX211" fmla="*/ 1081792 w 1830590"/>
                <a:gd name="connsiteY211" fmla="*/ 1187644 h 2366371"/>
                <a:gd name="connsiteX212" fmla="*/ 1180024 w 1830590"/>
                <a:gd name="connsiteY212" fmla="*/ 1187644 h 2366371"/>
                <a:gd name="connsiteX213" fmla="*/ 1180024 w 1830590"/>
                <a:gd name="connsiteY213" fmla="*/ 1285875 h 2366371"/>
                <a:gd name="connsiteX214" fmla="*/ 1081792 w 1830590"/>
                <a:gd name="connsiteY214" fmla="*/ 1285875 h 2366371"/>
                <a:gd name="connsiteX215" fmla="*/ 1081792 w 1830590"/>
                <a:gd name="connsiteY215" fmla="*/ 1178719 h 2366371"/>
                <a:gd name="connsiteX216" fmla="*/ 1081792 w 1830590"/>
                <a:gd name="connsiteY216" fmla="*/ 1080487 h 2366371"/>
                <a:gd name="connsiteX217" fmla="*/ 1180024 w 1830590"/>
                <a:gd name="connsiteY217" fmla="*/ 1080487 h 2366371"/>
                <a:gd name="connsiteX218" fmla="*/ 1180024 w 1830590"/>
                <a:gd name="connsiteY218" fmla="*/ 1178719 h 2366371"/>
                <a:gd name="connsiteX219" fmla="*/ 1081792 w 1830590"/>
                <a:gd name="connsiteY219" fmla="*/ 1178719 h 2366371"/>
                <a:gd name="connsiteX220" fmla="*/ 1081792 w 1830590"/>
                <a:gd name="connsiteY220" fmla="*/ 1071562 h 2366371"/>
                <a:gd name="connsiteX221" fmla="*/ 1081792 w 1830590"/>
                <a:gd name="connsiteY221" fmla="*/ 973331 h 2366371"/>
                <a:gd name="connsiteX222" fmla="*/ 1180024 w 1830590"/>
                <a:gd name="connsiteY222" fmla="*/ 973331 h 2366371"/>
                <a:gd name="connsiteX223" fmla="*/ 1180024 w 1830590"/>
                <a:gd name="connsiteY223" fmla="*/ 1071562 h 2366371"/>
                <a:gd name="connsiteX224" fmla="*/ 1081792 w 1830590"/>
                <a:gd name="connsiteY224" fmla="*/ 1071562 h 2366371"/>
                <a:gd name="connsiteX225" fmla="*/ 1081792 w 1830590"/>
                <a:gd name="connsiteY225" fmla="*/ 964406 h 2366371"/>
                <a:gd name="connsiteX226" fmla="*/ 1081792 w 1830590"/>
                <a:gd name="connsiteY226" fmla="*/ 866175 h 2366371"/>
                <a:gd name="connsiteX227" fmla="*/ 1180024 w 1830590"/>
                <a:gd name="connsiteY227" fmla="*/ 866175 h 2366371"/>
                <a:gd name="connsiteX228" fmla="*/ 1180024 w 1830590"/>
                <a:gd name="connsiteY228" fmla="*/ 964406 h 2366371"/>
                <a:gd name="connsiteX229" fmla="*/ 1081792 w 1830590"/>
                <a:gd name="connsiteY229" fmla="*/ 964406 h 2366371"/>
                <a:gd name="connsiteX230" fmla="*/ 1081792 w 1830590"/>
                <a:gd name="connsiteY230" fmla="*/ 857250 h 2366371"/>
                <a:gd name="connsiteX231" fmla="*/ 1081792 w 1830590"/>
                <a:gd name="connsiteY231" fmla="*/ 759019 h 2366371"/>
                <a:gd name="connsiteX232" fmla="*/ 1180024 w 1830590"/>
                <a:gd name="connsiteY232" fmla="*/ 759019 h 2366371"/>
                <a:gd name="connsiteX233" fmla="*/ 1180024 w 1830590"/>
                <a:gd name="connsiteY233" fmla="*/ 857250 h 2366371"/>
                <a:gd name="connsiteX234" fmla="*/ 1081792 w 1830590"/>
                <a:gd name="connsiteY234" fmla="*/ 857250 h 2366371"/>
                <a:gd name="connsiteX235" fmla="*/ 1081792 w 1830590"/>
                <a:gd name="connsiteY235" fmla="*/ 750094 h 2366371"/>
                <a:gd name="connsiteX236" fmla="*/ 1081792 w 1830590"/>
                <a:gd name="connsiteY236" fmla="*/ 651862 h 2366371"/>
                <a:gd name="connsiteX237" fmla="*/ 1180024 w 1830590"/>
                <a:gd name="connsiteY237" fmla="*/ 651862 h 2366371"/>
                <a:gd name="connsiteX238" fmla="*/ 1180024 w 1830590"/>
                <a:gd name="connsiteY238" fmla="*/ 750094 h 2366371"/>
                <a:gd name="connsiteX239" fmla="*/ 1081792 w 1830590"/>
                <a:gd name="connsiteY239" fmla="*/ 750094 h 2366371"/>
                <a:gd name="connsiteX240" fmla="*/ 1081792 w 1830590"/>
                <a:gd name="connsiteY240" fmla="*/ 642938 h 2366371"/>
                <a:gd name="connsiteX241" fmla="*/ 1081792 w 1830590"/>
                <a:gd name="connsiteY241" fmla="*/ 544706 h 2366371"/>
                <a:gd name="connsiteX242" fmla="*/ 1180024 w 1830590"/>
                <a:gd name="connsiteY242" fmla="*/ 544706 h 2366371"/>
                <a:gd name="connsiteX243" fmla="*/ 1180024 w 1830590"/>
                <a:gd name="connsiteY243" fmla="*/ 642938 h 2366371"/>
                <a:gd name="connsiteX244" fmla="*/ 1081792 w 1830590"/>
                <a:gd name="connsiteY244" fmla="*/ 642938 h 2366371"/>
                <a:gd name="connsiteX245" fmla="*/ 1072858 w 1830590"/>
                <a:gd name="connsiteY245" fmla="*/ 642938 h 2366371"/>
                <a:gd name="connsiteX246" fmla="*/ 974627 w 1830590"/>
                <a:gd name="connsiteY246" fmla="*/ 642938 h 2366371"/>
                <a:gd name="connsiteX247" fmla="*/ 974627 w 1830590"/>
                <a:gd name="connsiteY247" fmla="*/ 544706 h 2366371"/>
                <a:gd name="connsiteX248" fmla="*/ 1072858 w 1830590"/>
                <a:gd name="connsiteY248" fmla="*/ 544706 h 2366371"/>
                <a:gd name="connsiteX249" fmla="*/ 1072858 w 1830590"/>
                <a:gd name="connsiteY249" fmla="*/ 642938 h 2366371"/>
                <a:gd name="connsiteX250" fmla="*/ 965702 w 1830590"/>
                <a:gd name="connsiteY250" fmla="*/ 642938 h 2366371"/>
                <a:gd name="connsiteX251" fmla="*/ 867470 w 1830590"/>
                <a:gd name="connsiteY251" fmla="*/ 642938 h 2366371"/>
                <a:gd name="connsiteX252" fmla="*/ 867470 w 1830590"/>
                <a:gd name="connsiteY252" fmla="*/ 544706 h 2366371"/>
                <a:gd name="connsiteX253" fmla="*/ 965702 w 1830590"/>
                <a:gd name="connsiteY253" fmla="*/ 544706 h 2366371"/>
                <a:gd name="connsiteX254" fmla="*/ 965702 w 1830590"/>
                <a:gd name="connsiteY254" fmla="*/ 642938 h 2366371"/>
                <a:gd name="connsiteX255" fmla="*/ 858546 w 1830590"/>
                <a:gd name="connsiteY255" fmla="*/ 642938 h 2366371"/>
                <a:gd name="connsiteX256" fmla="*/ 760314 w 1830590"/>
                <a:gd name="connsiteY256" fmla="*/ 642938 h 2366371"/>
                <a:gd name="connsiteX257" fmla="*/ 760314 w 1830590"/>
                <a:gd name="connsiteY257" fmla="*/ 544706 h 2366371"/>
                <a:gd name="connsiteX258" fmla="*/ 858546 w 1830590"/>
                <a:gd name="connsiteY258" fmla="*/ 544706 h 2366371"/>
                <a:gd name="connsiteX259" fmla="*/ 858546 w 1830590"/>
                <a:gd name="connsiteY259" fmla="*/ 642938 h 2366371"/>
                <a:gd name="connsiteX260" fmla="*/ 751389 w 1830590"/>
                <a:gd name="connsiteY260" fmla="*/ 642938 h 2366371"/>
                <a:gd name="connsiteX261" fmla="*/ 653158 w 1830590"/>
                <a:gd name="connsiteY261" fmla="*/ 642938 h 2366371"/>
                <a:gd name="connsiteX262" fmla="*/ 653158 w 1830590"/>
                <a:gd name="connsiteY262" fmla="*/ 544706 h 2366371"/>
                <a:gd name="connsiteX263" fmla="*/ 751389 w 1830590"/>
                <a:gd name="connsiteY263" fmla="*/ 544706 h 2366371"/>
                <a:gd name="connsiteX264" fmla="*/ 751389 w 1830590"/>
                <a:gd name="connsiteY264" fmla="*/ 642938 h 2366371"/>
                <a:gd name="connsiteX265" fmla="*/ 751389 w 1830590"/>
                <a:gd name="connsiteY265" fmla="*/ 651862 h 2366371"/>
                <a:gd name="connsiteX266" fmla="*/ 751389 w 1830590"/>
                <a:gd name="connsiteY266" fmla="*/ 750094 h 2366371"/>
                <a:gd name="connsiteX267" fmla="*/ 653158 w 1830590"/>
                <a:gd name="connsiteY267" fmla="*/ 750094 h 2366371"/>
                <a:gd name="connsiteX268" fmla="*/ 653158 w 1830590"/>
                <a:gd name="connsiteY268" fmla="*/ 651862 h 2366371"/>
                <a:gd name="connsiteX269" fmla="*/ 751389 w 1830590"/>
                <a:gd name="connsiteY269" fmla="*/ 651862 h 2366371"/>
                <a:gd name="connsiteX270" fmla="*/ 644233 w 1830590"/>
                <a:gd name="connsiteY270" fmla="*/ 750094 h 2366371"/>
                <a:gd name="connsiteX271" fmla="*/ 546002 w 1830590"/>
                <a:gd name="connsiteY271" fmla="*/ 750094 h 2366371"/>
                <a:gd name="connsiteX272" fmla="*/ 546002 w 1830590"/>
                <a:gd name="connsiteY272" fmla="*/ 651862 h 2366371"/>
                <a:gd name="connsiteX273" fmla="*/ 644233 w 1830590"/>
                <a:gd name="connsiteY273" fmla="*/ 651862 h 2366371"/>
                <a:gd name="connsiteX274" fmla="*/ 644233 w 1830590"/>
                <a:gd name="connsiteY274" fmla="*/ 750094 h 2366371"/>
                <a:gd name="connsiteX275" fmla="*/ 644233 w 1830590"/>
                <a:gd name="connsiteY275" fmla="*/ 759019 h 2366371"/>
                <a:gd name="connsiteX276" fmla="*/ 644233 w 1830590"/>
                <a:gd name="connsiteY276" fmla="*/ 857250 h 2366371"/>
                <a:gd name="connsiteX277" fmla="*/ 546002 w 1830590"/>
                <a:gd name="connsiteY277" fmla="*/ 857250 h 2366371"/>
                <a:gd name="connsiteX278" fmla="*/ 546002 w 1830590"/>
                <a:gd name="connsiteY278" fmla="*/ 759019 h 2366371"/>
                <a:gd name="connsiteX279" fmla="*/ 644233 w 1830590"/>
                <a:gd name="connsiteY279" fmla="*/ 759019 h 2366371"/>
                <a:gd name="connsiteX280" fmla="*/ 644233 w 1830590"/>
                <a:gd name="connsiteY280" fmla="*/ 866175 h 2366371"/>
                <a:gd name="connsiteX281" fmla="*/ 644233 w 1830590"/>
                <a:gd name="connsiteY281" fmla="*/ 964406 h 2366371"/>
                <a:gd name="connsiteX282" fmla="*/ 546002 w 1830590"/>
                <a:gd name="connsiteY282" fmla="*/ 964406 h 2366371"/>
                <a:gd name="connsiteX283" fmla="*/ 546002 w 1830590"/>
                <a:gd name="connsiteY283" fmla="*/ 866175 h 2366371"/>
                <a:gd name="connsiteX284" fmla="*/ 644233 w 1830590"/>
                <a:gd name="connsiteY284" fmla="*/ 866175 h 2366371"/>
                <a:gd name="connsiteX285" fmla="*/ 644233 w 1830590"/>
                <a:gd name="connsiteY285" fmla="*/ 973331 h 2366371"/>
                <a:gd name="connsiteX286" fmla="*/ 644233 w 1830590"/>
                <a:gd name="connsiteY286" fmla="*/ 1071562 h 2366371"/>
                <a:gd name="connsiteX287" fmla="*/ 546002 w 1830590"/>
                <a:gd name="connsiteY287" fmla="*/ 1071562 h 2366371"/>
                <a:gd name="connsiteX288" fmla="*/ 546002 w 1830590"/>
                <a:gd name="connsiteY288" fmla="*/ 973331 h 2366371"/>
                <a:gd name="connsiteX289" fmla="*/ 644233 w 1830590"/>
                <a:gd name="connsiteY289" fmla="*/ 973331 h 2366371"/>
                <a:gd name="connsiteX290" fmla="*/ 644233 w 1830590"/>
                <a:gd name="connsiteY290" fmla="*/ 1080487 h 2366371"/>
                <a:gd name="connsiteX291" fmla="*/ 644233 w 1830590"/>
                <a:gd name="connsiteY291" fmla="*/ 1178719 h 2366371"/>
                <a:gd name="connsiteX292" fmla="*/ 546002 w 1830590"/>
                <a:gd name="connsiteY292" fmla="*/ 1178719 h 2366371"/>
                <a:gd name="connsiteX293" fmla="*/ 546002 w 1830590"/>
                <a:gd name="connsiteY293" fmla="*/ 1080487 h 2366371"/>
                <a:gd name="connsiteX294" fmla="*/ 644233 w 1830590"/>
                <a:gd name="connsiteY294" fmla="*/ 1080487 h 2366371"/>
                <a:gd name="connsiteX295" fmla="*/ 644233 w 1830590"/>
                <a:gd name="connsiteY295" fmla="*/ 1187644 h 2366371"/>
                <a:gd name="connsiteX296" fmla="*/ 644233 w 1830590"/>
                <a:gd name="connsiteY296" fmla="*/ 1285875 h 2366371"/>
                <a:gd name="connsiteX297" fmla="*/ 546002 w 1830590"/>
                <a:gd name="connsiteY297" fmla="*/ 1285875 h 2366371"/>
                <a:gd name="connsiteX298" fmla="*/ 546002 w 1830590"/>
                <a:gd name="connsiteY298" fmla="*/ 1187644 h 2366371"/>
                <a:gd name="connsiteX299" fmla="*/ 644233 w 1830590"/>
                <a:gd name="connsiteY299" fmla="*/ 1187644 h 2366371"/>
                <a:gd name="connsiteX300" fmla="*/ 644233 w 1830590"/>
                <a:gd name="connsiteY300" fmla="*/ 1294800 h 2366371"/>
                <a:gd name="connsiteX301" fmla="*/ 644233 w 1830590"/>
                <a:gd name="connsiteY301" fmla="*/ 1393031 h 2366371"/>
                <a:gd name="connsiteX302" fmla="*/ 546002 w 1830590"/>
                <a:gd name="connsiteY302" fmla="*/ 1393031 h 2366371"/>
                <a:gd name="connsiteX303" fmla="*/ 546002 w 1830590"/>
                <a:gd name="connsiteY303" fmla="*/ 1294800 h 2366371"/>
                <a:gd name="connsiteX304" fmla="*/ 644233 w 1830590"/>
                <a:gd name="connsiteY304" fmla="*/ 1294800 h 2366371"/>
                <a:gd name="connsiteX305" fmla="*/ 644233 w 1830590"/>
                <a:gd name="connsiteY305" fmla="*/ 1401956 h 2366371"/>
                <a:gd name="connsiteX306" fmla="*/ 644233 w 1830590"/>
                <a:gd name="connsiteY306" fmla="*/ 1500187 h 2366371"/>
                <a:gd name="connsiteX307" fmla="*/ 546002 w 1830590"/>
                <a:gd name="connsiteY307" fmla="*/ 1500187 h 2366371"/>
                <a:gd name="connsiteX308" fmla="*/ 546002 w 1830590"/>
                <a:gd name="connsiteY308" fmla="*/ 1401956 h 2366371"/>
                <a:gd name="connsiteX309" fmla="*/ 644233 w 1830590"/>
                <a:gd name="connsiteY309" fmla="*/ 1401956 h 2366371"/>
                <a:gd name="connsiteX310" fmla="*/ 644233 w 1830590"/>
                <a:gd name="connsiteY310" fmla="*/ 1509112 h 2366371"/>
                <a:gd name="connsiteX311" fmla="*/ 644233 w 1830590"/>
                <a:gd name="connsiteY311" fmla="*/ 1607344 h 2366371"/>
                <a:gd name="connsiteX312" fmla="*/ 546002 w 1830590"/>
                <a:gd name="connsiteY312" fmla="*/ 1607344 h 2366371"/>
                <a:gd name="connsiteX313" fmla="*/ 546002 w 1830590"/>
                <a:gd name="connsiteY313" fmla="*/ 1509112 h 2366371"/>
                <a:gd name="connsiteX314" fmla="*/ 644233 w 1830590"/>
                <a:gd name="connsiteY314" fmla="*/ 1509112 h 2366371"/>
                <a:gd name="connsiteX315" fmla="*/ 644233 w 1830590"/>
                <a:gd name="connsiteY315" fmla="*/ 1616269 h 2366371"/>
                <a:gd name="connsiteX316" fmla="*/ 644233 w 1830590"/>
                <a:gd name="connsiteY316" fmla="*/ 1714500 h 2366371"/>
                <a:gd name="connsiteX317" fmla="*/ 546002 w 1830590"/>
                <a:gd name="connsiteY317" fmla="*/ 1714500 h 2366371"/>
                <a:gd name="connsiteX318" fmla="*/ 546002 w 1830590"/>
                <a:gd name="connsiteY318" fmla="*/ 1616269 h 2366371"/>
                <a:gd name="connsiteX319" fmla="*/ 644233 w 1830590"/>
                <a:gd name="connsiteY319" fmla="*/ 1616269 h 2366371"/>
                <a:gd name="connsiteX320" fmla="*/ 653167 w 1830590"/>
                <a:gd name="connsiteY320" fmla="*/ 1616269 h 2366371"/>
                <a:gd name="connsiteX321" fmla="*/ 751399 w 1830590"/>
                <a:gd name="connsiteY321" fmla="*/ 1616269 h 2366371"/>
                <a:gd name="connsiteX322" fmla="*/ 751399 w 1830590"/>
                <a:gd name="connsiteY322" fmla="*/ 1714500 h 2366371"/>
                <a:gd name="connsiteX323" fmla="*/ 653167 w 1830590"/>
                <a:gd name="connsiteY323" fmla="*/ 1714500 h 2366371"/>
                <a:gd name="connsiteX324" fmla="*/ 653167 w 1830590"/>
                <a:gd name="connsiteY324" fmla="*/ 1616269 h 2366371"/>
                <a:gd name="connsiteX325" fmla="*/ 751389 w 1830590"/>
                <a:gd name="connsiteY325" fmla="*/ 1723425 h 2366371"/>
                <a:gd name="connsiteX326" fmla="*/ 751389 w 1830590"/>
                <a:gd name="connsiteY326" fmla="*/ 1821656 h 2366371"/>
                <a:gd name="connsiteX327" fmla="*/ 653158 w 1830590"/>
                <a:gd name="connsiteY327" fmla="*/ 1821656 h 2366371"/>
                <a:gd name="connsiteX328" fmla="*/ 653158 w 1830590"/>
                <a:gd name="connsiteY328" fmla="*/ 1723425 h 2366371"/>
                <a:gd name="connsiteX329" fmla="*/ 751389 w 1830590"/>
                <a:gd name="connsiteY329" fmla="*/ 1723425 h 2366371"/>
                <a:gd name="connsiteX330" fmla="*/ 760324 w 1830590"/>
                <a:gd name="connsiteY330" fmla="*/ 1723425 h 2366371"/>
                <a:gd name="connsiteX331" fmla="*/ 858555 w 1830590"/>
                <a:gd name="connsiteY331" fmla="*/ 1723425 h 2366371"/>
                <a:gd name="connsiteX332" fmla="*/ 858555 w 1830590"/>
                <a:gd name="connsiteY332" fmla="*/ 1821656 h 2366371"/>
                <a:gd name="connsiteX333" fmla="*/ 760324 w 1830590"/>
                <a:gd name="connsiteY333" fmla="*/ 1821656 h 2366371"/>
                <a:gd name="connsiteX334" fmla="*/ 760324 w 1830590"/>
                <a:gd name="connsiteY334" fmla="*/ 1723425 h 2366371"/>
                <a:gd name="connsiteX335" fmla="*/ 867480 w 1830590"/>
                <a:gd name="connsiteY335" fmla="*/ 1723425 h 2366371"/>
                <a:gd name="connsiteX336" fmla="*/ 965711 w 1830590"/>
                <a:gd name="connsiteY336" fmla="*/ 1723425 h 2366371"/>
                <a:gd name="connsiteX337" fmla="*/ 965711 w 1830590"/>
                <a:gd name="connsiteY337" fmla="*/ 1821656 h 2366371"/>
                <a:gd name="connsiteX338" fmla="*/ 867480 w 1830590"/>
                <a:gd name="connsiteY338" fmla="*/ 1821656 h 2366371"/>
                <a:gd name="connsiteX339" fmla="*/ 867480 w 1830590"/>
                <a:gd name="connsiteY339" fmla="*/ 1723425 h 2366371"/>
                <a:gd name="connsiteX340" fmla="*/ 974636 w 1830590"/>
                <a:gd name="connsiteY340" fmla="*/ 1723425 h 2366371"/>
                <a:gd name="connsiteX341" fmla="*/ 1072867 w 1830590"/>
                <a:gd name="connsiteY341" fmla="*/ 1723425 h 2366371"/>
                <a:gd name="connsiteX342" fmla="*/ 1072867 w 1830590"/>
                <a:gd name="connsiteY342" fmla="*/ 1821656 h 2366371"/>
                <a:gd name="connsiteX343" fmla="*/ 974636 w 1830590"/>
                <a:gd name="connsiteY343" fmla="*/ 1821656 h 2366371"/>
                <a:gd name="connsiteX344" fmla="*/ 974636 w 1830590"/>
                <a:gd name="connsiteY344" fmla="*/ 1723425 h 2366371"/>
                <a:gd name="connsiteX345" fmla="*/ 1081792 w 1830590"/>
                <a:gd name="connsiteY345" fmla="*/ 1723425 h 2366371"/>
                <a:gd name="connsiteX346" fmla="*/ 1180024 w 1830590"/>
                <a:gd name="connsiteY346" fmla="*/ 1723425 h 2366371"/>
                <a:gd name="connsiteX347" fmla="*/ 1180024 w 1830590"/>
                <a:gd name="connsiteY347" fmla="*/ 1821656 h 2366371"/>
                <a:gd name="connsiteX348" fmla="*/ 1081792 w 1830590"/>
                <a:gd name="connsiteY348" fmla="*/ 1821656 h 2366371"/>
                <a:gd name="connsiteX349" fmla="*/ 1081792 w 1830590"/>
                <a:gd name="connsiteY349" fmla="*/ 1723425 h 2366371"/>
                <a:gd name="connsiteX350" fmla="*/ 1081792 w 1830590"/>
                <a:gd name="connsiteY350" fmla="*/ 1714500 h 2366371"/>
                <a:gd name="connsiteX351" fmla="*/ 1081792 w 1830590"/>
                <a:gd name="connsiteY351" fmla="*/ 1616269 h 2366371"/>
                <a:gd name="connsiteX352" fmla="*/ 1180024 w 1830590"/>
                <a:gd name="connsiteY352" fmla="*/ 1616269 h 2366371"/>
                <a:gd name="connsiteX353" fmla="*/ 1180024 w 1830590"/>
                <a:gd name="connsiteY353" fmla="*/ 1714500 h 2366371"/>
                <a:gd name="connsiteX354" fmla="*/ 1081792 w 1830590"/>
                <a:gd name="connsiteY354" fmla="*/ 1714500 h 2366371"/>
                <a:gd name="connsiteX355" fmla="*/ 1188949 w 1830590"/>
                <a:gd name="connsiteY355" fmla="*/ 1616269 h 2366371"/>
                <a:gd name="connsiteX356" fmla="*/ 1287180 w 1830590"/>
                <a:gd name="connsiteY356" fmla="*/ 1616269 h 2366371"/>
                <a:gd name="connsiteX357" fmla="*/ 1287180 w 1830590"/>
                <a:gd name="connsiteY357" fmla="*/ 1714500 h 2366371"/>
                <a:gd name="connsiteX358" fmla="*/ 1188949 w 1830590"/>
                <a:gd name="connsiteY358" fmla="*/ 1714500 h 2366371"/>
                <a:gd name="connsiteX359" fmla="*/ 1188949 w 1830590"/>
                <a:gd name="connsiteY359" fmla="*/ 1616269 h 2366371"/>
                <a:gd name="connsiteX360" fmla="*/ 1188949 w 1830590"/>
                <a:gd name="connsiteY360" fmla="*/ 1607344 h 2366371"/>
                <a:gd name="connsiteX361" fmla="*/ 1188949 w 1830590"/>
                <a:gd name="connsiteY361" fmla="*/ 1509112 h 2366371"/>
                <a:gd name="connsiteX362" fmla="*/ 1287180 w 1830590"/>
                <a:gd name="connsiteY362" fmla="*/ 1509112 h 2366371"/>
                <a:gd name="connsiteX363" fmla="*/ 1287180 w 1830590"/>
                <a:gd name="connsiteY363" fmla="*/ 1607344 h 2366371"/>
                <a:gd name="connsiteX364" fmla="*/ 1188949 w 1830590"/>
                <a:gd name="connsiteY364" fmla="*/ 1607344 h 2366371"/>
                <a:gd name="connsiteX365" fmla="*/ 1188949 w 1830590"/>
                <a:gd name="connsiteY365" fmla="*/ 1500187 h 2366371"/>
                <a:gd name="connsiteX366" fmla="*/ 1188949 w 1830590"/>
                <a:gd name="connsiteY366" fmla="*/ 1401956 h 2366371"/>
                <a:gd name="connsiteX367" fmla="*/ 1287180 w 1830590"/>
                <a:gd name="connsiteY367" fmla="*/ 1401956 h 2366371"/>
                <a:gd name="connsiteX368" fmla="*/ 1287180 w 1830590"/>
                <a:gd name="connsiteY368" fmla="*/ 1500187 h 2366371"/>
                <a:gd name="connsiteX369" fmla="*/ 1188949 w 1830590"/>
                <a:gd name="connsiteY369" fmla="*/ 1500187 h 2366371"/>
                <a:gd name="connsiteX370" fmla="*/ 1188949 w 1830590"/>
                <a:gd name="connsiteY370" fmla="*/ 1393031 h 2366371"/>
                <a:gd name="connsiteX371" fmla="*/ 1188949 w 1830590"/>
                <a:gd name="connsiteY371" fmla="*/ 1294800 h 2366371"/>
                <a:gd name="connsiteX372" fmla="*/ 1287180 w 1830590"/>
                <a:gd name="connsiteY372" fmla="*/ 1294800 h 2366371"/>
                <a:gd name="connsiteX373" fmla="*/ 1287180 w 1830590"/>
                <a:gd name="connsiteY373" fmla="*/ 1393031 h 2366371"/>
                <a:gd name="connsiteX374" fmla="*/ 1188949 w 1830590"/>
                <a:gd name="connsiteY374" fmla="*/ 1393031 h 2366371"/>
                <a:gd name="connsiteX375" fmla="*/ 1188949 w 1830590"/>
                <a:gd name="connsiteY375" fmla="*/ 1285875 h 2366371"/>
                <a:gd name="connsiteX376" fmla="*/ 1188949 w 1830590"/>
                <a:gd name="connsiteY376" fmla="*/ 1187644 h 2366371"/>
                <a:gd name="connsiteX377" fmla="*/ 1287180 w 1830590"/>
                <a:gd name="connsiteY377" fmla="*/ 1187644 h 2366371"/>
                <a:gd name="connsiteX378" fmla="*/ 1287180 w 1830590"/>
                <a:gd name="connsiteY378" fmla="*/ 1285875 h 2366371"/>
                <a:gd name="connsiteX379" fmla="*/ 1188949 w 1830590"/>
                <a:gd name="connsiteY379" fmla="*/ 1285875 h 2366371"/>
                <a:gd name="connsiteX380" fmla="*/ 1188949 w 1830590"/>
                <a:gd name="connsiteY380" fmla="*/ 1178719 h 2366371"/>
                <a:gd name="connsiteX381" fmla="*/ 1188949 w 1830590"/>
                <a:gd name="connsiteY381" fmla="*/ 1080487 h 2366371"/>
                <a:gd name="connsiteX382" fmla="*/ 1287180 w 1830590"/>
                <a:gd name="connsiteY382" fmla="*/ 1080487 h 2366371"/>
                <a:gd name="connsiteX383" fmla="*/ 1287180 w 1830590"/>
                <a:gd name="connsiteY383" fmla="*/ 1178719 h 2366371"/>
                <a:gd name="connsiteX384" fmla="*/ 1188949 w 1830590"/>
                <a:gd name="connsiteY384" fmla="*/ 1178719 h 2366371"/>
                <a:gd name="connsiteX385" fmla="*/ 1188949 w 1830590"/>
                <a:gd name="connsiteY385" fmla="*/ 1071562 h 2366371"/>
                <a:gd name="connsiteX386" fmla="*/ 1188949 w 1830590"/>
                <a:gd name="connsiteY386" fmla="*/ 973331 h 2366371"/>
                <a:gd name="connsiteX387" fmla="*/ 1287180 w 1830590"/>
                <a:gd name="connsiteY387" fmla="*/ 973331 h 2366371"/>
                <a:gd name="connsiteX388" fmla="*/ 1287180 w 1830590"/>
                <a:gd name="connsiteY388" fmla="*/ 1071562 h 2366371"/>
                <a:gd name="connsiteX389" fmla="*/ 1188949 w 1830590"/>
                <a:gd name="connsiteY389" fmla="*/ 1071562 h 2366371"/>
                <a:gd name="connsiteX390" fmla="*/ 1188949 w 1830590"/>
                <a:gd name="connsiteY390" fmla="*/ 964406 h 2366371"/>
                <a:gd name="connsiteX391" fmla="*/ 1188949 w 1830590"/>
                <a:gd name="connsiteY391" fmla="*/ 866175 h 2366371"/>
                <a:gd name="connsiteX392" fmla="*/ 1287180 w 1830590"/>
                <a:gd name="connsiteY392" fmla="*/ 866175 h 2366371"/>
                <a:gd name="connsiteX393" fmla="*/ 1287180 w 1830590"/>
                <a:gd name="connsiteY393" fmla="*/ 964406 h 2366371"/>
                <a:gd name="connsiteX394" fmla="*/ 1188949 w 1830590"/>
                <a:gd name="connsiteY394" fmla="*/ 964406 h 2366371"/>
                <a:gd name="connsiteX395" fmla="*/ 1188949 w 1830590"/>
                <a:gd name="connsiteY395" fmla="*/ 857250 h 2366371"/>
                <a:gd name="connsiteX396" fmla="*/ 1188949 w 1830590"/>
                <a:gd name="connsiteY396" fmla="*/ 759019 h 2366371"/>
                <a:gd name="connsiteX397" fmla="*/ 1287180 w 1830590"/>
                <a:gd name="connsiteY397" fmla="*/ 759019 h 2366371"/>
                <a:gd name="connsiteX398" fmla="*/ 1287180 w 1830590"/>
                <a:gd name="connsiteY398" fmla="*/ 857250 h 2366371"/>
                <a:gd name="connsiteX399" fmla="*/ 1188949 w 1830590"/>
                <a:gd name="connsiteY399" fmla="*/ 857250 h 2366371"/>
                <a:gd name="connsiteX400" fmla="*/ 1188949 w 1830590"/>
                <a:gd name="connsiteY400" fmla="*/ 750094 h 2366371"/>
                <a:gd name="connsiteX401" fmla="*/ 1188949 w 1830590"/>
                <a:gd name="connsiteY401" fmla="*/ 651862 h 2366371"/>
                <a:gd name="connsiteX402" fmla="*/ 1287180 w 1830590"/>
                <a:gd name="connsiteY402" fmla="*/ 651862 h 2366371"/>
                <a:gd name="connsiteX403" fmla="*/ 1287180 w 1830590"/>
                <a:gd name="connsiteY403" fmla="*/ 750094 h 2366371"/>
                <a:gd name="connsiteX404" fmla="*/ 1188949 w 1830590"/>
                <a:gd name="connsiteY404" fmla="*/ 750094 h 2366371"/>
                <a:gd name="connsiteX405" fmla="*/ 1188949 w 1830590"/>
                <a:gd name="connsiteY405" fmla="*/ 642938 h 2366371"/>
                <a:gd name="connsiteX406" fmla="*/ 1188949 w 1830590"/>
                <a:gd name="connsiteY406" fmla="*/ 544706 h 2366371"/>
                <a:gd name="connsiteX407" fmla="*/ 1287180 w 1830590"/>
                <a:gd name="connsiteY407" fmla="*/ 544706 h 2366371"/>
                <a:gd name="connsiteX408" fmla="*/ 1287180 w 1830590"/>
                <a:gd name="connsiteY408" fmla="*/ 642938 h 2366371"/>
                <a:gd name="connsiteX409" fmla="*/ 1188949 w 1830590"/>
                <a:gd name="connsiteY409" fmla="*/ 642938 h 2366371"/>
                <a:gd name="connsiteX410" fmla="*/ 1188949 w 1830590"/>
                <a:gd name="connsiteY410" fmla="*/ 535781 h 2366371"/>
                <a:gd name="connsiteX411" fmla="*/ 1188949 w 1830590"/>
                <a:gd name="connsiteY411" fmla="*/ 437550 h 2366371"/>
                <a:gd name="connsiteX412" fmla="*/ 1287180 w 1830590"/>
                <a:gd name="connsiteY412" fmla="*/ 437550 h 2366371"/>
                <a:gd name="connsiteX413" fmla="*/ 1287180 w 1830590"/>
                <a:gd name="connsiteY413" fmla="*/ 535781 h 2366371"/>
                <a:gd name="connsiteX414" fmla="*/ 1188949 w 1830590"/>
                <a:gd name="connsiteY414" fmla="*/ 535781 h 2366371"/>
                <a:gd name="connsiteX415" fmla="*/ 1180014 w 1830590"/>
                <a:gd name="connsiteY415" fmla="*/ 535781 h 2366371"/>
                <a:gd name="connsiteX416" fmla="*/ 1081783 w 1830590"/>
                <a:gd name="connsiteY416" fmla="*/ 535781 h 2366371"/>
                <a:gd name="connsiteX417" fmla="*/ 1081783 w 1830590"/>
                <a:gd name="connsiteY417" fmla="*/ 437550 h 2366371"/>
                <a:gd name="connsiteX418" fmla="*/ 1180014 w 1830590"/>
                <a:gd name="connsiteY418" fmla="*/ 437550 h 2366371"/>
                <a:gd name="connsiteX419" fmla="*/ 1180014 w 1830590"/>
                <a:gd name="connsiteY419" fmla="*/ 535781 h 2366371"/>
                <a:gd name="connsiteX420" fmla="*/ 1072858 w 1830590"/>
                <a:gd name="connsiteY420" fmla="*/ 535781 h 2366371"/>
                <a:gd name="connsiteX421" fmla="*/ 974627 w 1830590"/>
                <a:gd name="connsiteY421" fmla="*/ 535781 h 2366371"/>
                <a:gd name="connsiteX422" fmla="*/ 974627 w 1830590"/>
                <a:gd name="connsiteY422" fmla="*/ 437550 h 2366371"/>
                <a:gd name="connsiteX423" fmla="*/ 1072858 w 1830590"/>
                <a:gd name="connsiteY423" fmla="*/ 437550 h 2366371"/>
                <a:gd name="connsiteX424" fmla="*/ 1072858 w 1830590"/>
                <a:gd name="connsiteY424" fmla="*/ 535781 h 2366371"/>
                <a:gd name="connsiteX425" fmla="*/ 965702 w 1830590"/>
                <a:gd name="connsiteY425" fmla="*/ 535781 h 2366371"/>
                <a:gd name="connsiteX426" fmla="*/ 867470 w 1830590"/>
                <a:gd name="connsiteY426" fmla="*/ 535781 h 2366371"/>
                <a:gd name="connsiteX427" fmla="*/ 867470 w 1830590"/>
                <a:gd name="connsiteY427" fmla="*/ 437550 h 2366371"/>
                <a:gd name="connsiteX428" fmla="*/ 965702 w 1830590"/>
                <a:gd name="connsiteY428" fmla="*/ 437550 h 2366371"/>
                <a:gd name="connsiteX429" fmla="*/ 965702 w 1830590"/>
                <a:gd name="connsiteY429" fmla="*/ 535781 h 2366371"/>
                <a:gd name="connsiteX430" fmla="*/ 858546 w 1830590"/>
                <a:gd name="connsiteY430" fmla="*/ 535781 h 2366371"/>
                <a:gd name="connsiteX431" fmla="*/ 760314 w 1830590"/>
                <a:gd name="connsiteY431" fmla="*/ 535781 h 2366371"/>
                <a:gd name="connsiteX432" fmla="*/ 760314 w 1830590"/>
                <a:gd name="connsiteY432" fmla="*/ 437550 h 2366371"/>
                <a:gd name="connsiteX433" fmla="*/ 858546 w 1830590"/>
                <a:gd name="connsiteY433" fmla="*/ 437550 h 2366371"/>
                <a:gd name="connsiteX434" fmla="*/ 858546 w 1830590"/>
                <a:gd name="connsiteY434" fmla="*/ 535781 h 2366371"/>
                <a:gd name="connsiteX435" fmla="*/ 751389 w 1830590"/>
                <a:gd name="connsiteY435" fmla="*/ 535781 h 2366371"/>
                <a:gd name="connsiteX436" fmla="*/ 653158 w 1830590"/>
                <a:gd name="connsiteY436" fmla="*/ 535781 h 2366371"/>
                <a:gd name="connsiteX437" fmla="*/ 653158 w 1830590"/>
                <a:gd name="connsiteY437" fmla="*/ 437550 h 2366371"/>
                <a:gd name="connsiteX438" fmla="*/ 751389 w 1830590"/>
                <a:gd name="connsiteY438" fmla="*/ 437550 h 2366371"/>
                <a:gd name="connsiteX439" fmla="*/ 751389 w 1830590"/>
                <a:gd name="connsiteY439" fmla="*/ 535781 h 2366371"/>
                <a:gd name="connsiteX440" fmla="*/ 644233 w 1830590"/>
                <a:gd name="connsiteY440" fmla="*/ 535781 h 2366371"/>
                <a:gd name="connsiteX441" fmla="*/ 546002 w 1830590"/>
                <a:gd name="connsiteY441" fmla="*/ 535781 h 2366371"/>
                <a:gd name="connsiteX442" fmla="*/ 546002 w 1830590"/>
                <a:gd name="connsiteY442" fmla="*/ 437550 h 2366371"/>
                <a:gd name="connsiteX443" fmla="*/ 644233 w 1830590"/>
                <a:gd name="connsiteY443" fmla="*/ 437550 h 2366371"/>
                <a:gd name="connsiteX444" fmla="*/ 644233 w 1830590"/>
                <a:gd name="connsiteY444" fmla="*/ 535781 h 2366371"/>
                <a:gd name="connsiteX445" fmla="*/ 644233 w 1830590"/>
                <a:gd name="connsiteY445" fmla="*/ 544706 h 2366371"/>
                <a:gd name="connsiteX446" fmla="*/ 644233 w 1830590"/>
                <a:gd name="connsiteY446" fmla="*/ 642938 h 2366371"/>
                <a:gd name="connsiteX447" fmla="*/ 546002 w 1830590"/>
                <a:gd name="connsiteY447" fmla="*/ 642938 h 2366371"/>
                <a:gd name="connsiteX448" fmla="*/ 546002 w 1830590"/>
                <a:gd name="connsiteY448" fmla="*/ 544706 h 2366371"/>
                <a:gd name="connsiteX449" fmla="*/ 644233 w 1830590"/>
                <a:gd name="connsiteY449" fmla="*/ 544706 h 2366371"/>
                <a:gd name="connsiteX450" fmla="*/ 537077 w 1830590"/>
                <a:gd name="connsiteY450" fmla="*/ 642938 h 2366371"/>
                <a:gd name="connsiteX451" fmla="*/ 438845 w 1830590"/>
                <a:gd name="connsiteY451" fmla="*/ 642938 h 2366371"/>
                <a:gd name="connsiteX452" fmla="*/ 438845 w 1830590"/>
                <a:gd name="connsiteY452" fmla="*/ 544706 h 2366371"/>
                <a:gd name="connsiteX453" fmla="*/ 537077 w 1830590"/>
                <a:gd name="connsiteY453" fmla="*/ 544706 h 2366371"/>
                <a:gd name="connsiteX454" fmla="*/ 537077 w 1830590"/>
                <a:gd name="connsiteY454" fmla="*/ 642938 h 2366371"/>
                <a:gd name="connsiteX455" fmla="*/ 537077 w 1830590"/>
                <a:gd name="connsiteY455" fmla="*/ 651862 h 2366371"/>
                <a:gd name="connsiteX456" fmla="*/ 537077 w 1830590"/>
                <a:gd name="connsiteY456" fmla="*/ 750094 h 2366371"/>
                <a:gd name="connsiteX457" fmla="*/ 438845 w 1830590"/>
                <a:gd name="connsiteY457" fmla="*/ 750094 h 2366371"/>
                <a:gd name="connsiteX458" fmla="*/ 438845 w 1830590"/>
                <a:gd name="connsiteY458" fmla="*/ 651862 h 2366371"/>
                <a:gd name="connsiteX459" fmla="*/ 537077 w 1830590"/>
                <a:gd name="connsiteY459" fmla="*/ 651862 h 2366371"/>
                <a:gd name="connsiteX460" fmla="*/ 537077 w 1830590"/>
                <a:gd name="connsiteY460" fmla="*/ 759019 h 2366371"/>
                <a:gd name="connsiteX461" fmla="*/ 537077 w 1830590"/>
                <a:gd name="connsiteY461" fmla="*/ 857250 h 2366371"/>
                <a:gd name="connsiteX462" fmla="*/ 438845 w 1830590"/>
                <a:gd name="connsiteY462" fmla="*/ 857250 h 2366371"/>
                <a:gd name="connsiteX463" fmla="*/ 438845 w 1830590"/>
                <a:gd name="connsiteY463" fmla="*/ 759019 h 2366371"/>
                <a:gd name="connsiteX464" fmla="*/ 537077 w 1830590"/>
                <a:gd name="connsiteY464" fmla="*/ 759019 h 2366371"/>
                <a:gd name="connsiteX465" fmla="*/ 537077 w 1830590"/>
                <a:gd name="connsiteY465" fmla="*/ 866175 h 2366371"/>
                <a:gd name="connsiteX466" fmla="*/ 537077 w 1830590"/>
                <a:gd name="connsiteY466" fmla="*/ 964406 h 2366371"/>
                <a:gd name="connsiteX467" fmla="*/ 438845 w 1830590"/>
                <a:gd name="connsiteY467" fmla="*/ 964406 h 2366371"/>
                <a:gd name="connsiteX468" fmla="*/ 438845 w 1830590"/>
                <a:gd name="connsiteY468" fmla="*/ 866175 h 2366371"/>
                <a:gd name="connsiteX469" fmla="*/ 537077 w 1830590"/>
                <a:gd name="connsiteY469" fmla="*/ 866175 h 2366371"/>
                <a:gd name="connsiteX470" fmla="*/ 537077 w 1830590"/>
                <a:gd name="connsiteY470" fmla="*/ 973331 h 2366371"/>
                <a:gd name="connsiteX471" fmla="*/ 537077 w 1830590"/>
                <a:gd name="connsiteY471" fmla="*/ 1071562 h 2366371"/>
                <a:gd name="connsiteX472" fmla="*/ 438845 w 1830590"/>
                <a:gd name="connsiteY472" fmla="*/ 1071562 h 2366371"/>
                <a:gd name="connsiteX473" fmla="*/ 438845 w 1830590"/>
                <a:gd name="connsiteY473" fmla="*/ 973331 h 2366371"/>
                <a:gd name="connsiteX474" fmla="*/ 537077 w 1830590"/>
                <a:gd name="connsiteY474" fmla="*/ 973331 h 2366371"/>
                <a:gd name="connsiteX475" fmla="*/ 537077 w 1830590"/>
                <a:gd name="connsiteY475" fmla="*/ 1080487 h 2366371"/>
                <a:gd name="connsiteX476" fmla="*/ 537077 w 1830590"/>
                <a:gd name="connsiteY476" fmla="*/ 1178719 h 2366371"/>
                <a:gd name="connsiteX477" fmla="*/ 438845 w 1830590"/>
                <a:gd name="connsiteY477" fmla="*/ 1178719 h 2366371"/>
                <a:gd name="connsiteX478" fmla="*/ 438845 w 1830590"/>
                <a:gd name="connsiteY478" fmla="*/ 1080487 h 2366371"/>
                <a:gd name="connsiteX479" fmla="*/ 537077 w 1830590"/>
                <a:gd name="connsiteY479" fmla="*/ 1080487 h 2366371"/>
                <a:gd name="connsiteX480" fmla="*/ 537077 w 1830590"/>
                <a:gd name="connsiteY480" fmla="*/ 1187644 h 2366371"/>
                <a:gd name="connsiteX481" fmla="*/ 537077 w 1830590"/>
                <a:gd name="connsiteY481" fmla="*/ 1285875 h 2366371"/>
                <a:gd name="connsiteX482" fmla="*/ 438845 w 1830590"/>
                <a:gd name="connsiteY482" fmla="*/ 1285875 h 2366371"/>
                <a:gd name="connsiteX483" fmla="*/ 438845 w 1830590"/>
                <a:gd name="connsiteY483" fmla="*/ 1187644 h 2366371"/>
                <a:gd name="connsiteX484" fmla="*/ 537077 w 1830590"/>
                <a:gd name="connsiteY484" fmla="*/ 1187644 h 2366371"/>
                <a:gd name="connsiteX485" fmla="*/ 537077 w 1830590"/>
                <a:gd name="connsiteY485" fmla="*/ 1294800 h 2366371"/>
                <a:gd name="connsiteX486" fmla="*/ 537077 w 1830590"/>
                <a:gd name="connsiteY486" fmla="*/ 1393031 h 2366371"/>
                <a:gd name="connsiteX487" fmla="*/ 438845 w 1830590"/>
                <a:gd name="connsiteY487" fmla="*/ 1393031 h 2366371"/>
                <a:gd name="connsiteX488" fmla="*/ 438845 w 1830590"/>
                <a:gd name="connsiteY488" fmla="*/ 1294800 h 2366371"/>
                <a:gd name="connsiteX489" fmla="*/ 537077 w 1830590"/>
                <a:gd name="connsiteY489" fmla="*/ 1294800 h 2366371"/>
                <a:gd name="connsiteX490" fmla="*/ 537077 w 1830590"/>
                <a:gd name="connsiteY490" fmla="*/ 1401956 h 2366371"/>
                <a:gd name="connsiteX491" fmla="*/ 537077 w 1830590"/>
                <a:gd name="connsiteY491" fmla="*/ 1500187 h 2366371"/>
                <a:gd name="connsiteX492" fmla="*/ 438845 w 1830590"/>
                <a:gd name="connsiteY492" fmla="*/ 1500187 h 2366371"/>
                <a:gd name="connsiteX493" fmla="*/ 438845 w 1830590"/>
                <a:gd name="connsiteY493" fmla="*/ 1401956 h 2366371"/>
                <a:gd name="connsiteX494" fmla="*/ 537077 w 1830590"/>
                <a:gd name="connsiteY494" fmla="*/ 1401956 h 2366371"/>
                <a:gd name="connsiteX495" fmla="*/ 537077 w 1830590"/>
                <a:gd name="connsiteY495" fmla="*/ 1509112 h 2366371"/>
                <a:gd name="connsiteX496" fmla="*/ 537077 w 1830590"/>
                <a:gd name="connsiteY496" fmla="*/ 1607344 h 2366371"/>
                <a:gd name="connsiteX497" fmla="*/ 438845 w 1830590"/>
                <a:gd name="connsiteY497" fmla="*/ 1607344 h 2366371"/>
                <a:gd name="connsiteX498" fmla="*/ 438845 w 1830590"/>
                <a:gd name="connsiteY498" fmla="*/ 1509112 h 2366371"/>
                <a:gd name="connsiteX499" fmla="*/ 537077 w 1830590"/>
                <a:gd name="connsiteY499" fmla="*/ 1509112 h 2366371"/>
                <a:gd name="connsiteX500" fmla="*/ 537077 w 1830590"/>
                <a:gd name="connsiteY500" fmla="*/ 1616269 h 2366371"/>
                <a:gd name="connsiteX501" fmla="*/ 537077 w 1830590"/>
                <a:gd name="connsiteY501" fmla="*/ 1714500 h 2366371"/>
                <a:gd name="connsiteX502" fmla="*/ 438845 w 1830590"/>
                <a:gd name="connsiteY502" fmla="*/ 1714500 h 2366371"/>
                <a:gd name="connsiteX503" fmla="*/ 438845 w 1830590"/>
                <a:gd name="connsiteY503" fmla="*/ 1616269 h 2366371"/>
                <a:gd name="connsiteX504" fmla="*/ 537077 w 1830590"/>
                <a:gd name="connsiteY504" fmla="*/ 1616269 h 2366371"/>
                <a:gd name="connsiteX505" fmla="*/ 537077 w 1830590"/>
                <a:gd name="connsiteY505" fmla="*/ 1723425 h 2366371"/>
                <a:gd name="connsiteX506" fmla="*/ 537077 w 1830590"/>
                <a:gd name="connsiteY506" fmla="*/ 1821656 h 2366371"/>
                <a:gd name="connsiteX507" fmla="*/ 438845 w 1830590"/>
                <a:gd name="connsiteY507" fmla="*/ 1821656 h 2366371"/>
                <a:gd name="connsiteX508" fmla="*/ 438845 w 1830590"/>
                <a:gd name="connsiteY508" fmla="*/ 1723425 h 2366371"/>
                <a:gd name="connsiteX509" fmla="*/ 537077 w 1830590"/>
                <a:gd name="connsiteY509" fmla="*/ 1723425 h 2366371"/>
                <a:gd name="connsiteX510" fmla="*/ 546011 w 1830590"/>
                <a:gd name="connsiteY510" fmla="*/ 1723425 h 2366371"/>
                <a:gd name="connsiteX511" fmla="*/ 644243 w 1830590"/>
                <a:gd name="connsiteY511" fmla="*/ 1723425 h 2366371"/>
                <a:gd name="connsiteX512" fmla="*/ 644243 w 1830590"/>
                <a:gd name="connsiteY512" fmla="*/ 1821656 h 2366371"/>
                <a:gd name="connsiteX513" fmla="*/ 546011 w 1830590"/>
                <a:gd name="connsiteY513" fmla="*/ 1821656 h 2366371"/>
                <a:gd name="connsiteX514" fmla="*/ 546011 w 1830590"/>
                <a:gd name="connsiteY514" fmla="*/ 1723425 h 2366371"/>
                <a:gd name="connsiteX515" fmla="*/ 644233 w 1830590"/>
                <a:gd name="connsiteY515" fmla="*/ 1830581 h 2366371"/>
                <a:gd name="connsiteX516" fmla="*/ 644233 w 1830590"/>
                <a:gd name="connsiteY516" fmla="*/ 1928812 h 2366371"/>
                <a:gd name="connsiteX517" fmla="*/ 546002 w 1830590"/>
                <a:gd name="connsiteY517" fmla="*/ 1928812 h 2366371"/>
                <a:gd name="connsiteX518" fmla="*/ 546002 w 1830590"/>
                <a:gd name="connsiteY518" fmla="*/ 1830581 h 2366371"/>
                <a:gd name="connsiteX519" fmla="*/ 644233 w 1830590"/>
                <a:gd name="connsiteY519" fmla="*/ 1830581 h 2366371"/>
                <a:gd name="connsiteX520" fmla="*/ 653167 w 1830590"/>
                <a:gd name="connsiteY520" fmla="*/ 1830581 h 2366371"/>
                <a:gd name="connsiteX521" fmla="*/ 751399 w 1830590"/>
                <a:gd name="connsiteY521" fmla="*/ 1830581 h 2366371"/>
                <a:gd name="connsiteX522" fmla="*/ 751399 w 1830590"/>
                <a:gd name="connsiteY522" fmla="*/ 1928812 h 2366371"/>
                <a:gd name="connsiteX523" fmla="*/ 653167 w 1830590"/>
                <a:gd name="connsiteY523" fmla="*/ 1928812 h 2366371"/>
                <a:gd name="connsiteX524" fmla="*/ 653167 w 1830590"/>
                <a:gd name="connsiteY524" fmla="*/ 1830581 h 2366371"/>
                <a:gd name="connsiteX525" fmla="*/ 760324 w 1830590"/>
                <a:gd name="connsiteY525" fmla="*/ 1830581 h 2366371"/>
                <a:gd name="connsiteX526" fmla="*/ 858555 w 1830590"/>
                <a:gd name="connsiteY526" fmla="*/ 1830581 h 2366371"/>
                <a:gd name="connsiteX527" fmla="*/ 858555 w 1830590"/>
                <a:gd name="connsiteY527" fmla="*/ 1928812 h 2366371"/>
                <a:gd name="connsiteX528" fmla="*/ 760324 w 1830590"/>
                <a:gd name="connsiteY528" fmla="*/ 1928812 h 2366371"/>
                <a:gd name="connsiteX529" fmla="*/ 760324 w 1830590"/>
                <a:gd name="connsiteY529" fmla="*/ 1830581 h 2366371"/>
                <a:gd name="connsiteX530" fmla="*/ 867480 w 1830590"/>
                <a:gd name="connsiteY530" fmla="*/ 1830581 h 2366371"/>
                <a:gd name="connsiteX531" fmla="*/ 965711 w 1830590"/>
                <a:gd name="connsiteY531" fmla="*/ 1830581 h 2366371"/>
                <a:gd name="connsiteX532" fmla="*/ 965711 w 1830590"/>
                <a:gd name="connsiteY532" fmla="*/ 1928812 h 2366371"/>
                <a:gd name="connsiteX533" fmla="*/ 867480 w 1830590"/>
                <a:gd name="connsiteY533" fmla="*/ 1928812 h 2366371"/>
                <a:gd name="connsiteX534" fmla="*/ 867480 w 1830590"/>
                <a:gd name="connsiteY534" fmla="*/ 1830581 h 2366371"/>
                <a:gd name="connsiteX535" fmla="*/ 974636 w 1830590"/>
                <a:gd name="connsiteY535" fmla="*/ 1830581 h 2366371"/>
                <a:gd name="connsiteX536" fmla="*/ 1072867 w 1830590"/>
                <a:gd name="connsiteY536" fmla="*/ 1830581 h 2366371"/>
                <a:gd name="connsiteX537" fmla="*/ 1072867 w 1830590"/>
                <a:gd name="connsiteY537" fmla="*/ 1928812 h 2366371"/>
                <a:gd name="connsiteX538" fmla="*/ 974636 w 1830590"/>
                <a:gd name="connsiteY538" fmla="*/ 1928812 h 2366371"/>
                <a:gd name="connsiteX539" fmla="*/ 974636 w 1830590"/>
                <a:gd name="connsiteY539" fmla="*/ 1830581 h 2366371"/>
                <a:gd name="connsiteX540" fmla="*/ 1081792 w 1830590"/>
                <a:gd name="connsiteY540" fmla="*/ 1830581 h 2366371"/>
                <a:gd name="connsiteX541" fmla="*/ 1180024 w 1830590"/>
                <a:gd name="connsiteY541" fmla="*/ 1830581 h 2366371"/>
                <a:gd name="connsiteX542" fmla="*/ 1180024 w 1830590"/>
                <a:gd name="connsiteY542" fmla="*/ 1928812 h 2366371"/>
                <a:gd name="connsiteX543" fmla="*/ 1081792 w 1830590"/>
                <a:gd name="connsiteY543" fmla="*/ 1928812 h 2366371"/>
                <a:gd name="connsiteX544" fmla="*/ 1081792 w 1830590"/>
                <a:gd name="connsiteY544" fmla="*/ 1830581 h 2366371"/>
                <a:gd name="connsiteX545" fmla="*/ 1188949 w 1830590"/>
                <a:gd name="connsiteY545" fmla="*/ 1830581 h 2366371"/>
                <a:gd name="connsiteX546" fmla="*/ 1287180 w 1830590"/>
                <a:gd name="connsiteY546" fmla="*/ 1830581 h 2366371"/>
                <a:gd name="connsiteX547" fmla="*/ 1287180 w 1830590"/>
                <a:gd name="connsiteY547" fmla="*/ 1928812 h 2366371"/>
                <a:gd name="connsiteX548" fmla="*/ 1188949 w 1830590"/>
                <a:gd name="connsiteY548" fmla="*/ 1928812 h 2366371"/>
                <a:gd name="connsiteX549" fmla="*/ 1188949 w 1830590"/>
                <a:gd name="connsiteY549" fmla="*/ 1830581 h 2366371"/>
                <a:gd name="connsiteX550" fmla="*/ 1188949 w 1830590"/>
                <a:gd name="connsiteY550" fmla="*/ 1821656 h 2366371"/>
                <a:gd name="connsiteX551" fmla="*/ 1188949 w 1830590"/>
                <a:gd name="connsiteY551" fmla="*/ 1723425 h 2366371"/>
                <a:gd name="connsiteX552" fmla="*/ 1287180 w 1830590"/>
                <a:gd name="connsiteY552" fmla="*/ 1723425 h 2366371"/>
                <a:gd name="connsiteX553" fmla="*/ 1287180 w 1830590"/>
                <a:gd name="connsiteY553" fmla="*/ 1821656 h 2366371"/>
                <a:gd name="connsiteX554" fmla="*/ 1188949 w 1830590"/>
                <a:gd name="connsiteY554" fmla="*/ 1821656 h 2366371"/>
                <a:gd name="connsiteX555" fmla="*/ 1296105 w 1830590"/>
                <a:gd name="connsiteY555" fmla="*/ 1723425 h 2366371"/>
                <a:gd name="connsiteX556" fmla="*/ 1394336 w 1830590"/>
                <a:gd name="connsiteY556" fmla="*/ 1723425 h 2366371"/>
                <a:gd name="connsiteX557" fmla="*/ 1394336 w 1830590"/>
                <a:gd name="connsiteY557" fmla="*/ 1821656 h 2366371"/>
                <a:gd name="connsiteX558" fmla="*/ 1296105 w 1830590"/>
                <a:gd name="connsiteY558" fmla="*/ 1821656 h 2366371"/>
                <a:gd name="connsiteX559" fmla="*/ 1296105 w 1830590"/>
                <a:gd name="connsiteY559" fmla="*/ 1723425 h 2366371"/>
                <a:gd name="connsiteX560" fmla="*/ 1296105 w 1830590"/>
                <a:gd name="connsiteY560" fmla="*/ 1714500 h 2366371"/>
                <a:gd name="connsiteX561" fmla="*/ 1296105 w 1830590"/>
                <a:gd name="connsiteY561" fmla="*/ 1616269 h 2366371"/>
                <a:gd name="connsiteX562" fmla="*/ 1394336 w 1830590"/>
                <a:gd name="connsiteY562" fmla="*/ 1616269 h 2366371"/>
                <a:gd name="connsiteX563" fmla="*/ 1394336 w 1830590"/>
                <a:gd name="connsiteY563" fmla="*/ 1714500 h 2366371"/>
                <a:gd name="connsiteX564" fmla="*/ 1296105 w 1830590"/>
                <a:gd name="connsiteY564" fmla="*/ 1714500 h 2366371"/>
                <a:gd name="connsiteX565" fmla="*/ 1296105 w 1830590"/>
                <a:gd name="connsiteY565" fmla="*/ 1607344 h 2366371"/>
                <a:gd name="connsiteX566" fmla="*/ 1296105 w 1830590"/>
                <a:gd name="connsiteY566" fmla="*/ 1509112 h 2366371"/>
                <a:gd name="connsiteX567" fmla="*/ 1394336 w 1830590"/>
                <a:gd name="connsiteY567" fmla="*/ 1509112 h 2366371"/>
                <a:gd name="connsiteX568" fmla="*/ 1394336 w 1830590"/>
                <a:gd name="connsiteY568" fmla="*/ 1607344 h 2366371"/>
                <a:gd name="connsiteX569" fmla="*/ 1296105 w 1830590"/>
                <a:gd name="connsiteY569" fmla="*/ 1607344 h 2366371"/>
                <a:gd name="connsiteX570" fmla="*/ 1296105 w 1830590"/>
                <a:gd name="connsiteY570" fmla="*/ 1500187 h 2366371"/>
                <a:gd name="connsiteX571" fmla="*/ 1296105 w 1830590"/>
                <a:gd name="connsiteY571" fmla="*/ 1401956 h 2366371"/>
                <a:gd name="connsiteX572" fmla="*/ 1394336 w 1830590"/>
                <a:gd name="connsiteY572" fmla="*/ 1401956 h 2366371"/>
                <a:gd name="connsiteX573" fmla="*/ 1394336 w 1830590"/>
                <a:gd name="connsiteY573" fmla="*/ 1500187 h 2366371"/>
                <a:gd name="connsiteX574" fmla="*/ 1296105 w 1830590"/>
                <a:gd name="connsiteY574" fmla="*/ 1500187 h 2366371"/>
                <a:gd name="connsiteX575" fmla="*/ 1296105 w 1830590"/>
                <a:gd name="connsiteY575" fmla="*/ 1393031 h 2366371"/>
                <a:gd name="connsiteX576" fmla="*/ 1296105 w 1830590"/>
                <a:gd name="connsiteY576" fmla="*/ 1294800 h 2366371"/>
                <a:gd name="connsiteX577" fmla="*/ 1394336 w 1830590"/>
                <a:gd name="connsiteY577" fmla="*/ 1294800 h 2366371"/>
                <a:gd name="connsiteX578" fmla="*/ 1394336 w 1830590"/>
                <a:gd name="connsiteY578" fmla="*/ 1393031 h 2366371"/>
                <a:gd name="connsiteX579" fmla="*/ 1296105 w 1830590"/>
                <a:gd name="connsiteY579" fmla="*/ 1393031 h 2366371"/>
                <a:gd name="connsiteX580" fmla="*/ 1296105 w 1830590"/>
                <a:gd name="connsiteY580" fmla="*/ 1285875 h 2366371"/>
                <a:gd name="connsiteX581" fmla="*/ 1296105 w 1830590"/>
                <a:gd name="connsiteY581" fmla="*/ 1187644 h 2366371"/>
                <a:gd name="connsiteX582" fmla="*/ 1394336 w 1830590"/>
                <a:gd name="connsiteY582" fmla="*/ 1187644 h 2366371"/>
                <a:gd name="connsiteX583" fmla="*/ 1394336 w 1830590"/>
                <a:gd name="connsiteY583" fmla="*/ 1285875 h 2366371"/>
                <a:gd name="connsiteX584" fmla="*/ 1296105 w 1830590"/>
                <a:gd name="connsiteY584" fmla="*/ 1285875 h 2366371"/>
                <a:gd name="connsiteX585" fmla="*/ 1296105 w 1830590"/>
                <a:gd name="connsiteY585" fmla="*/ 1178719 h 2366371"/>
                <a:gd name="connsiteX586" fmla="*/ 1296105 w 1830590"/>
                <a:gd name="connsiteY586" fmla="*/ 1080487 h 2366371"/>
                <a:gd name="connsiteX587" fmla="*/ 1394336 w 1830590"/>
                <a:gd name="connsiteY587" fmla="*/ 1080487 h 2366371"/>
                <a:gd name="connsiteX588" fmla="*/ 1394336 w 1830590"/>
                <a:gd name="connsiteY588" fmla="*/ 1178719 h 2366371"/>
                <a:gd name="connsiteX589" fmla="*/ 1296105 w 1830590"/>
                <a:gd name="connsiteY589" fmla="*/ 1178719 h 2366371"/>
                <a:gd name="connsiteX590" fmla="*/ 1296105 w 1830590"/>
                <a:gd name="connsiteY590" fmla="*/ 1071562 h 2366371"/>
                <a:gd name="connsiteX591" fmla="*/ 1296105 w 1830590"/>
                <a:gd name="connsiteY591" fmla="*/ 973331 h 2366371"/>
                <a:gd name="connsiteX592" fmla="*/ 1394336 w 1830590"/>
                <a:gd name="connsiteY592" fmla="*/ 973331 h 2366371"/>
                <a:gd name="connsiteX593" fmla="*/ 1394336 w 1830590"/>
                <a:gd name="connsiteY593" fmla="*/ 1071562 h 2366371"/>
                <a:gd name="connsiteX594" fmla="*/ 1296105 w 1830590"/>
                <a:gd name="connsiteY594" fmla="*/ 1071562 h 2366371"/>
                <a:gd name="connsiteX595" fmla="*/ 1296105 w 1830590"/>
                <a:gd name="connsiteY595" fmla="*/ 964406 h 2366371"/>
                <a:gd name="connsiteX596" fmla="*/ 1296105 w 1830590"/>
                <a:gd name="connsiteY596" fmla="*/ 866175 h 2366371"/>
                <a:gd name="connsiteX597" fmla="*/ 1394336 w 1830590"/>
                <a:gd name="connsiteY597" fmla="*/ 866175 h 2366371"/>
                <a:gd name="connsiteX598" fmla="*/ 1394336 w 1830590"/>
                <a:gd name="connsiteY598" fmla="*/ 964406 h 2366371"/>
                <a:gd name="connsiteX599" fmla="*/ 1296105 w 1830590"/>
                <a:gd name="connsiteY599" fmla="*/ 964406 h 2366371"/>
                <a:gd name="connsiteX600" fmla="*/ 1296105 w 1830590"/>
                <a:gd name="connsiteY600" fmla="*/ 857250 h 2366371"/>
                <a:gd name="connsiteX601" fmla="*/ 1296105 w 1830590"/>
                <a:gd name="connsiteY601" fmla="*/ 759019 h 2366371"/>
                <a:gd name="connsiteX602" fmla="*/ 1394336 w 1830590"/>
                <a:gd name="connsiteY602" fmla="*/ 759019 h 2366371"/>
                <a:gd name="connsiteX603" fmla="*/ 1394336 w 1830590"/>
                <a:gd name="connsiteY603" fmla="*/ 857250 h 2366371"/>
                <a:gd name="connsiteX604" fmla="*/ 1296105 w 1830590"/>
                <a:gd name="connsiteY604" fmla="*/ 857250 h 2366371"/>
                <a:gd name="connsiteX605" fmla="*/ 1296105 w 1830590"/>
                <a:gd name="connsiteY605" fmla="*/ 750094 h 2366371"/>
                <a:gd name="connsiteX606" fmla="*/ 1296105 w 1830590"/>
                <a:gd name="connsiteY606" fmla="*/ 651862 h 2366371"/>
                <a:gd name="connsiteX607" fmla="*/ 1394336 w 1830590"/>
                <a:gd name="connsiteY607" fmla="*/ 651862 h 2366371"/>
                <a:gd name="connsiteX608" fmla="*/ 1394336 w 1830590"/>
                <a:gd name="connsiteY608" fmla="*/ 750094 h 2366371"/>
                <a:gd name="connsiteX609" fmla="*/ 1296105 w 1830590"/>
                <a:gd name="connsiteY609" fmla="*/ 750094 h 2366371"/>
                <a:gd name="connsiteX610" fmla="*/ 1296105 w 1830590"/>
                <a:gd name="connsiteY610" fmla="*/ 642938 h 2366371"/>
                <a:gd name="connsiteX611" fmla="*/ 1296105 w 1830590"/>
                <a:gd name="connsiteY611" fmla="*/ 544706 h 2366371"/>
                <a:gd name="connsiteX612" fmla="*/ 1394336 w 1830590"/>
                <a:gd name="connsiteY612" fmla="*/ 544706 h 2366371"/>
                <a:gd name="connsiteX613" fmla="*/ 1394336 w 1830590"/>
                <a:gd name="connsiteY613" fmla="*/ 642938 h 2366371"/>
                <a:gd name="connsiteX614" fmla="*/ 1296105 w 1830590"/>
                <a:gd name="connsiteY614" fmla="*/ 642938 h 2366371"/>
                <a:gd name="connsiteX615" fmla="*/ 1296105 w 1830590"/>
                <a:gd name="connsiteY615" fmla="*/ 535781 h 2366371"/>
                <a:gd name="connsiteX616" fmla="*/ 1296105 w 1830590"/>
                <a:gd name="connsiteY616" fmla="*/ 437550 h 2366371"/>
                <a:gd name="connsiteX617" fmla="*/ 1394336 w 1830590"/>
                <a:gd name="connsiteY617" fmla="*/ 437550 h 2366371"/>
                <a:gd name="connsiteX618" fmla="*/ 1394336 w 1830590"/>
                <a:gd name="connsiteY618" fmla="*/ 535781 h 2366371"/>
                <a:gd name="connsiteX619" fmla="*/ 1296105 w 1830590"/>
                <a:gd name="connsiteY619" fmla="*/ 535781 h 2366371"/>
                <a:gd name="connsiteX620" fmla="*/ 1296105 w 1830590"/>
                <a:gd name="connsiteY620" fmla="*/ 428625 h 2366371"/>
                <a:gd name="connsiteX621" fmla="*/ 1296105 w 1830590"/>
                <a:gd name="connsiteY621" fmla="*/ 330394 h 2366371"/>
                <a:gd name="connsiteX622" fmla="*/ 1394336 w 1830590"/>
                <a:gd name="connsiteY622" fmla="*/ 330394 h 2366371"/>
                <a:gd name="connsiteX623" fmla="*/ 1394336 w 1830590"/>
                <a:gd name="connsiteY623" fmla="*/ 428625 h 2366371"/>
                <a:gd name="connsiteX624" fmla="*/ 1296105 w 1830590"/>
                <a:gd name="connsiteY624" fmla="*/ 428625 h 2366371"/>
                <a:gd name="connsiteX625" fmla="*/ 1287171 w 1830590"/>
                <a:gd name="connsiteY625" fmla="*/ 428625 h 2366371"/>
                <a:gd name="connsiteX626" fmla="*/ 1188939 w 1830590"/>
                <a:gd name="connsiteY626" fmla="*/ 428625 h 2366371"/>
                <a:gd name="connsiteX627" fmla="*/ 1188939 w 1830590"/>
                <a:gd name="connsiteY627" fmla="*/ 330394 h 2366371"/>
                <a:gd name="connsiteX628" fmla="*/ 1287171 w 1830590"/>
                <a:gd name="connsiteY628" fmla="*/ 330394 h 2366371"/>
                <a:gd name="connsiteX629" fmla="*/ 1287171 w 1830590"/>
                <a:gd name="connsiteY629" fmla="*/ 428625 h 2366371"/>
                <a:gd name="connsiteX630" fmla="*/ 1180014 w 1830590"/>
                <a:gd name="connsiteY630" fmla="*/ 428625 h 2366371"/>
                <a:gd name="connsiteX631" fmla="*/ 1081783 w 1830590"/>
                <a:gd name="connsiteY631" fmla="*/ 428625 h 2366371"/>
                <a:gd name="connsiteX632" fmla="*/ 1081783 w 1830590"/>
                <a:gd name="connsiteY632" fmla="*/ 330394 h 2366371"/>
                <a:gd name="connsiteX633" fmla="*/ 1180014 w 1830590"/>
                <a:gd name="connsiteY633" fmla="*/ 330394 h 2366371"/>
                <a:gd name="connsiteX634" fmla="*/ 1180014 w 1830590"/>
                <a:gd name="connsiteY634" fmla="*/ 428625 h 2366371"/>
                <a:gd name="connsiteX635" fmla="*/ 1072858 w 1830590"/>
                <a:gd name="connsiteY635" fmla="*/ 428625 h 2366371"/>
                <a:gd name="connsiteX636" fmla="*/ 974627 w 1830590"/>
                <a:gd name="connsiteY636" fmla="*/ 428625 h 2366371"/>
                <a:gd name="connsiteX637" fmla="*/ 974627 w 1830590"/>
                <a:gd name="connsiteY637" fmla="*/ 330394 h 2366371"/>
                <a:gd name="connsiteX638" fmla="*/ 1072858 w 1830590"/>
                <a:gd name="connsiteY638" fmla="*/ 330394 h 2366371"/>
                <a:gd name="connsiteX639" fmla="*/ 1072858 w 1830590"/>
                <a:gd name="connsiteY639" fmla="*/ 428625 h 2366371"/>
                <a:gd name="connsiteX640" fmla="*/ 965702 w 1830590"/>
                <a:gd name="connsiteY640" fmla="*/ 428625 h 2366371"/>
                <a:gd name="connsiteX641" fmla="*/ 867470 w 1830590"/>
                <a:gd name="connsiteY641" fmla="*/ 428625 h 2366371"/>
                <a:gd name="connsiteX642" fmla="*/ 867470 w 1830590"/>
                <a:gd name="connsiteY642" fmla="*/ 330394 h 2366371"/>
                <a:gd name="connsiteX643" fmla="*/ 965702 w 1830590"/>
                <a:gd name="connsiteY643" fmla="*/ 330394 h 2366371"/>
                <a:gd name="connsiteX644" fmla="*/ 965702 w 1830590"/>
                <a:gd name="connsiteY644" fmla="*/ 428625 h 2366371"/>
                <a:gd name="connsiteX645" fmla="*/ 858546 w 1830590"/>
                <a:gd name="connsiteY645" fmla="*/ 428625 h 2366371"/>
                <a:gd name="connsiteX646" fmla="*/ 760314 w 1830590"/>
                <a:gd name="connsiteY646" fmla="*/ 428625 h 2366371"/>
                <a:gd name="connsiteX647" fmla="*/ 760314 w 1830590"/>
                <a:gd name="connsiteY647" fmla="*/ 330394 h 2366371"/>
                <a:gd name="connsiteX648" fmla="*/ 858546 w 1830590"/>
                <a:gd name="connsiteY648" fmla="*/ 330394 h 2366371"/>
                <a:gd name="connsiteX649" fmla="*/ 858546 w 1830590"/>
                <a:gd name="connsiteY649" fmla="*/ 428625 h 2366371"/>
                <a:gd name="connsiteX650" fmla="*/ 751389 w 1830590"/>
                <a:gd name="connsiteY650" fmla="*/ 428625 h 2366371"/>
                <a:gd name="connsiteX651" fmla="*/ 653158 w 1830590"/>
                <a:gd name="connsiteY651" fmla="*/ 428625 h 2366371"/>
                <a:gd name="connsiteX652" fmla="*/ 653158 w 1830590"/>
                <a:gd name="connsiteY652" fmla="*/ 330394 h 2366371"/>
                <a:gd name="connsiteX653" fmla="*/ 751389 w 1830590"/>
                <a:gd name="connsiteY653" fmla="*/ 330394 h 2366371"/>
                <a:gd name="connsiteX654" fmla="*/ 751389 w 1830590"/>
                <a:gd name="connsiteY654" fmla="*/ 428625 h 2366371"/>
                <a:gd name="connsiteX655" fmla="*/ 644233 w 1830590"/>
                <a:gd name="connsiteY655" fmla="*/ 428625 h 2366371"/>
                <a:gd name="connsiteX656" fmla="*/ 546002 w 1830590"/>
                <a:gd name="connsiteY656" fmla="*/ 428625 h 2366371"/>
                <a:gd name="connsiteX657" fmla="*/ 546002 w 1830590"/>
                <a:gd name="connsiteY657" fmla="*/ 330394 h 2366371"/>
                <a:gd name="connsiteX658" fmla="*/ 644233 w 1830590"/>
                <a:gd name="connsiteY658" fmla="*/ 330394 h 2366371"/>
                <a:gd name="connsiteX659" fmla="*/ 644233 w 1830590"/>
                <a:gd name="connsiteY659" fmla="*/ 428625 h 2366371"/>
                <a:gd name="connsiteX660" fmla="*/ 537077 w 1830590"/>
                <a:gd name="connsiteY660" fmla="*/ 428625 h 2366371"/>
                <a:gd name="connsiteX661" fmla="*/ 438845 w 1830590"/>
                <a:gd name="connsiteY661" fmla="*/ 428625 h 2366371"/>
                <a:gd name="connsiteX662" fmla="*/ 438845 w 1830590"/>
                <a:gd name="connsiteY662" fmla="*/ 330394 h 2366371"/>
                <a:gd name="connsiteX663" fmla="*/ 537077 w 1830590"/>
                <a:gd name="connsiteY663" fmla="*/ 330394 h 2366371"/>
                <a:gd name="connsiteX664" fmla="*/ 537077 w 1830590"/>
                <a:gd name="connsiteY664" fmla="*/ 428625 h 2366371"/>
                <a:gd name="connsiteX665" fmla="*/ 537077 w 1830590"/>
                <a:gd name="connsiteY665" fmla="*/ 437550 h 2366371"/>
                <a:gd name="connsiteX666" fmla="*/ 537077 w 1830590"/>
                <a:gd name="connsiteY666" fmla="*/ 535781 h 2366371"/>
                <a:gd name="connsiteX667" fmla="*/ 438845 w 1830590"/>
                <a:gd name="connsiteY667" fmla="*/ 535781 h 2366371"/>
                <a:gd name="connsiteX668" fmla="*/ 438845 w 1830590"/>
                <a:gd name="connsiteY668" fmla="*/ 437550 h 2366371"/>
                <a:gd name="connsiteX669" fmla="*/ 537077 w 1830590"/>
                <a:gd name="connsiteY669" fmla="*/ 437550 h 2366371"/>
                <a:gd name="connsiteX670" fmla="*/ 429920 w 1830590"/>
                <a:gd name="connsiteY670" fmla="*/ 535781 h 2366371"/>
                <a:gd name="connsiteX671" fmla="*/ 331689 w 1830590"/>
                <a:gd name="connsiteY671" fmla="*/ 535781 h 2366371"/>
                <a:gd name="connsiteX672" fmla="*/ 331689 w 1830590"/>
                <a:gd name="connsiteY672" fmla="*/ 437550 h 2366371"/>
                <a:gd name="connsiteX673" fmla="*/ 429920 w 1830590"/>
                <a:gd name="connsiteY673" fmla="*/ 437550 h 2366371"/>
                <a:gd name="connsiteX674" fmla="*/ 429920 w 1830590"/>
                <a:gd name="connsiteY674" fmla="*/ 535781 h 2366371"/>
                <a:gd name="connsiteX675" fmla="*/ 429920 w 1830590"/>
                <a:gd name="connsiteY675" fmla="*/ 544706 h 2366371"/>
                <a:gd name="connsiteX676" fmla="*/ 429920 w 1830590"/>
                <a:gd name="connsiteY676" fmla="*/ 642938 h 2366371"/>
                <a:gd name="connsiteX677" fmla="*/ 331689 w 1830590"/>
                <a:gd name="connsiteY677" fmla="*/ 642938 h 2366371"/>
                <a:gd name="connsiteX678" fmla="*/ 331689 w 1830590"/>
                <a:gd name="connsiteY678" fmla="*/ 544706 h 2366371"/>
                <a:gd name="connsiteX679" fmla="*/ 429920 w 1830590"/>
                <a:gd name="connsiteY679" fmla="*/ 544706 h 2366371"/>
                <a:gd name="connsiteX680" fmla="*/ 429920 w 1830590"/>
                <a:gd name="connsiteY680" fmla="*/ 651862 h 2366371"/>
                <a:gd name="connsiteX681" fmla="*/ 429920 w 1830590"/>
                <a:gd name="connsiteY681" fmla="*/ 750094 h 2366371"/>
                <a:gd name="connsiteX682" fmla="*/ 331689 w 1830590"/>
                <a:gd name="connsiteY682" fmla="*/ 750094 h 2366371"/>
                <a:gd name="connsiteX683" fmla="*/ 331689 w 1830590"/>
                <a:gd name="connsiteY683" fmla="*/ 651862 h 2366371"/>
                <a:gd name="connsiteX684" fmla="*/ 429920 w 1830590"/>
                <a:gd name="connsiteY684" fmla="*/ 651862 h 2366371"/>
                <a:gd name="connsiteX685" fmla="*/ 429920 w 1830590"/>
                <a:gd name="connsiteY685" fmla="*/ 759019 h 2366371"/>
                <a:gd name="connsiteX686" fmla="*/ 429920 w 1830590"/>
                <a:gd name="connsiteY686" fmla="*/ 857250 h 2366371"/>
                <a:gd name="connsiteX687" fmla="*/ 331689 w 1830590"/>
                <a:gd name="connsiteY687" fmla="*/ 857250 h 2366371"/>
                <a:gd name="connsiteX688" fmla="*/ 331689 w 1830590"/>
                <a:gd name="connsiteY688" fmla="*/ 759019 h 2366371"/>
                <a:gd name="connsiteX689" fmla="*/ 429920 w 1830590"/>
                <a:gd name="connsiteY689" fmla="*/ 759019 h 2366371"/>
                <a:gd name="connsiteX690" fmla="*/ 429920 w 1830590"/>
                <a:gd name="connsiteY690" fmla="*/ 866175 h 2366371"/>
                <a:gd name="connsiteX691" fmla="*/ 429920 w 1830590"/>
                <a:gd name="connsiteY691" fmla="*/ 964406 h 2366371"/>
                <a:gd name="connsiteX692" fmla="*/ 331689 w 1830590"/>
                <a:gd name="connsiteY692" fmla="*/ 964406 h 2366371"/>
                <a:gd name="connsiteX693" fmla="*/ 331689 w 1830590"/>
                <a:gd name="connsiteY693" fmla="*/ 866175 h 2366371"/>
                <a:gd name="connsiteX694" fmla="*/ 429920 w 1830590"/>
                <a:gd name="connsiteY694" fmla="*/ 866175 h 2366371"/>
                <a:gd name="connsiteX695" fmla="*/ 429920 w 1830590"/>
                <a:gd name="connsiteY695" fmla="*/ 973331 h 2366371"/>
                <a:gd name="connsiteX696" fmla="*/ 429920 w 1830590"/>
                <a:gd name="connsiteY696" fmla="*/ 1071562 h 2366371"/>
                <a:gd name="connsiteX697" fmla="*/ 331689 w 1830590"/>
                <a:gd name="connsiteY697" fmla="*/ 1071562 h 2366371"/>
                <a:gd name="connsiteX698" fmla="*/ 331689 w 1830590"/>
                <a:gd name="connsiteY698" fmla="*/ 973331 h 2366371"/>
                <a:gd name="connsiteX699" fmla="*/ 429920 w 1830590"/>
                <a:gd name="connsiteY699" fmla="*/ 973331 h 2366371"/>
                <a:gd name="connsiteX700" fmla="*/ 429920 w 1830590"/>
                <a:gd name="connsiteY700" fmla="*/ 1080487 h 2366371"/>
                <a:gd name="connsiteX701" fmla="*/ 429920 w 1830590"/>
                <a:gd name="connsiteY701" fmla="*/ 1178719 h 2366371"/>
                <a:gd name="connsiteX702" fmla="*/ 331689 w 1830590"/>
                <a:gd name="connsiteY702" fmla="*/ 1178719 h 2366371"/>
                <a:gd name="connsiteX703" fmla="*/ 331689 w 1830590"/>
                <a:gd name="connsiteY703" fmla="*/ 1080487 h 2366371"/>
                <a:gd name="connsiteX704" fmla="*/ 429920 w 1830590"/>
                <a:gd name="connsiteY704" fmla="*/ 1080487 h 2366371"/>
                <a:gd name="connsiteX705" fmla="*/ 429920 w 1830590"/>
                <a:gd name="connsiteY705" fmla="*/ 1187644 h 2366371"/>
                <a:gd name="connsiteX706" fmla="*/ 429920 w 1830590"/>
                <a:gd name="connsiteY706" fmla="*/ 1285875 h 2366371"/>
                <a:gd name="connsiteX707" fmla="*/ 331689 w 1830590"/>
                <a:gd name="connsiteY707" fmla="*/ 1285875 h 2366371"/>
                <a:gd name="connsiteX708" fmla="*/ 331689 w 1830590"/>
                <a:gd name="connsiteY708" fmla="*/ 1187644 h 2366371"/>
                <a:gd name="connsiteX709" fmla="*/ 429920 w 1830590"/>
                <a:gd name="connsiteY709" fmla="*/ 1187644 h 2366371"/>
                <a:gd name="connsiteX710" fmla="*/ 429920 w 1830590"/>
                <a:gd name="connsiteY710" fmla="*/ 1294800 h 2366371"/>
                <a:gd name="connsiteX711" fmla="*/ 429920 w 1830590"/>
                <a:gd name="connsiteY711" fmla="*/ 1393031 h 2366371"/>
                <a:gd name="connsiteX712" fmla="*/ 331689 w 1830590"/>
                <a:gd name="connsiteY712" fmla="*/ 1393031 h 2366371"/>
                <a:gd name="connsiteX713" fmla="*/ 331689 w 1830590"/>
                <a:gd name="connsiteY713" fmla="*/ 1294800 h 2366371"/>
                <a:gd name="connsiteX714" fmla="*/ 429920 w 1830590"/>
                <a:gd name="connsiteY714" fmla="*/ 1294800 h 2366371"/>
                <a:gd name="connsiteX715" fmla="*/ 429920 w 1830590"/>
                <a:gd name="connsiteY715" fmla="*/ 1401956 h 2366371"/>
                <a:gd name="connsiteX716" fmla="*/ 429920 w 1830590"/>
                <a:gd name="connsiteY716" fmla="*/ 1500187 h 2366371"/>
                <a:gd name="connsiteX717" fmla="*/ 331689 w 1830590"/>
                <a:gd name="connsiteY717" fmla="*/ 1500187 h 2366371"/>
                <a:gd name="connsiteX718" fmla="*/ 331689 w 1830590"/>
                <a:gd name="connsiteY718" fmla="*/ 1401956 h 2366371"/>
                <a:gd name="connsiteX719" fmla="*/ 429920 w 1830590"/>
                <a:gd name="connsiteY719" fmla="*/ 1401956 h 2366371"/>
                <a:gd name="connsiteX720" fmla="*/ 429920 w 1830590"/>
                <a:gd name="connsiteY720" fmla="*/ 1509112 h 2366371"/>
                <a:gd name="connsiteX721" fmla="*/ 429920 w 1830590"/>
                <a:gd name="connsiteY721" fmla="*/ 1607344 h 2366371"/>
                <a:gd name="connsiteX722" fmla="*/ 331689 w 1830590"/>
                <a:gd name="connsiteY722" fmla="*/ 1607344 h 2366371"/>
                <a:gd name="connsiteX723" fmla="*/ 331689 w 1830590"/>
                <a:gd name="connsiteY723" fmla="*/ 1509112 h 2366371"/>
                <a:gd name="connsiteX724" fmla="*/ 429920 w 1830590"/>
                <a:gd name="connsiteY724" fmla="*/ 1509112 h 2366371"/>
                <a:gd name="connsiteX725" fmla="*/ 429920 w 1830590"/>
                <a:gd name="connsiteY725" fmla="*/ 1616269 h 2366371"/>
                <a:gd name="connsiteX726" fmla="*/ 429920 w 1830590"/>
                <a:gd name="connsiteY726" fmla="*/ 1714500 h 2366371"/>
                <a:gd name="connsiteX727" fmla="*/ 331689 w 1830590"/>
                <a:gd name="connsiteY727" fmla="*/ 1714500 h 2366371"/>
                <a:gd name="connsiteX728" fmla="*/ 331689 w 1830590"/>
                <a:gd name="connsiteY728" fmla="*/ 1616269 h 2366371"/>
                <a:gd name="connsiteX729" fmla="*/ 429920 w 1830590"/>
                <a:gd name="connsiteY729" fmla="*/ 1616269 h 2366371"/>
                <a:gd name="connsiteX730" fmla="*/ 429920 w 1830590"/>
                <a:gd name="connsiteY730" fmla="*/ 1723425 h 2366371"/>
                <a:gd name="connsiteX731" fmla="*/ 429920 w 1830590"/>
                <a:gd name="connsiteY731" fmla="*/ 1821656 h 2366371"/>
                <a:gd name="connsiteX732" fmla="*/ 331689 w 1830590"/>
                <a:gd name="connsiteY732" fmla="*/ 1821656 h 2366371"/>
                <a:gd name="connsiteX733" fmla="*/ 331689 w 1830590"/>
                <a:gd name="connsiteY733" fmla="*/ 1723425 h 2366371"/>
                <a:gd name="connsiteX734" fmla="*/ 429920 w 1830590"/>
                <a:gd name="connsiteY734" fmla="*/ 1723425 h 2366371"/>
                <a:gd name="connsiteX735" fmla="*/ 429920 w 1830590"/>
                <a:gd name="connsiteY735" fmla="*/ 1830581 h 2366371"/>
                <a:gd name="connsiteX736" fmla="*/ 429920 w 1830590"/>
                <a:gd name="connsiteY736" fmla="*/ 1928812 h 2366371"/>
                <a:gd name="connsiteX737" fmla="*/ 331689 w 1830590"/>
                <a:gd name="connsiteY737" fmla="*/ 1928812 h 2366371"/>
                <a:gd name="connsiteX738" fmla="*/ 331689 w 1830590"/>
                <a:gd name="connsiteY738" fmla="*/ 1830581 h 2366371"/>
                <a:gd name="connsiteX739" fmla="*/ 429920 w 1830590"/>
                <a:gd name="connsiteY739" fmla="*/ 1830581 h 2366371"/>
                <a:gd name="connsiteX740" fmla="*/ 438855 w 1830590"/>
                <a:gd name="connsiteY740" fmla="*/ 1830581 h 2366371"/>
                <a:gd name="connsiteX741" fmla="*/ 537086 w 1830590"/>
                <a:gd name="connsiteY741" fmla="*/ 1830581 h 2366371"/>
                <a:gd name="connsiteX742" fmla="*/ 537086 w 1830590"/>
                <a:gd name="connsiteY742" fmla="*/ 1928812 h 2366371"/>
                <a:gd name="connsiteX743" fmla="*/ 438855 w 1830590"/>
                <a:gd name="connsiteY743" fmla="*/ 1928812 h 2366371"/>
                <a:gd name="connsiteX744" fmla="*/ 438855 w 1830590"/>
                <a:gd name="connsiteY744" fmla="*/ 1830581 h 2366371"/>
                <a:gd name="connsiteX745" fmla="*/ 537077 w 1830590"/>
                <a:gd name="connsiteY745" fmla="*/ 1937737 h 2366371"/>
                <a:gd name="connsiteX746" fmla="*/ 537077 w 1830590"/>
                <a:gd name="connsiteY746" fmla="*/ 2035969 h 2366371"/>
                <a:gd name="connsiteX747" fmla="*/ 438845 w 1830590"/>
                <a:gd name="connsiteY747" fmla="*/ 2035969 h 2366371"/>
                <a:gd name="connsiteX748" fmla="*/ 438845 w 1830590"/>
                <a:gd name="connsiteY748" fmla="*/ 1937737 h 2366371"/>
                <a:gd name="connsiteX749" fmla="*/ 537077 w 1830590"/>
                <a:gd name="connsiteY749" fmla="*/ 1937737 h 2366371"/>
                <a:gd name="connsiteX750" fmla="*/ 546011 w 1830590"/>
                <a:gd name="connsiteY750" fmla="*/ 1937737 h 2366371"/>
                <a:gd name="connsiteX751" fmla="*/ 644243 w 1830590"/>
                <a:gd name="connsiteY751" fmla="*/ 1937737 h 2366371"/>
                <a:gd name="connsiteX752" fmla="*/ 644243 w 1830590"/>
                <a:gd name="connsiteY752" fmla="*/ 2035969 h 2366371"/>
                <a:gd name="connsiteX753" fmla="*/ 546011 w 1830590"/>
                <a:gd name="connsiteY753" fmla="*/ 2035969 h 2366371"/>
                <a:gd name="connsiteX754" fmla="*/ 546011 w 1830590"/>
                <a:gd name="connsiteY754" fmla="*/ 1937737 h 2366371"/>
                <a:gd name="connsiteX755" fmla="*/ 653167 w 1830590"/>
                <a:gd name="connsiteY755" fmla="*/ 1937737 h 2366371"/>
                <a:gd name="connsiteX756" fmla="*/ 751399 w 1830590"/>
                <a:gd name="connsiteY756" fmla="*/ 1937737 h 2366371"/>
                <a:gd name="connsiteX757" fmla="*/ 751399 w 1830590"/>
                <a:gd name="connsiteY757" fmla="*/ 2035969 h 2366371"/>
                <a:gd name="connsiteX758" fmla="*/ 653167 w 1830590"/>
                <a:gd name="connsiteY758" fmla="*/ 2035969 h 2366371"/>
                <a:gd name="connsiteX759" fmla="*/ 653167 w 1830590"/>
                <a:gd name="connsiteY759" fmla="*/ 1937737 h 2366371"/>
                <a:gd name="connsiteX760" fmla="*/ 760324 w 1830590"/>
                <a:gd name="connsiteY760" fmla="*/ 1937737 h 2366371"/>
                <a:gd name="connsiteX761" fmla="*/ 858555 w 1830590"/>
                <a:gd name="connsiteY761" fmla="*/ 1937737 h 2366371"/>
                <a:gd name="connsiteX762" fmla="*/ 858555 w 1830590"/>
                <a:gd name="connsiteY762" fmla="*/ 2035969 h 2366371"/>
                <a:gd name="connsiteX763" fmla="*/ 760324 w 1830590"/>
                <a:gd name="connsiteY763" fmla="*/ 2035969 h 2366371"/>
                <a:gd name="connsiteX764" fmla="*/ 760324 w 1830590"/>
                <a:gd name="connsiteY764" fmla="*/ 1937737 h 2366371"/>
                <a:gd name="connsiteX765" fmla="*/ 867480 w 1830590"/>
                <a:gd name="connsiteY765" fmla="*/ 1937737 h 2366371"/>
                <a:gd name="connsiteX766" fmla="*/ 965711 w 1830590"/>
                <a:gd name="connsiteY766" fmla="*/ 1937737 h 2366371"/>
                <a:gd name="connsiteX767" fmla="*/ 965711 w 1830590"/>
                <a:gd name="connsiteY767" fmla="*/ 2035969 h 2366371"/>
                <a:gd name="connsiteX768" fmla="*/ 867480 w 1830590"/>
                <a:gd name="connsiteY768" fmla="*/ 2035969 h 2366371"/>
                <a:gd name="connsiteX769" fmla="*/ 867480 w 1830590"/>
                <a:gd name="connsiteY769" fmla="*/ 1937737 h 2366371"/>
                <a:gd name="connsiteX770" fmla="*/ 974636 w 1830590"/>
                <a:gd name="connsiteY770" fmla="*/ 1937737 h 2366371"/>
                <a:gd name="connsiteX771" fmla="*/ 1072867 w 1830590"/>
                <a:gd name="connsiteY771" fmla="*/ 1937737 h 2366371"/>
                <a:gd name="connsiteX772" fmla="*/ 1072867 w 1830590"/>
                <a:gd name="connsiteY772" fmla="*/ 2035969 h 2366371"/>
                <a:gd name="connsiteX773" fmla="*/ 974636 w 1830590"/>
                <a:gd name="connsiteY773" fmla="*/ 2035969 h 2366371"/>
                <a:gd name="connsiteX774" fmla="*/ 974636 w 1830590"/>
                <a:gd name="connsiteY774" fmla="*/ 1937737 h 2366371"/>
                <a:gd name="connsiteX775" fmla="*/ 1081792 w 1830590"/>
                <a:gd name="connsiteY775" fmla="*/ 1937737 h 2366371"/>
                <a:gd name="connsiteX776" fmla="*/ 1180024 w 1830590"/>
                <a:gd name="connsiteY776" fmla="*/ 1937737 h 2366371"/>
                <a:gd name="connsiteX777" fmla="*/ 1180024 w 1830590"/>
                <a:gd name="connsiteY777" fmla="*/ 2035969 h 2366371"/>
                <a:gd name="connsiteX778" fmla="*/ 1081792 w 1830590"/>
                <a:gd name="connsiteY778" fmla="*/ 2035969 h 2366371"/>
                <a:gd name="connsiteX779" fmla="*/ 1081792 w 1830590"/>
                <a:gd name="connsiteY779" fmla="*/ 1937737 h 2366371"/>
                <a:gd name="connsiteX780" fmla="*/ 1188949 w 1830590"/>
                <a:gd name="connsiteY780" fmla="*/ 1937737 h 2366371"/>
                <a:gd name="connsiteX781" fmla="*/ 1287180 w 1830590"/>
                <a:gd name="connsiteY781" fmla="*/ 1937737 h 2366371"/>
                <a:gd name="connsiteX782" fmla="*/ 1287180 w 1830590"/>
                <a:gd name="connsiteY782" fmla="*/ 2035969 h 2366371"/>
                <a:gd name="connsiteX783" fmla="*/ 1188949 w 1830590"/>
                <a:gd name="connsiteY783" fmla="*/ 2035969 h 2366371"/>
                <a:gd name="connsiteX784" fmla="*/ 1188949 w 1830590"/>
                <a:gd name="connsiteY784" fmla="*/ 1937737 h 2366371"/>
                <a:gd name="connsiteX785" fmla="*/ 1296105 w 1830590"/>
                <a:gd name="connsiteY785" fmla="*/ 1937737 h 2366371"/>
                <a:gd name="connsiteX786" fmla="*/ 1394336 w 1830590"/>
                <a:gd name="connsiteY786" fmla="*/ 1937737 h 2366371"/>
                <a:gd name="connsiteX787" fmla="*/ 1394336 w 1830590"/>
                <a:gd name="connsiteY787" fmla="*/ 2035969 h 2366371"/>
                <a:gd name="connsiteX788" fmla="*/ 1296105 w 1830590"/>
                <a:gd name="connsiteY788" fmla="*/ 2035969 h 2366371"/>
                <a:gd name="connsiteX789" fmla="*/ 1296105 w 1830590"/>
                <a:gd name="connsiteY789" fmla="*/ 1937737 h 2366371"/>
                <a:gd name="connsiteX790" fmla="*/ 1296105 w 1830590"/>
                <a:gd name="connsiteY790" fmla="*/ 1928812 h 2366371"/>
                <a:gd name="connsiteX791" fmla="*/ 1296105 w 1830590"/>
                <a:gd name="connsiteY791" fmla="*/ 1830581 h 2366371"/>
                <a:gd name="connsiteX792" fmla="*/ 1394336 w 1830590"/>
                <a:gd name="connsiteY792" fmla="*/ 1830581 h 2366371"/>
                <a:gd name="connsiteX793" fmla="*/ 1394336 w 1830590"/>
                <a:gd name="connsiteY793" fmla="*/ 1928812 h 2366371"/>
                <a:gd name="connsiteX794" fmla="*/ 1296105 w 1830590"/>
                <a:gd name="connsiteY794" fmla="*/ 1928812 h 2366371"/>
                <a:gd name="connsiteX795" fmla="*/ 1403261 w 1830590"/>
                <a:gd name="connsiteY795" fmla="*/ 1830581 h 2366371"/>
                <a:gd name="connsiteX796" fmla="*/ 1501492 w 1830590"/>
                <a:gd name="connsiteY796" fmla="*/ 1830581 h 2366371"/>
                <a:gd name="connsiteX797" fmla="*/ 1501492 w 1830590"/>
                <a:gd name="connsiteY797" fmla="*/ 1928812 h 2366371"/>
                <a:gd name="connsiteX798" fmla="*/ 1403261 w 1830590"/>
                <a:gd name="connsiteY798" fmla="*/ 1928812 h 2366371"/>
                <a:gd name="connsiteX799" fmla="*/ 1403261 w 1830590"/>
                <a:gd name="connsiteY799" fmla="*/ 1830581 h 2366371"/>
                <a:gd name="connsiteX800" fmla="*/ 1403261 w 1830590"/>
                <a:gd name="connsiteY800" fmla="*/ 1821656 h 2366371"/>
                <a:gd name="connsiteX801" fmla="*/ 1403261 w 1830590"/>
                <a:gd name="connsiteY801" fmla="*/ 1723425 h 2366371"/>
                <a:gd name="connsiteX802" fmla="*/ 1501492 w 1830590"/>
                <a:gd name="connsiteY802" fmla="*/ 1723425 h 2366371"/>
                <a:gd name="connsiteX803" fmla="*/ 1501492 w 1830590"/>
                <a:gd name="connsiteY803" fmla="*/ 1821656 h 2366371"/>
                <a:gd name="connsiteX804" fmla="*/ 1403261 w 1830590"/>
                <a:gd name="connsiteY804" fmla="*/ 1821656 h 2366371"/>
                <a:gd name="connsiteX805" fmla="*/ 1403261 w 1830590"/>
                <a:gd name="connsiteY805" fmla="*/ 1714500 h 2366371"/>
                <a:gd name="connsiteX806" fmla="*/ 1403261 w 1830590"/>
                <a:gd name="connsiteY806" fmla="*/ 1616269 h 2366371"/>
                <a:gd name="connsiteX807" fmla="*/ 1501492 w 1830590"/>
                <a:gd name="connsiteY807" fmla="*/ 1616269 h 2366371"/>
                <a:gd name="connsiteX808" fmla="*/ 1501492 w 1830590"/>
                <a:gd name="connsiteY808" fmla="*/ 1714500 h 2366371"/>
                <a:gd name="connsiteX809" fmla="*/ 1403261 w 1830590"/>
                <a:gd name="connsiteY809" fmla="*/ 1714500 h 2366371"/>
                <a:gd name="connsiteX810" fmla="*/ 1403261 w 1830590"/>
                <a:gd name="connsiteY810" fmla="*/ 1607344 h 2366371"/>
                <a:gd name="connsiteX811" fmla="*/ 1403261 w 1830590"/>
                <a:gd name="connsiteY811" fmla="*/ 1509112 h 2366371"/>
                <a:gd name="connsiteX812" fmla="*/ 1501492 w 1830590"/>
                <a:gd name="connsiteY812" fmla="*/ 1509112 h 2366371"/>
                <a:gd name="connsiteX813" fmla="*/ 1501492 w 1830590"/>
                <a:gd name="connsiteY813" fmla="*/ 1607344 h 2366371"/>
                <a:gd name="connsiteX814" fmla="*/ 1403261 w 1830590"/>
                <a:gd name="connsiteY814" fmla="*/ 1607344 h 2366371"/>
                <a:gd name="connsiteX815" fmla="*/ 1403261 w 1830590"/>
                <a:gd name="connsiteY815" fmla="*/ 1500187 h 2366371"/>
                <a:gd name="connsiteX816" fmla="*/ 1403261 w 1830590"/>
                <a:gd name="connsiteY816" fmla="*/ 1401956 h 2366371"/>
                <a:gd name="connsiteX817" fmla="*/ 1501492 w 1830590"/>
                <a:gd name="connsiteY817" fmla="*/ 1401956 h 2366371"/>
                <a:gd name="connsiteX818" fmla="*/ 1501492 w 1830590"/>
                <a:gd name="connsiteY818" fmla="*/ 1500187 h 2366371"/>
                <a:gd name="connsiteX819" fmla="*/ 1403261 w 1830590"/>
                <a:gd name="connsiteY819" fmla="*/ 1500187 h 2366371"/>
                <a:gd name="connsiteX820" fmla="*/ 1403261 w 1830590"/>
                <a:gd name="connsiteY820" fmla="*/ 1393031 h 2366371"/>
                <a:gd name="connsiteX821" fmla="*/ 1403261 w 1830590"/>
                <a:gd name="connsiteY821" fmla="*/ 1294800 h 2366371"/>
                <a:gd name="connsiteX822" fmla="*/ 1501492 w 1830590"/>
                <a:gd name="connsiteY822" fmla="*/ 1294800 h 2366371"/>
                <a:gd name="connsiteX823" fmla="*/ 1501492 w 1830590"/>
                <a:gd name="connsiteY823" fmla="*/ 1393031 h 2366371"/>
                <a:gd name="connsiteX824" fmla="*/ 1403261 w 1830590"/>
                <a:gd name="connsiteY824" fmla="*/ 1393031 h 2366371"/>
                <a:gd name="connsiteX825" fmla="*/ 1403261 w 1830590"/>
                <a:gd name="connsiteY825" fmla="*/ 1285875 h 2366371"/>
                <a:gd name="connsiteX826" fmla="*/ 1403261 w 1830590"/>
                <a:gd name="connsiteY826" fmla="*/ 1187644 h 2366371"/>
                <a:gd name="connsiteX827" fmla="*/ 1501492 w 1830590"/>
                <a:gd name="connsiteY827" fmla="*/ 1187644 h 2366371"/>
                <a:gd name="connsiteX828" fmla="*/ 1501492 w 1830590"/>
                <a:gd name="connsiteY828" fmla="*/ 1285875 h 2366371"/>
                <a:gd name="connsiteX829" fmla="*/ 1403261 w 1830590"/>
                <a:gd name="connsiteY829" fmla="*/ 1285875 h 2366371"/>
                <a:gd name="connsiteX830" fmla="*/ 1403261 w 1830590"/>
                <a:gd name="connsiteY830" fmla="*/ 1178719 h 2366371"/>
                <a:gd name="connsiteX831" fmla="*/ 1403261 w 1830590"/>
                <a:gd name="connsiteY831" fmla="*/ 1080487 h 2366371"/>
                <a:gd name="connsiteX832" fmla="*/ 1501492 w 1830590"/>
                <a:gd name="connsiteY832" fmla="*/ 1080487 h 2366371"/>
                <a:gd name="connsiteX833" fmla="*/ 1501492 w 1830590"/>
                <a:gd name="connsiteY833" fmla="*/ 1178719 h 2366371"/>
                <a:gd name="connsiteX834" fmla="*/ 1403261 w 1830590"/>
                <a:gd name="connsiteY834" fmla="*/ 1178719 h 2366371"/>
                <a:gd name="connsiteX835" fmla="*/ 1403261 w 1830590"/>
                <a:gd name="connsiteY835" fmla="*/ 1071562 h 2366371"/>
                <a:gd name="connsiteX836" fmla="*/ 1403261 w 1830590"/>
                <a:gd name="connsiteY836" fmla="*/ 973331 h 2366371"/>
                <a:gd name="connsiteX837" fmla="*/ 1501492 w 1830590"/>
                <a:gd name="connsiteY837" fmla="*/ 973331 h 2366371"/>
                <a:gd name="connsiteX838" fmla="*/ 1501492 w 1830590"/>
                <a:gd name="connsiteY838" fmla="*/ 1071562 h 2366371"/>
                <a:gd name="connsiteX839" fmla="*/ 1403261 w 1830590"/>
                <a:gd name="connsiteY839" fmla="*/ 1071562 h 2366371"/>
                <a:gd name="connsiteX840" fmla="*/ 1403261 w 1830590"/>
                <a:gd name="connsiteY840" fmla="*/ 964406 h 2366371"/>
                <a:gd name="connsiteX841" fmla="*/ 1403261 w 1830590"/>
                <a:gd name="connsiteY841" fmla="*/ 866175 h 2366371"/>
                <a:gd name="connsiteX842" fmla="*/ 1501492 w 1830590"/>
                <a:gd name="connsiteY842" fmla="*/ 866175 h 2366371"/>
                <a:gd name="connsiteX843" fmla="*/ 1501492 w 1830590"/>
                <a:gd name="connsiteY843" fmla="*/ 964406 h 2366371"/>
                <a:gd name="connsiteX844" fmla="*/ 1403261 w 1830590"/>
                <a:gd name="connsiteY844" fmla="*/ 964406 h 2366371"/>
                <a:gd name="connsiteX845" fmla="*/ 1403261 w 1830590"/>
                <a:gd name="connsiteY845" fmla="*/ 857250 h 2366371"/>
                <a:gd name="connsiteX846" fmla="*/ 1403261 w 1830590"/>
                <a:gd name="connsiteY846" fmla="*/ 759019 h 2366371"/>
                <a:gd name="connsiteX847" fmla="*/ 1501492 w 1830590"/>
                <a:gd name="connsiteY847" fmla="*/ 759019 h 2366371"/>
                <a:gd name="connsiteX848" fmla="*/ 1501492 w 1830590"/>
                <a:gd name="connsiteY848" fmla="*/ 857250 h 2366371"/>
                <a:gd name="connsiteX849" fmla="*/ 1403261 w 1830590"/>
                <a:gd name="connsiteY849" fmla="*/ 857250 h 2366371"/>
                <a:gd name="connsiteX850" fmla="*/ 1403261 w 1830590"/>
                <a:gd name="connsiteY850" fmla="*/ 750094 h 2366371"/>
                <a:gd name="connsiteX851" fmla="*/ 1403261 w 1830590"/>
                <a:gd name="connsiteY851" fmla="*/ 651862 h 2366371"/>
                <a:gd name="connsiteX852" fmla="*/ 1501492 w 1830590"/>
                <a:gd name="connsiteY852" fmla="*/ 651862 h 2366371"/>
                <a:gd name="connsiteX853" fmla="*/ 1501492 w 1830590"/>
                <a:gd name="connsiteY853" fmla="*/ 750094 h 2366371"/>
                <a:gd name="connsiteX854" fmla="*/ 1403261 w 1830590"/>
                <a:gd name="connsiteY854" fmla="*/ 750094 h 2366371"/>
                <a:gd name="connsiteX855" fmla="*/ 1403261 w 1830590"/>
                <a:gd name="connsiteY855" fmla="*/ 642938 h 2366371"/>
                <a:gd name="connsiteX856" fmla="*/ 1403261 w 1830590"/>
                <a:gd name="connsiteY856" fmla="*/ 544706 h 2366371"/>
                <a:gd name="connsiteX857" fmla="*/ 1501492 w 1830590"/>
                <a:gd name="connsiteY857" fmla="*/ 544706 h 2366371"/>
                <a:gd name="connsiteX858" fmla="*/ 1501492 w 1830590"/>
                <a:gd name="connsiteY858" fmla="*/ 642938 h 2366371"/>
                <a:gd name="connsiteX859" fmla="*/ 1403261 w 1830590"/>
                <a:gd name="connsiteY859" fmla="*/ 642938 h 2366371"/>
                <a:gd name="connsiteX860" fmla="*/ 1403261 w 1830590"/>
                <a:gd name="connsiteY860" fmla="*/ 535781 h 2366371"/>
                <a:gd name="connsiteX861" fmla="*/ 1403261 w 1830590"/>
                <a:gd name="connsiteY861" fmla="*/ 437550 h 2366371"/>
                <a:gd name="connsiteX862" fmla="*/ 1501492 w 1830590"/>
                <a:gd name="connsiteY862" fmla="*/ 437550 h 2366371"/>
                <a:gd name="connsiteX863" fmla="*/ 1501492 w 1830590"/>
                <a:gd name="connsiteY863" fmla="*/ 535781 h 2366371"/>
                <a:gd name="connsiteX864" fmla="*/ 1403261 w 1830590"/>
                <a:gd name="connsiteY864" fmla="*/ 535781 h 2366371"/>
                <a:gd name="connsiteX865" fmla="*/ 1403261 w 1830590"/>
                <a:gd name="connsiteY865" fmla="*/ 428625 h 2366371"/>
                <a:gd name="connsiteX866" fmla="*/ 1403261 w 1830590"/>
                <a:gd name="connsiteY866" fmla="*/ 330394 h 2366371"/>
                <a:gd name="connsiteX867" fmla="*/ 1501492 w 1830590"/>
                <a:gd name="connsiteY867" fmla="*/ 330394 h 2366371"/>
                <a:gd name="connsiteX868" fmla="*/ 1501492 w 1830590"/>
                <a:gd name="connsiteY868" fmla="*/ 428625 h 2366371"/>
                <a:gd name="connsiteX869" fmla="*/ 1403261 w 1830590"/>
                <a:gd name="connsiteY869" fmla="*/ 428625 h 2366371"/>
                <a:gd name="connsiteX870" fmla="*/ 1403261 w 1830590"/>
                <a:gd name="connsiteY870" fmla="*/ 321469 h 2366371"/>
                <a:gd name="connsiteX871" fmla="*/ 1403261 w 1830590"/>
                <a:gd name="connsiteY871" fmla="*/ 223237 h 2366371"/>
                <a:gd name="connsiteX872" fmla="*/ 1501492 w 1830590"/>
                <a:gd name="connsiteY872" fmla="*/ 223237 h 2366371"/>
                <a:gd name="connsiteX873" fmla="*/ 1501492 w 1830590"/>
                <a:gd name="connsiteY873" fmla="*/ 321469 h 2366371"/>
                <a:gd name="connsiteX874" fmla="*/ 1403261 w 1830590"/>
                <a:gd name="connsiteY874" fmla="*/ 321469 h 2366371"/>
                <a:gd name="connsiteX875" fmla="*/ 1394327 w 1830590"/>
                <a:gd name="connsiteY875" fmla="*/ 321469 h 2366371"/>
                <a:gd name="connsiteX876" fmla="*/ 1296095 w 1830590"/>
                <a:gd name="connsiteY876" fmla="*/ 321469 h 2366371"/>
                <a:gd name="connsiteX877" fmla="*/ 1296095 w 1830590"/>
                <a:gd name="connsiteY877" fmla="*/ 223237 h 2366371"/>
                <a:gd name="connsiteX878" fmla="*/ 1394327 w 1830590"/>
                <a:gd name="connsiteY878" fmla="*/ 223237 h 2366371"/>
                <a:gd name="connsiteX879" fmla="*/ 1394327 w 1830590"/>
                <a:gd name="connsiteY879" fmla="*/ 321469 h 2366371"/>
                <a:gd name="connsiteX880" fmla="*/ 1287171 w 1830590"/>
                <a:gd name="connsiteY880" fmla="*/ 321469 h 2366371"/>
                <a:gd name="connsiteX881" fmla="*/ 1188939 w 1830590"/>
                <a:gd name="connsiteY881" fmla="*/ 321469 h 2366371"/>
                <a:gd name="connsiteX882" fmla="*/ 1188939 w 1830590"/>
                <a:gd name="connsiteY882" fmla="*/ 223237 h 2366371"/>
                <a:gd name="connsiteX883" fmla="*/ 1287171 w 1830590"/>
                <a:gd name="connsiteY883" fmla="*/ 223237 h 2366371"/>
                <a:gd name="connsiteX884" fmla="*/ 1287171 w 1830590"/>
                <a:gd name="connsiteY884" fmla="*/ 321469 h 2366371"/>
                <a:gd name="connsiteX885" fmla="*/ 1180014 w 1830590"/>
                <a:gd name="connsiteY885" fmla="*/ 321469 h 2366371"/>
                <a:gd name="connsiteX886" fmla="*/ 1081783 w 1830590"/>
                <a:gd name="connsiteY886" fmla="*/ 321469 h 2366371"/>
                <a:gd name="connsiteX887" fmla="*/ 1081783 w 1830590"/>
                <a:gd name="connsiteY887" fmla="*/ 223237 h 2366371"/>
                <a:gd name="connsiteX888" fmla="*/ 1180014 w 1830590"/>
                <a:gd name="connsiteY888" fmla="*/ 223237 h 2366371"/>
                <a:gd name="connsiteX889" fmla="*/ 1180014 w 1830590"/>
                <a:gd name="connsiteY889" fmla="*/ 321469 h 2366371"/>
                <a:gd name="connsiteX890" fmla="*/ 1072858 w 1830590"/>
                <a:gd name="connsiteY890" fmla="*/ 321469 h 2366371"/>
                <a:gd name="connsiteX891" fmla="*/ 974627 w 1830590"/>
                <a:gd name="connsiteY891" fmla="*/ 321469 h 2366371"/>
                <a:gd name="connsiteX892" fmla="*/ 974627 w 1830590"/>
                <a:gd name="connsiteY892" fmla="*/ 223237 h 2366371"/>
                <a:gd name="connsiteX893" fmla="*/ 1072858 w 1830590"/>
                <a:gd name="connsiteY893" fmla="*/ 223237 h 2366371"/>
                <a:gd name="connsiteX894" fmla="*/ 1072858 w 1830590"/>
                <a:gd name="connsiteY894" fmla="*/ 321469 h 2366371"/>
                <a:gd name="connsiteX895" fmla="*/ 965702 w 1830590"/>
                <a:gd name="connsiteY895" fmla="*/ 321469 h 2366371"/>
                <a:gd name="connsiteX896" fmla="*/ 867470 w 1830590"/>
                <a:gd name="connsiteY896" fmla="*/ 321469 h 2366371"/>
                <a:gd name="connsiteX897" fmla="*/ 867470 w 1830590"/>
                <a:gd name="connsiteY897" fmla="*/ 223237 h 2366371"/>
                <a:gd name="connsiteX898" fmla="*/ 965702 w 1830590"/>
                <a:gd name="connsiteY898" fmla="*/ 223237 h 2366371"/>
                <a:gd name="connsiteX899" fmla="*/ 965702 w 1830590"/>
                <a:gd name="connsiteY899" fmla="*/ 321469 h 2366371"/>
                <a:gd name="connsiteX900" fmla="*/ 858546 w 1830590"/>
                <a:gd name="connsiteY900" fmla="*/ 321469 h 2366371"/>
                <a:gd name="connsiteX901" fmla="*/ 760314 w 1830590"/>
                <a:gd name="connsiteY901" fmla="*/ 321469 h 2366371"/>
                <a:gd name="connsiteX902" fmla="*/ 760314 w 1830590"/>
                <a:gd name="connsiteY902" fmla="*/ 223237 h 2366371"/>
                <a:gd name="connsiteX903" fmla="*/ 858546 w 1830590"/>
                <a:gd name="connsiteY903" fmla="*/ 223237 h 2366371"/>
                <a:gd name="connsiteX904" fmla="*/ 858546 w 1830590"/>
                <a:gd name="connsiteY904" fmla="*/ 321469 h 2366371"/>
                <a:gd name="connsiteX905" fmla="*/ 751389 w 1830590"/>
                <a:gd name="connsiteY905" fmla="*/ 321469 h 2366371"/>
                <a:gd name="connsiteX906" fmla="*/ 653158 w 1830590"/>
                <a:gd name="connsiteY906" fmla="*/ 321469 h 2366371"/>
                <a:gd name="connsiteX907" fmla="*/ 653158 w 1830590"/>
                <a:gd name="connsiteY907" fmla="*/ 223237 h 2366371"/>
                <a:gd name="connsiteX908" fmla="*/ 751389 w 1830590"/>
                <a:gd name="connsiteY908" fmla="*/ 223237 h 2366371"/>
                <a:gd name="connsiteX909" fmla="*/ 751389 w 1830590"/>
                <a:gd name="connsiteY909" fmla="*/ 321469 h 2366371"/>
                <a:gd name="connsiteX910" fmla="*/ 644233 w 1830590"/>
                <a:gd name="connsiteY910" fmla="*/ 321469 h 2366371"/>
                <a:gd name="connsiteX911" fmla="*/ 546002 w 1830590"/>
                <a:gd name="connsiteY911" fmla="*/ 321469 h 2366371"/>
                <a:gd name="connsiteX912" fmla="*/ 546002 w 1830590"/>
                <a:gd name="connsiteY912" fmla="*/ 223237 h 2366371"/>
                <a:gd name="connsiteX913" fmla="*/ 644233 w 1830590"/>
                <a:gd name="connsiteY913" fmla="*/ 223237 h 2366371"/>
                <a:gd name="connsiteX914" fmla="*/ 644233 w 1830590"/>
                <a:gd name="connsiteY914" fmla="*/ 321469 h 2366371"/>
                <a:gd name="connsiteX915" fmla="*/ 537077 w 1830590"/>
                <a:gd name="connsiteY915" fmla="*/ 321469 h 2366371"/>
                <a:gd name="connsiteX916" fmla="*/ 438845 w 1830590"/>
                <a:gd name="connsiteY916" fmla="*/ 321469 h 2366371"/>
                <a:gd name="connsiteX917" fmla="*/ 438845 w 1830590"/>
                <a:gd name="connsiteY917" fmla="*/ 223237 h 2366371"/>
                <a:gd name="connsiteX918" fmla="*/ 537077 w 1830590"/>
                <a:gd name="connsiteY918" fmla="*/ 223237 h 2366371"/>
                <a:gd name="connsiteX919" fmla="*/ 537077 w 1830590"/>
                <a:gd name="connsiteY919" fmla="*/ 321469 h 2366371"/>
                <a:gd name="connsiteX920" fmla="*/ 429920 w 1830590"/>
                <a:gd name="connsiteY920" fmla="*/ 321469 h 2366371"/>
                <a:gd name="connsiteX921" fmla="*/ 331689 w 1830590"/>
                <a:gd name="connsiteY921" fmla="*/ 321469 h 2366371"/>
                <a:gd name="connsiteX922" fmla="*/ 331689 w 1830590"/>
                <a:gd name="connsiteY922" fmla="*/ 223237 h 2366371"/>
                <a:gd name="connsiteX923" fmla="*/ 429920 w 1830590"/>
                <a:gd name="connsiteY923" fmla="*/ 223237 h 2366371"/>
                <a:gd name="connsiteX924" fmla="*/ 429920 w 1830590"/>
                <a:gd name="connsiteY924" fmla="*/ 321469 h 2366371"/>
                <a:gd name="connsiteX925" fmla="*/ 429920 w 1830590"/>
                <a:gd name="connsiteY925" fmla="*/ 330394 h 2366371"/>
                <a:gd name="connsiteX926" fmla="*/ 429920 w 1830590"/>
                <a:gd name="connsiteY926" fmla="*/ 428625 h 2366371"/>
                <a:gd name="connsiteX927" fmla="*/ 331689 w 1830590"/>
                <a:gd name="connsiteY927" fmla="*/ 428625 h 2366371"/>
                <a:gd name="connsiteX928" fmla="*/ 331689 w 1830590"/>
                <a:gd name="connsiteY928" fmla="*/ 330394 h 2366371"/>
                <a:gd name="connsiteX929" fmla="*/ 429920 w 1830590"/>
                <a:gd name="connsiteY929" fmla="*/ 330394 h 2366371"/>
                <a:gd name="connsiteX930" fmla="*/ 322764 w 1830590"/>
                <a:gd name="connsiteY930" fmla="*/ 428625 h 2366371"/>
                <a:gd name="connsiteX931" fmla="*/ 224533 w 1830590"/>
                <a:gd name="connsiteY931" fmla="*/ 428625 h 2366371"/>
                <a:gd name="connsiteX932" fmla="*/ 224533 w 1830590"/>
                <a:gd name="connsiteY932" fmla="*/ 330394 h 2366371"/>
                <a:gd name="connsiteX933" fmla="*/ 322764 w 1830590"/>
                <a:gd name="connsiteY933" fmla="*/ 330394 h 2366371"/>
                <a:gd name="connsiteX934" fmla="*/ 322764 w 1830590"/>
                <a:gd name="connsiteY934" fmla="*/ 428625 h 2366371"/>
                <a:gd name="connsiteX935" fmla="*/ 322764 w 1830590"/>
                <a:gd name="connsiteY935" fmla="*/ 437550 h 2366371"/>
                <a:gd name="connsiteX936" fmla="*/ 322764 w 1830590"/>
                <a:gd name="connsiteY936" fmla="*/ 535781 h 2366371"/>
                <a:gd name="connsiteX937" fmla="*/ 224533 w 1830590"/>
                <a:gd name="connsiteY937" fmla="*/ 535781 h 2366371"/>
                <a:gd name="connsiteX938" fmla="*/ 224533 w 1830590"/>
                <a:gd name="connsiteY938" fmla="*/ 437550 h 2366371"/>
                <a:gd name="connsiteX939" fmla="*/ 322764 w 1830590"/>
                <a:gd name="connsiteY939" fmla="*/ 437550 h 2366371"/>
                <a:gd name="connsiteX940" fmla="*/ 322764 w 1830590"/>
                <a:gd name="connsiteY940" fmla="*/ 544706 h 2366371"/>
                <a:gd name="connsiteX941" fmla="*/ 322764 w 1830590"/>
                <a:gd name="connsiteY941" fmla="*/ 642938 h 2366371"/>
                <a:gd name="connsiteX942" fmla="*/ 224533 w 1830590"/>
                <a:gd name="connsiteY942" fmla="*/ 642938 h 2366371"/>
                <a:gd name="connsiteX943" fmla="*/ 224533 w 1830590"/>
                <a:gd name="connsiteY943" fmla="*/ 544706 h 2366371"/>
                <a:gd name="connsiteX944" fmla="*/ 322764 w 1830590"/>
                <a:gd name="connsiteY944" fmla="*/ 544706 h 2366371"/>
                <a:gd name="connsiteX945" fmla="*/ 322764 w 1830590"/>
                <a:gd name="connsiteY945" fmla="*/ 651862 h 2366371"/>
                <a:gd name="connsiteX946" fmla="*/ 322764 w 1830590"/>
                <a:gd name="connsiteY946" fmla="*/ 750094 h 2366371"/>
                <a:gd name="connsiteX947" fmla="*/ 224533 w 1830590"/>
                <a:gd name="connsiteY947" fmla="*/ 750094 h 2366371"/>
                <a:gd name="connsiteX948" fmla="*/ 224533 w 1830590"/>
                <a:gd name="connsiteY948" fmla="*/ 651862 h 2366371"/>
                <a:gd name="connsiteX949" fmla="*/ 322764 w 1830590"/>
                <a:gd name="connsiteY949" fmla="*/ 651862 h 2366371"/>
                <a:gd name="connsiteX950" fmla="*/ 322764 w 1830590"/>
                <a:gd name="connsiteY950" fmla="*/ 759019 h 2366371"/>
                <a:gd name="connsiteX951" fmla="*/ 322764 w 1830590"/>
                <a:gd name="connsiteY951" fmla="*/ 857250 h 2366371"/>
                <a:gd name="connsiteX952" fmla="*/ 224533 w 1830590"/>
                <a:gd name="connsiteY952" fmla="*/ 857250 h 2366371"/>
                <a:gd name="connsiteX953" fmla="*/ 224533 w 1830590"/>
                <a:gd name="connsiteY953" fmla="*/ 759019 h 2366371"/>
                <a:gd name="connsiteX954" fmla="*/ 322764 w 1830590"/>
                <a:gd name="connsiteY954" fmla="*/ 759019 h 2366371"/>
                <a:gd name="connsiteX955" fmla="*/ 322764 w 1830590"/>
                <a:gd name="connsiteY955" fmla="*/ 866175 h 2366371"/>
                <a:gd name="connsiteX956" fmla="*/ 322764 w 1830590"/>
                <a:gd name="connsiteY956" fmla="*/ 964406 h 2366371"/>
                <a:gd name="connsiteX957" fmla="*/ 224533 w 1830590"/>
                <a:gd name="connsiteY957" fmla="*/ 964406 h 2366371"/>
                <a:gd name="connsiteX958" fmla="*/ 224533 w 1830590"/>
                <a:gd name="connsiteY958" fmla="*/ 866175 h 2366371"/>
                <a:gd name="connsiteX959" fmla="*/ 322764 w 1830590"/>
                <a:gd name="connsiteY959" fmla="*/ 866175 h 2366371"/>
                <a:gd name="connsiteX960" fmla="*/ 322764 w 1830590"/>
                <a:gd name="connsiteY960" fmla="*/ 973331 h 2366371"/>
                <a:gd name="connsiteX961" fmla="*/ 322764 w 1830590"/>
                <a:gd name="connsiteY961" fmla="*/ 1071562 h 2366371"/>
                <a:gd name="connsiteX962" fmla="*/ 224533 w 1830590"/>
                <a:gd name="connsiteY962" fmla="*/ 1071562 h 2366371"/>
                <a:gd name="connsiteX963" fmla="*/ 224533 w 1830590"/>
                <a:gd name="connsiteY963" fmla="*/ 973331 h 2366371"/>
                <a:gd name="connsiteX964" fmla="*/ 322764 w 1830590"/>
                <a:gd name="connsiteY964" fmla="*/ 973331 h 2366371"/>
                <a:gd name="connsiteX965" fmla="*/ 322764 w 1830590"/>
                <a:gd name="connsiteY965" fmla="*/ 1080487 h 2366371"/>
                <a:gd name="connsiteX966" fmla="*/ 322764 w 1830590"/>
                <a:gd name="connsiteY966" fmla="*/ 1178719 h 2366371"/>
                <a:gd name="connsiteX967" fmla="*/ 224533 w 1830590"/>
                <a:gd name="connsiteY967" fmla="*/ 1178719 h 2366371"/>
                <a:gd name="connsiteX968" fmla="*/ 224533 w 1830590"/>
                <a:gd name="connsiteY968" fmla="*/ 1080487 h 2366371"/>
                <a:gd name="connsiteX969" fmla="*/ 322764 w 1830590"/>
                <a:gd name="connsiteY969" fmla="*/ 1080487 h 2366371"/>
                <a:gd name="connsiteX970" fmla="*/ 322764 w 1830590"/>
                <a:gd name="connsiteY970" fmla="*/ 1187644 h 2366371"/>
                <a:gd name="connsiteX971" fmla="*/ 322764 w 1830590"/>
                <a:gd name="connsiteY971" fmla="*/ 1285875 h 2366371"/>
                <a:gd name="connsiteX972" fmla="*/ 224533 w 1830590"/>
                <a:gd name="connsiteY972" fmla="*/ 1285875 h 2366371"/>
                <a:gd name="connsiteX973" fmla="*/ 224533 w 1830590"/>
                <a:gd name="connsiteY973" fmla="*/ 1187644 h 2366371"/>
                <a:gd name="connsiteX974" fmla="*/ 322764 w 1830590"/>
                <a:gd name="connsiteY974" fmla="*/ 1187644 h 2366371"/>
                <a:gd name="connsiteX975" fmla="*/ 322764 w 1830590"/>
                <a:gd name="connsiteY975" fmla="*/ 1294800 h 2366371"/>
                <a:gd name="connsiteX976" fmla="*/ 322764 w 1830590"/>
                <a:gd name="connsiteY976" fmla="*/ 1393031 h 2366371"/>
                <a:gd name="connsiteX977" fmla="*/ 224533 w 1830590"/>
                <a:gd name="connsiteY977" fmla="*/ 1393031 h 2366371"/>
                <a:gd name="connsiteX978" fmla="*/ 224533 w 1830590"/>
                <a:gd name="connsiteY978" fmla="*/ 1294800 h 2366371"/>
                <a:gd name="connsiteX979" fmla="*/ 322764 w 1830590"/>
                <a:gd name="connsiteY979" fmla="*/ 1294800 h 2366371"/>
                <a:gd name="connsiteX980" fmla="*/ 322764 w 1830590"/>
                <a:gd name="connsiteY980" fmla="*/ 1401956 h 2366371"/>
                <a:gd name="connsiteX981" fmla="*/ 322764 w 1830590"/>
                <a:gd name="connsiteY981" fmla="*/ 1500187 h 2366371"/>
                <a:gd name="connsiteX982" fmla="*/ 224533 w 1830590"/>
                <a:gd name="connsiteY982" fmla="*/ 1500187 h 2366371"/>
                <a:gd name="connsiteX983" fmla="*/ 224533 w 1830590"/>
                <a:gd name="connsiteY983" fmla="*/ 1401956 h 2366371"/>
                <a:gd name="connsiteX984" fmla="*/ 322764 w 1830590"/>
                <a:gd name="connsiteY984" fmla="*/ 1401956 h 2366371"/>
                <a:gd name="connsiteX985" fmla="*/ 322764 w 1830590"/>
                <a:gd name="connsiteY985" fmla="*/ 1509112 h 2366371"/>
                <a:gd name="connsiteX986" fmla="*/ 322764 w 1830590"/>
                <a:gd name="connsiteY986" fmla="*/ 1607344 h 2366371"/>
                <a:gd name="connsiteX987" fmla="*/ 224533 w 1830590"/>
                <a:gd name="connsiteY987" fmla="*/ 1607344 h 2366371"/>
                <a:gd name="connsiteX988" fmla="*/ 224533 w 1830590"/>
                <a:gd name="connsiteY988" fmla="*/ 1509112 h 2366371"/>
                <a:gd name="connsiteX989" fmla="*/ 322764 w 1830590"/>
                <a:gd name="connsiteY989" fmla="*/ 1509112 h 2366371"/>
                <a:gd name="connsiteX990" fmla="*/ 322764 w 1830590"/>
                <a:gd name="connsiteY990" fmla="*/ 1616269 h 2366371"/>
                <a:gd name="connsiteX991" fmla="*/ 322764 w 1830590"/>
                <a:gd name="connsiteY991" fmla="*/ 1714500 h 2366371"/>
                <a:gd name="connsiteX992" fmla="*/ 224533 w 1830590"/>
                <a:gd name="connsiteY992" fmla="*/ 1714500 h 2366371"/>
                <a:gd name="connsiteX993" fmla="*/ 224533 w 1830590"/>
                <a:gd name="connsiteY993" fmla="*/ 1616269 h 2366371"/>
                <a:gd name="connsiteX994" fmla="*/ 322764 w 1830590"/>
                <a:gd name="connsiteY994" fmla="*/ 1616269 h 2366371"/>
                <a:gd name="connsiteX995" fmla="*/ 322764 w 1830590"/>
                <a:gd name="connsiteY995" fmla="*/ 1723425 h 2366371"/>
                <a:gd name="connsiteX996" fmla="*/ 322764 w 1830590"/>
                <a:gd name="connsiteY996" fmla="*/ 1821656 h 2366371"/>
                <a:gd name="connsiteX997" fmla="*/ 224533 w 1830590"/>
                <a:gd name="connsiteY997" fmla="*/ 1821656 h 2366371"/>
                <a:gd name="connsiteX998" fmla="*/ 224533 w 1830590"/>
                <a:gd name="connsiteY998" fmla="*/ 1723425 h 2366371"/>
                <a:gd name="connsiteX999" fmla="*/ 322764 w 1830590"/>
                <a:gd name="connsiteY999" fmla="*/ 1723425 h 2366371"/>
                <a:gd name="connsiteX1000" fmla="*/ 322764 w 1830590"/>
                <a:gd name="connsiteY1000" fmla="*/ 1830581 h 2366371"/>
                <a:gd name="connsiteX1001" fmla="*/ 322764 w 1830590"/>
                <a:gd name="connsiteY1001" fmla="*/ 1928812 h 2366371"/>
                <a:gd name="connsiteX1002" fmla="*/ 224533 w 1830590"/>
                <a:gd name="connsiteY1002" fmla="*/ 1928812 h 2366371"/>
                <a:gd name="connsiteX1003" fmla="*/ 224533 w 1830590"/>
                <a:gd name="connsiteY1003" fmla="*/ 1830581 h 2366371"/>
                <a:gd name="connsiteX1004" fmla="*/ 322764 w 1830590"/>
                <a:gd name="connsiteY1004" fmla="*/ 1830581 h 2366371"/>
                <a:gd name="connsiteX1005" fmla="*/ 322764 w 1830590"/>
                <a:gd name="connsiteY1005" fmla="*/ 1937737 h 2366371"/>
                <a:gd name="connsiteX1006" fmla="*/ 322764 w 1830590"/>
                <a:gd name="connsiteY1006" fmla="*/ 2035969 h 2366371"/>
                <a:gd name="connsiteX1007" fmla="*/ 224533 w 1830590"/>
                <a:gd name="connsiteY1007" fmla="*/ 2035969 h 2366371"/>
                <a:gd name="connsiteX1008" fmla="*/ 224533 w 1830590"/>
                <a:gd name="connsiteY1008" fmla="*/ 1937737 h 2366371"/>
                <a:gd name="connsiteX1009" fmla="*/ 322764 w 1830590"/>
                <a:gd name="connsiteY1009" fmla="*/ 1937737 h 2366371"/>
                <a:gd name="connsiteX1010" fmla="*/ 331699 w 1830590"/>
                <a:gd name="connsiteY1010" fmla="*/ 1937737 h 2366371"/>
                <a:gd name="connsiteX1011" fmla="*/ 429930 w 1830590"/>
                <a:gd name="connsiteY1011" fmla="*/ 1937737 h 2366371"/>
                <a:gd name="connsiteX1012" fmla="*/ 429930 w 1830590"/>
                <a:gd name="connsiteY1012" fmla="*/ 2035969 h 2366371"/>
                <a:gd name="connsiteX1013" fmla="*/ 331699 w 1830590"/>
                <a:gd name="connsiteY1013" fmla="*/ 2035969 h 2366371"/>
                <a:gd name="connsiteX1014" fmla="*/ 331699 w 1830590"/>
                <a:gd name="connsiteY1014" fmla="*/ 1937737 h 2366371"/>
                <a:gd name="connsiteX1015" fmla="*/ 429920 w 1830590"/>
                <a:gd name="connsiteY1015" fmla="*/ 2044894 h 2366371"/>
                <a:gd name="connsiteX1016" fmla="*/ 429920 w 1830590"/>
                <a:gd name="connsiteY1016" fmla="*/ 2143125 h 2366371"/>
                <a:gd name="connsiteX1017" fmla="*/ 331689 w 1830590"/>
                <a:gd name="connsiteY1017" fmla="*/ 2143125 h 2366371"/>
                <a:gd name="connsiteX1018" fmla="*/ 331689 w 1830590"/>
                <a:gd name="connsiteY1018" fmla="*/ 2044894 h 2366371"/>
                <a:gd name="connsiteX1019" fmla="*/ 429920 w 1830590"/>
                <a:gd name="connsiteY1019" fmla="*/ 2044894 h 2366371"/>
                <a:gd name="connsiteX1020" fmla="*/ 438855 w 1830590"/>
                <a:gd name="connsiteY1020" fmla="*/ 2044894 h 2366371"/>
                <a:gd name="connsiteX1021" fmla="*/ 537086 w 1830590"/>
                <a:gd name="connsiteY1021" fmla="*/ 2044894 h 2366371"/>
                <a:gd name="connsiteX1022" fmla="*/ 537086 w 1830590"/>
                <a:gd name="connsiteY1022" fmla="*/ 2143125 h 2366371"/>
                <a:gd name="connsiteX1023" fmla="*/ 438855 w 1830590"/>
                <a:gd name="connsiteY1023" fmla="*/ 2143125 h 2366371"/>
                <a:gd name="connsiteX1024" fmla="*/ 438855 w 1830590"/>
                <a:gd name="connsiteY1024" fmla="*/ 2044894 h 2366371"/>
                <a:gd name="connsiteX1025" fmla="*/ 546011 w 1830590"/>
                <a:gd name="connsiteY1025" fmla="*/ 2044894 h 2366371"/>
                <a:gd name="connsiteX1026" fmla="*/ 644243 w 1830590"/>
                <a:gd name="connsiteY1026" fmla="*/ 2044894 h 2366371"/>
                <a:gd name="connsiteX1027" fmla="*/ 644243 w 1830590"/>
                <a:gd name="connsiteY1027" fmla="*/ 2143125 h 2366371"/>
                <a:gd name="connsiteX1028" fmla="*/ 546011 w 1830590"/>
                <a:gd name="connsiteY1028" fmla="*/ 2143125 h 2366371"/>
                <a:gd name="connsiteX1029" fmla="*/ 546011 w 1830590"/>
                <a:gd name="connsiteY1029" fmla="*/ 2044894 h 2366371"/>
                <a:gd name="connsiteX1030" fmla="*/ 653167 w 1830590"/>
                <a:gd name="connsiteY1030" fmla="*/ 2044894 h 2366371"/>
                <a:gd name="connsiteX1031" fmla="*/ 751399 w 1830590"/>
                <a:gd name="connsiteY1031" fmla="*/ 2044894 h 2366371"/>
                <a:gd name="connsiteX1032" fmla="*/ 751399 w 1830590"/>
                <a:gd name="connsiteY1032" fmla="*/ 2143125 h 2366371"/>
                <a:gd name="connsiteX1033" fmla="*/ 653167 w 1830590"/>
                <a:gd name="connsiteY1033" fmla="*/ 2143125 h 2366371"/>
                <a:gd name="connsiteX1034" fmla="*/ 653167 w 1830590"/>
                <a:gd name="connsiteY1034" fmla="*/ 2044894 h 2366371"/>
                <a:gd name="connsiteX1035" fmla="*/ 760324 w 1830590"/>
                <a:gd name="connsiteY1035" fmla="*/ 2044894 h 2366371"/>
                <a:gd name="connsiteX1036" fmla="*/ 858555 w 1830590"/>
                <a:gd name="connsiteY1036" fmla="*/ 2044894 h 2366371"/>
                <a:gd name="connsiteX1037" fmla="*/ 858555 w 1830590"/>
                <a:gd name="connsiteY1037" fmla="*/ 2143125 h 2366371"/>
                <a:gd name="connsiteX1038" fmla="*/ 760324 w 1830590"/>
                <a:gd name="connsiteY1038" fmla="*/ 2143125 h 2366371"/>
                <a:gd name="connsiteX1039" fmla="*/ 760324 w 1830590"/>
                <a:gd name="connsiteY1039" fmla="*/ 2044894 h 2366371"/>
                <a:gd name="connsiteX1040" fmla="*/ 867480 w 1830590"/>
                <a:gd name="connsiteY1040" fmla="*/ 2044894 h 2366371"/>
                <a:gd name="connsiteX1041" fmla="*/ 965711 w 1830590"/>
                <a:gd name="connsiteY1041" fmla="*/ 2044894 h 2366371"/>
                <a:gd name="connsiteX1042" fmla="*/ 965711 w 1830590"/>
                <a:gd name="connsiteY1042" fmla="*/ 2143125 h 2366371"/>
                <a:gd name="connsiteX1043" fmla="*/ 867480 w 1830590"/>
                <a:gd name="connsiteY1043" fmla="*/ 2143125 h 2366371"/>
                <a:gd name="connsiteX1044" fmla="*/ 867480 w 1830590"/>
                <a:gd name="connsiteY1044" fmla="*/ 2044894 h 2366371"/>
                <a:gd name="connsiteX1045" fmla="*/ 974636 w 1830590"/>
                <a:gd name="connsiteY1045" fmla="*/ 2044894 h 2366371"/>
                <a:gd name="connsiteX1046" fmla="*/ 1072867 w 1830590"/>
                <a:gd name="connsiteY1046" fmla="*/ 2044894 h 2366371"/>
                <a:gd name="connsiteX1047" fmla="*/ 1072867 w 1830590"/>
                <a:gd name="connsiteY1047" fmla="*/ 2143125 h 2366371"/>
                <a:gd name="connsiteX1048" fmla="*/ 974636 w 1830590"/>
                <a:gd name="connsiteY1048" fmla="*/ 2143125 h 2366371"/>
                <a:gd name="connsiteX1049" fmla="*/ 974636 w 1830590"/>
                <a:gd name="connsiteY1049" fmla="*/ 2044894 h 2366371"/>
                <a:gd name="connsiteX1050" fmla="*/ 1081792 w 1830590"/>
                <a:gd name="connsiteY1050" fmla="*/ 2044894 h 2366371"/>
                <a:gd name="connsiteX1051" fmla="*/ 1180024 w 1830590"/>
                <a:gd name="connsiteY1051" fmla="*/ 2044894 h 2366371"/>
                <a:gd name="connsiteX1052" fmla="*/ 1180024 w 1830590"/>
                <a:gd name="connsiteY1052" fmla="*/ 2143125 h 2366371"/>
                <a:gd name="connsiteX1053" fmla="*/ 1081792 w 1830590"/>
                <a:gd name="connsiteY1053" fmla="*/ 2143125 h 2366371"/>
                <a:gd name="connsiteX1054" fmla="*/ 1081792 w 1830590"/>
                <a:gd name="connsiteY1054" fmla="*/ 2044894 h 2366371"/>
                <a:gd name="connsiteX1055" fmla="*/ 1188949 w 1830590"/>
                <a:gd name="connsiteY1055" fmla="*/ 2044894 h 2366371"/>
                <a:gd name="connsiteX1056" fmla="*/ 1287180 w 1830590"/>
                <a:gd name="connsiteY1056" fmla="*/ 2044894 h 2366371"/>
                <a:gd name="connsiteX1057" fmla="*/ 1287180 w 1830590"/>
                <a:gd name="connsiteY1057" fmla="*/ 2143125 h 2366371"/>
                <a:gd name="connsiteX1058" fmla="*/ 1188949 w 1830590"/>
                <a:gd name="connsiteY1058" fmla="*/ 2143125 h 2366371"/>
                <a:gd name="connsiteX1059" fmla="*/ 1188949 w 1830590"/>
                <a:gd name="connsiteY1059" fmla="*/ 2044894 h 2366371"/>
                <a:gd name="connsiteX1060" fmla="*/ 1296105 w 1830590"/>
                <a:gd name="connsiteY1060" fmla="*/ 2044894 h 2366371"/>
                <a:gd name="connsiteX1061" fmla="*/ 1394336 w 1830590"/>
                <a:gd name="connsiteY1061" fmla="*/ 2044894 h 2366371"/>
                <a:gd name="connsiteX1062" fmla="*/ 1394336 w 1830590"/>
                <a:gd name="connsiteY1062" fmla="*/ 2143125 h 2366371"/>
                <a:gd name="connsiteX1063" fmla="*/ 1296105 w 1830590"/>
                <a:gd name="connsiteY1063" fmla="*/ 2143125 h 2366371"/>
                <a:gd name="connsiteX1064" fmla="*/ 1296105 w 1830590"/>
                <a:gd name="connsiteY1064" fmla="*/ 2044894 h 2366371"/>
                <a:gd name="connsiteX1065" fmla="*/ 1403261 w 1830590"/>
                <a:gd name="connsiteY1065" fmla="*/ 2044894 h 2366371"/>
                <a:gd name="connsiteX1066" fmla="*/ 1501492 w 1830590"/>
                <a:gd name="connsiteY1066" fmla="*/ 2044894 h 2366371"/>
                <a:gd name="connsiteX1067" fmla="*/ 1501492 w 1830590"/>
                <a:gd name="connsiteY1067" fmla="*/ 2143125 h 2366371"/>
                <a:gd name="connsiteX1068" fmla="*/ 1403261 w 1830590"/>
                <a:gd name="connsiteY1068" fmla="*/ 2143125 h 2366371"/>
                <a:gd name="connsiteX1069" fmla="*/ 1403261 w 1830590"/>
                <a:gd name="connsiteY1069" fmla="*/ 2044894 h 2366371"/>
                <a:gd name="connsiteX1070" fmla="*/ 1403261 w 1830590"/>
                <a:gd name="connsiteY1070" fmla="*/ 2035969 h 2366371"/>
                <a:gd name="connsiteX1071" fmla="*/ 1403261 w 1830590"/>
                <a:gd name="connsiteY1071" fmla="*/ 1937737 h 2366371"/>
                <a:gd name="connsiteX1072" fmla="*/ 1501492 w 1830590"/>
                <a:gd name="connsiteY1072" fmla="*/ 1937737 h 2366371"/>
                <a:gd name="connsiteX1073" fmla="*/ 1501492 w 1830590"/>
                <a:gd name="connsiteY1073" fmla="*/ 2035969 h 2366371"/>
                <a:gd name="connsiteX1074" fmla="*/ 1403261 w 1830590"/>
                <a:gd name="connsiteY1074" fmla="*/ 2035969 h 2366371"/>
                <a:gd name="connsiteX1075" fmla="*/ 1510417 w 1830590"/>
                <a:gd name="connsiteY1075" fmla="*/ 1937737 h 2366371"/>
                <a:gd name="connsiteX1076" fmla="*/ 1608649 w 1830590"/>
                <a:gd name="connsiteY1076" fmla="*/ 1937737 h 2366371"/>
                <a:gd name="connsiteX1077" fmla="*/ 1608649 w 1830590"/>
                <a:gd name="connsiteY1077" fmla="*/ 2035969 h 2366371"/>
                <a:gd name="connsiteX1078" fmla="*/ 1510417 w 1830590"/>
                <a:gd name="connsiteY1078" fmla="*/ 2035969 h 2366371"/>
                <a:gd name="connsiteX1079" fmla="*/ 1510417 w 1830590"/>
                <a:gd name="connsiteY1079" fmla="*/ 1937737 h 2366371"/>
                <a:gd name="connsiteX1080" fmla="*/ 1510417 w 1830590"/>
                <a:gd name="connsiteY1080" fmla="*/ 1928812 h 2366371"/>
                <a:gd name="connsiteX1081" fmla="*/ 1510417 w 1830590"/>
                <a:gd name="connsiteY1081" fmla="*/ 1830581 h 2366371"/>
                <a:gd name="connsiteX1082" fmla="*/ 1608649 w 1830590"/>
                <a:gd name="connsiteY1082" fmla="*/ 1830581 h 2366371"/>
                <a:gd name="connsiteX1083" fmla="*/ 1608649 w 1830590"/>
                <a:gd name="connsiteY1083" fmla="*/ 1928812 h 2366371"/>
                <a:gd name="connsiteX1084" fmla="*/ 1510417 w 1830590"/>
                <a:gd name="connsiteY1084" fmla="*/ 1928812 h 2366371"/>
                <a:gd name="connsiteX1085" fmla="*/ 1510417 w 1830590"/>
                <a:gd name="connsiteY1085" fmla="*/ 1821656 h 2366371"/>
                <a:gd name="connsiteX1086" fmla="*/ 1510417 w 1830590"/>
                <a:gd name="connsiteY1086" fmla="*/ 1723425 h 2366371"/>
                <a:gd name="connsiteX1087" fmla="*/ 1608649 w 1830590"/>
                <a:gd name="connsiteY1087" fmla="*/ 1723425 h 2366371"/>
                <a:gd name="connsiteX1088" fmla="*/ 1608649 w 1830590"/>
                <a:gd name="connsiteY1088" fmla="*/ 1821656 h 2366371"/>
                <a:gd name="connsiteX1089" fmla="*/ 1510417 w 1830590"/>
                <a:gd name="connsiteY1089" fmla="*/ 1821656 h 2366371"/>
                <a:gd name="connsiteX1090" fmla="*/ 1510417 w 1830590"/>
                <a:gd name="connsiteY1090" fmla="*/ 1714500 h 2366371"/>
                <a:gd name="connsiteX1091" fmla="*/ 1510417 w 1830590"/>
                <a:gd name="connsiteY1091" fmla="*/ 1616269 h 2366371"/>
                <a:gd name="connsiteX1092" fmla="*/ 1608649 w 1830590"/>
                <a:gd name="connsiteY1092" fmla="*/ 1616269 h 2366371"/>
                <a:gd name="connsiteX1093" fmla="*/ 1608649 w 1830590"/>
                <a:gd name="connsiteY1093" fmla="*/ 1714500 h 2366371"/>
                <a:gd name="connsiteX1094" fmla="*/ 1510417 w 1830590"/>
                <a:gd name="connsiteY1094" fmla="*/ 1714500 h 2366371"/>
                <a:gd name="connsiteX1095" fmla="*/ 1510417 w 1830590"/>
                <a:gd name="connsiteY1095" fmla="*/ 1607344 h 2366371"/>
                <a:gd name="connsiteX1096" fmla="*/ 1510417 w 1830590"/>
                <a:gd name="connsiteY1096" fmla="*/ 1509112 h 2366371"/>
                <a:gd name="connsiteX1097" fmla="*/ 1608649 w 1830590"/>
                <a:gd name="connsiteY1097" fmla="*/ 1509112 h 2366371"/>
                <a:gd name="connsiteX1098" fmla="*/ 1608649 w 1830590"/>
                <a:gd name="connsiteY1098" fmla="*/ 1607344 h 2366371"/>
                <a:gd name="connsiteX1099" fmla="*/ 1510417 w 1830590"/>
                <a:gd name="connsiteY1099" fmla="*/ 1607344 h 2366371"/>
                <a:gd name="connsiteX1100" fmla="*/ 1510417 w 1830590"/>
                <a:gd name="connsiteY1100" fmla="*/ 1500187 h 2366371"/>
                <a:gd name="connsiteX1101" fmla="*/ 1510417 w 1830590"/>
                <a:gd name="connsiteY1101" fmla="*/ 1401956 h 2366371"/>
                <a:gd name="connsiteX1102" fmla="*/ 1608649 w 1830590"/>
                <a:gd name="connsiteY1102" fmla="*/ 1401956 h 2366371"/>
                <a:gd name="connsiteX1103" fmla="*/ 1608649 w 1830590"/>
                <a:gd name="connsiteY1103" fmla="*/ 1500187 h 2366371"/>
                <a:gd name="connsiteX1104" fmla="*/ 1510417 w 1830590"/>
                <a:gd name="connsiteY1104" fmla="*/ 1500187 h 2366371"/>
                <a:gd name="connsiteX1105" fmla="*/ 1510417 w 1830590"/>
                <a:gd name="connsiteY1105" fmla="*/ 1393031 h 2366371"/>
                <a:gd name="connsiteX1106" fmla="*/ 1510417 w 1830590"/>
                <a:gd name="connsiteY1106" fmla="*/ 1294800 h 2366371"/>
                <a:gd name="connsiteX1107" fmla="*/ 1608649 w 1830590"/>
                <a:gd name="connsiteY1107" fmla="*/ 1294800 h 2366371"/>
                <a:gd name="connsiteX1108" fmla="*/ 1608649 w 1830590"/>
                <a:gd name="connsiteY1108" fmla="*/ 1393031 h 2366371"/>
                <a:gd name="connsiteX1109" fmla="*/ 1510417 w 1830590"/>
                <a:gd name="connsiteY1109" fmla="*/ 1393031 h 2366371"/>
                <a:gd name="connsiteX1110" fmla="*/ 1510417 w 1830590"/>
                <a:gd name="connsiteY1110" fmla="*/ 1285875 h 2366371"/>
                <a:gd name="connsiteX1111" fmla="*/ 1510417 w 1830590"/>
                <a:gd name="connsiteY1111" fmla="*/ 1187644 h 2366371"/>
                <a:gd name="connsiteX1112" fmla="*/ 1608649 w 1830590"/>
                <a:gd name="connsiteY1112" fmla="*/ 1187644 h 2366371"/>
                <a:gd name="connsiteX1113" fmla="*/ 1608649 w 1830590"/>
                <a:gd name="connsiteY1113" fmla="*/ 1285875 h 2366371"/>
                <a:gd name="connsiteX1114" fmla="*/ 1510417 w 1830590"/>
                <a:gd name="connsiteY1114" fmla="*/ 1285875 h 2366371"/>
                <a:gd name="connsiteX1115" fmla="*/ 1510417 w 1830590"/>
                <a:gd name="connsiteY1115" fmla="*/ 1178719 h 2366371"/>
                <a:gd name="connsiteX1116" fmla="*/ 1510417 w 1830590"/>
                <a:gd name="connsiteY1116" fmla="*/ 1080487 h 2366371"/>
                <a:gd name="connsiteX1117" fmla="*/ 1608649 w 1830590"/>
                <a:gd name="connsiteY1117" fmla="*/ 1080487 h 2366371"/>
                <a:gd name="connsiteX1118" fmla="*/ 1608649 w 1830590"/>
                <a:gd name="connsiteY1118" fmla="*/ 1178719 h 2366371"/>
                <a:gd name="connsiteX1119" fmla="*/ 1510417 w 1830590"/>
                <a:gd name="connsiteY1119" fmla="*/ 1178719 h 2366371"/>
                <a:gd name="connsiteX1120" fmla="*/ 1510417 w 1830590"/>
                <a:gd name="connsiteY1120" fmla="*/ 1071562 h 2366371"/>
                <a:gd name="connsiteX1121" fmla="*/ 1510417 w 1830590"/>
                <a:gd name="connsiteY1121" fmla="*/ 973331 h 2366371"/>
                <a:gd name="connsiteX1122" fmla="*/ 1608649 w 1830590"/>
                <a:gd name="connsiteY1122" fmla="*/ 973331 h 2366371"/>
                <a:gd name="connsiteX1123" fmla="*/ 1608649 w 1830590"/>
                <a:gd name="connsiteY1123" fmla="*/ 1071562 h 2366371"/>
                <a:gd name="connsiteX1124" fmla="*/ 1510417 w 1830590"/>
                <a:gd name="connsiteY1124" fmla="*/ 1071562 h 2366371"/>
                <a:gd name="connsiteX1125" fmla="*/ 1510417 w 1830590"/>
                <a:gd name="connsiteY1125" fmla="*/ 964406 h 2366371"/>
                <a:gd name="connsiteX1126" fmla="*/ 1510417 w 1830590"/>
                <a:gd name="connsiteY1126" fmla="*/ 866175 h 2366371"/>
                <a:gd name="connsiteX1127" fmla="*/ 1608649 w 1830590"/>
                <a:gd name="connsiteY1127" fmla="*/ 866175 h 2366371"/>
                <a:gd name="connsiteX1128" fmla="*/ 1608649 w 1830590"/>
                <a:gd name="connsiteY1128" fmla="*/ 964406 h 2366371"/>
                <a:gd name="connsiteX1129" fmla="*/ 1510417 w 1830590"/>
                <a:gd name="connsiteY1129" fmla="*/ 964406 h 2366371"/>
                <a:gd name="connsiteX1130" fmla="*/ 1510417 w 1830590"/>
                <a:gd name="connsiteY1130" fmla="*/ 857250 h 2366371"/>
                <a:gd name="connsiteX1131" fmla="*/ 1510417 w 1830590"/>
                <a:gd name="connsiteY1131" fmla="*/ 759019 h 2366371"/>
                <a:gd name="connsiteX1132" fmla="*/ 1608649 w 1830590"/>
                <a:gd name="connsiteY1132" fmla="*/ 759019 h 2366371"/>
                <a:gd name="connsiteX1133" fmla="*/ 1608649 w 1830590"/>
                <a:gd name="connsiteY1133" fmla="*/ 857250 h 2366371"/>
                <a:gd name="connsiteX1134" fmla="*/ 1510417 w 1830590"/>
                <a:gd name="connsiteY1134" fmla="*/ 857250 h 2366371"/>
                <a:gd name="connsiteX1135" fmla="*/ 1510417 w 1830590"/>
                <a:gd name="connsiteY1135" fmla="*/ 750094 h 2366371"/>
                <a:gd name="connsiteX1136" fmla="*/ 1510417 w 1830590"/>
                <a:gd name="connsiteY1136" fmla="*/ 651862 h 2366371"/>
                <a:gd name="connsiteX1137" fmla="*/ 1608649 w 1830590"/>
                <a:gd name="connsiteY1137" fmla="*/ 651862 h 2366371"/>
                <a:gd name="connsiteX1138" fmla="*/ 1608649 w 1830590"/>
                <a:gd name="connsiteY1138" fmla="*/ 750094 h 2366371"/>
                <a:gd name="connsiteX1139" fmla="*/ 1510417 w 1830590"/>
                <a:gd name="connsiteY1139" fmla="*/ 750094 h 2366371"/>
                <a:gd name="connsiteX1140" fmla="*/ 1510417 w 1830590"/>
                <a:gd name="connsiteY1140" fmla="*/ 642938 h 2366371"/>
                <a:gd name="connsiteX1141" fmla="*/ 1510417 w 1830590"/>
                <a:gd name="connsiteY1141" fmla="*/ 544706 h 2366371"/>
                <a:gd name="connsiteX1142" fmla="*/ 1608649 w 1830590"/>
                <a:gd name="connsiteY1142" fmla="*/ 544706 h 2366371"/>
                <a:gd name="connsiteX1143" fmla="*/ 1608649 w 1830590"/>
                <a:gd name="connsiteY1143" fmla="*/ 642938 h 2366371"/>
                <a:gd name="connsiteX1144" fmla="*/ 1510417 w 1830590"/>
                <a:gd name="connsiteY1144" fmla="*/ 642938 h 2366371"/>
                <a:gd name="connsiteX1145" fmla="*/ 1510417 w 1830590"/>
                <a:gd name="connsiteY1145" fmla="*/ 535781 h 2366371"/>
                <a:gd name="connsiteX1146" fmla="*/ 1510417 w 1830590"/>
                <a:gd name="connsiteY1146" fmla="*/ 437550 h 2366371"/>
                <a:gd name="connsiteX1147" fmla="*/ 1608649 w 1830590"/>
                <a:gd name="connsiteY1147" fmla="*/ 437550 h 2366371"/>
                <a:gd name="connsiteX1148" fmla="*/ 1608649 w 1830590"/>
                <a:gd name="connsiteY1148" fmla="*/ 535781 h 2366371"/>
                <a:gd name="connsiteX1149" fmla="*/ 1510417 w 1830590"/>
                <a:gd name="connsiteY1149" fmla="*/ 535781 h 2366371"/>
                <a:gd name="connsiteX1150" fmla="*/ 1510417 w 1830590"/>
                <a:gd name="connsiteY1150" fmla="*/ 428625 h 2366371"/>
                <a:gd name="connsiteX1151" fmla="*/ 1510417 w 1830590"/>
                <a:gd name="connsiteY1151" fmla="*/ 330394 h 2366371"/>
                <a:gd name="connsiteX1152" fmla="*/ 1608649 w 1830590"/>
                <a:gd name="connsiteY1152" fmla="*/ 330394 h 2366371"/>
                <a:gd name="connsiteX1153" fmla="*/ 1608649 w 1830590"/>
                <a:gd name="connsiteY1153" fmla="*/ 428625 h 2366371"/>
                <a:gd name="connsiteX1154" fmla="*/ 1510417 w 1830590"/>
                <a:gd name="connsiteY1154" fmla="*/ 428625 h 2366371"/>
                <a:gd name="connsiteX1155" fmla="*/ 1510417 w 1830590"/>
                <a:gd name="connsiteY1155" fmla="*/ 321469 h 2366371"/>
                <a:gd name="connsiteX1156" fmla="*/ 1510417 w 1830590"/>
                <a:gd name="connsiteY1156" fmla="*/ 223237 h 2366371"/>
                <a:gd name="connsiteX1157" fmla="*/ 1608649 w 1830590"/>
                <a:gd name="connsiteY1157" fmla="*/ 223237 h 2366371"/>
                <a:gd name="connsiteX1158" fmla="*/ 1608649 w 1830590"/>
                <a:gd name="connsiteY1158" fmla="*/ 321469 h 2366371"/>
                <a:gd name="connsiteX1159" fmla="*/ 1510417 w 1830590"/>
                <a:gd name="connsiteY1159" fmla="*/ 321469 h 2366371"/>
                <a:gd name="connsiteX1160" fmla="*/ 1510417 w 1830590"/>
                <a:gd name="connsiteY1160" fmla="*/ 214313 h 2366371"/>
                <a:gd name="connsiteX1161" fmla="*/ 1510417 w 1830590"/>
                <a:gd name="connsiteY1161" fmla="*/ 116081 h 2366371"/>
                <a:gd name="connsiteX1162" fmla="*/ 1608649 w 1830590"/>
                <a:gd name="connsiteY1162" fmla="*/ 116081 h 2366371"/>
                <a:gd name="connsiteX1163" fmla="*/ 1608649 w 1830590"/>
                <a:gd name="connsiteY1163" fmla="*/ 214313 h 2366371"/>
                <a:gd name="connsiteX1164" fmla="*/ 1510417 w 1830590"/>
                <a:gd name="connsiteY1164" fmla="*/ 214313 h 2366371"/>
                <a:gd name="connsiteX1165" fmla="*/ 1501483 w 1830590"/>
                <a:gd name="connsiteY1165" fmla="*/ 214313 h 2366371"/>
                <a:gd name="connsiteX1166" fmla="*/ 1403252 w 1830590"/>
                <a:gd name="connsiteY1166" fmla="*/ 214313 h 2366371"/>
                <a:gd name="connsiteX1167" fmla="*/ 1403252 w 1830590"/>
                <a:gd name="connsiteY1167" fmla="*/ 116081 h 2366371"/>
                <a:gd name="connsiteX1168" fmla="*/ 1501483 w 1830590"/>
                <a:gd name="connsiteY1168" fmla="*/ 116081 h 2366371"/>
                <a:gd name="connsiteX1169" fmla="*/ 1501483 w 1830590"/>
                <a:gd name="connsiteY1169" fmla="*/ 214313 h 2366371"/>
                <a:gd name="connsiteX1170" fmla="*/ 1394327 w 1830590"/>
                <a:gd name="connsiteY1170" fmla="*/ 214313 h 2366371"/>
                <a:gd name="connsiteX1171" fmla="*/ 1296095 w 1830590"/>
                <a:gd name="connsiteY1171" fmla="*/ 214313 h 2366371"/>
                <a:gd name="connsiteX1172" fmla="*/ 1296095 w 1830590"/>
                <a:gd name="connsiteY1172" fmla="*/ 116081 h 2366371"/>
                <a:gd name="connsiteX1173" fmla="*/ 1394327 w 1830590"/>
                <a:gd name="connsiteY1173" fmla="*/ 116081 h 2366371"/>
                <a:gd name="connsiteX1174" fmla="*/ 1394327 w 1830590"/>
                <a:gd name="connsiteY1174" fmla="*/ 214313 h 2366371"/>
                <a:gd name="connsiteX1175" fmla="*/ 1287171 w 1830590"/>
                <a:gd name="connsiteY1175" fmla="*/ 214313 h 2366371"/>
                <a:gd name="connsiteX1176" fmla="*/ 1188939 w 1830590"/>
                <a:gd name="connsiteY1176" fmla="*/ 214313 h 2366371"/>
                <a:gd name="connsiteX1177" fmla="*/ 1188939 w 1830590"/>
                <a:gd name="connsiteY1177" fmla="*/ 116081 h 2366371"/>
                <a:gd name="connsiteX1178" fmla="*/ 1287171 w 1830590"/>
                <a:gd name="connsiteY1178" fmla="*/ 116081 h 2366371"/>
                <a:gd name="connsiteX1179" fmla="*/ 1287171 w 1830590"/>
                <a:gd name="connsiteY1179" fmla="*/ 214313 h 2366371"/>
                <a:gd name="connsiteX1180" fmla="*/ 1180014 w 1830590"/>
                <a:gd name="connsiteY1180" fmla="*/ 214313 h 2366371"/>
                <a:gd name="connsiteX1181" fmla="*/ 1081783 w 1830590"/>
                <a:gd name="connsiteY1181" fmla="*/ 214313 h 2366371"/>
                <a:gd name="connsiteX1182" fmla="*/ 1081783 w 1830590"/>
                <a:gd name="connsiteY1182" fmla="*/ 116081 h 2366371"/>
                <a:gd name="connsiteX1183" fmla="*/ 1180014 w 1830590"/>
                <a:gd name="connsiteY1183" fmla="*/ 116081 h 2366371"/>
                <a:gd name="connsiteX1184" fmla="*/ 1180014 w 1830590"/>
                <a:gd name="connsiteY1184" fmla="*/ 214313 h 2366371"/>
                <a:gd name="connsiteX1185" fmla="*/ 1072858 w 1830590"/>
                <a:gd name="connsiteY1185" fmla="*/ 214313 h 2366371"/>
                <a:gd name="connsiteX1186" fmla="*/ 974627 w 1830590"/>
                <a:gd name="connsiteY1186" fmla="*/ 214313 h 2366371"/>
                <a:gd name="connsiteX1187" fmla="*/ 974627 w 1830590"/>
                <a:gd name="connsiteY1187" fmla="*/ 116081 h 2366371"/>
                <a:gd name="connsiteX1188" fmla="*/ 1072858 w 1830590"/>
                <a:gd name="connsiteY1188" fmla="*/ 116081 h 2366371"/>
                <a:gd name="connsiteX1189" fmla="*/ 1072858 w 1830590"/>
                <a:gd name="connsiteY1189" fmla="*/ 214313 h 2366371"/>
                <a:gd name="connsiteX1190" fmla="*/ 965702 w 1830590"/>
                <a:gd name="connsiteY1190" fmla="*/ 214313 h 2366371"/>
                <a:gd name="connsiteX1191" fmla="*/ 867470 w 1830590"/>
                <a:gd name="connsiteY1191" fmla="*/ 214313 h 2366371"/>
                <a:gd name="connsiteX1192" fmla="*/ 867470 w 1830590"/>
                <a:gd name="connsiteY1192" fmla="*/ 116081 h 2366371"/>
                <a:gd name="connsiteX1193" fmla="*/ 965702 w 1830590"/>
                <a:gd name="connsiteY1193" fmla="*/ 116081 h 2366371"/>
                <a:gd name="connsiteX1194" fmla="*/ 965702 w 1830590"/>
                <a:gd name="connsiteY1194" fmla="*/ 214313 h 2366371"/>
                <a:gd name="connsiteX1195" fmla="*/ 858546 w 1830590"/>
                <a:gd name="connsiteY1195" fmla="*/ 214313 h 2366371"/>
                <a:gd name="connsiteX1196" fmla="*/ 760314 w 1830590"/>
                <a:gd name="connsiteY1196" fmla="*/ 214313 h 2366371"/>
                <a:gd name="connsiteX1197" fmla="*/ 760314 w 1830590"/>
                <a:gd name="connsiteY1197" fmla="*/ 116081 h 2366371"/>
                <a:gd name="connsiteX1198" fmla="*/ 858546 w 1830590"/>
                <a:gd name="connsiteY1198" fmla="*/ 116081 h 2366371"/>
                <a:gd name="connsiteX1199" fmla="*/ 858546 w 1830590"/>
                <a:gd name="connsiteY1199" fmla="*/ 214313 h 2366371"/>
                <a:gd name="connsiteX1200" fmla="*/ 751389 w 1830590"/>
                <a:gd name="connsiteY1200" fmla="*/ 214313 h 2366371"/>
                <a:gd name="connsiteX1201" fmla="*/ 653158 w 1830590"/>
                <a:gd name="connsiteY1201" fmla="*/ 214313 h 2366371"/>
                <a:gd name="connsiteX1202" fmla="*/ 653158 w 1830590"/>
                <a:gd name="connsiteY1202" fmla="*/ 116081 h 2366371"/>
                <a:gd name="connsiteX1203" fmla="*/ 751389 w 1830590"/>
                <a:gd name="connsiteY1203" fmla="*/ 116081 h 2366371"/>
                <a:gd name="connsiteX1204" fmla="*/ 751389 w 1830590"/>
                <a:gd name="connsiteY1204" fmla="*/ 214313 h 2366371"/>
                <a:gd name="connsiteX1205" fmla="*/ 644233 w 1830590"/>
                <a:gd name="connsiteY1205" fmla="*/ 214313 h 2366371"/>
                <a:gd name="connsiteX1206" fmla="*/ 546002 w 1830590"/>
                <a:gd name="connsiteY1206" fmla="*/ 214313 h 2366371"/>
                <a:gd name="connsiteX1207" fmla="*/ 546002 w 1830590"/>
                <a:gd name="connsiteY1207" fmla="*/ 116081 h 2366371"/>
                <a:gd name="connsiteX1208" fmla="*/ 644233 w 1830590"/>
                <a:gd name="connsiteY1208" fmla="*/ 116081 h 2366371"/>
                <a:gd name="connsiteX1209" fmla="*/ 644233 w 1830590"/>
                <a:gd name="connsiteY1209" fmla="*/ 214313 h 2366371"/>
                <a:gd name="connsiteX1210" fmla="*/ 537077 w 1830590"/>
                <a:gd name="connsiteY1210" fmla="*/ 214313 h 2366371"/>
                <a:gd name="connsiteX1211" fmla="*/ 438845 w 1830590"/>
                <a:gd name="connsiteY1211" fmla="*/ 214313 h 2366371"/>
                <a:gd name="connsiteX1212" fmla="*/ 438845 w 1830590"/>
                <a:gd name="connsiteY1212" fmla="*/ 116081 h 2366371"/>
                <a:gd name="connsiteX1213" fmla="*/ 537077 w 1830590"/>
                <a:gd name="connsiteY1213" fmla="*/ 116081 h 2366371"/>
                <a:gd name="connsiteX1214" fmla="*/ 537077 w 1830590"/>
                <a:gd name="connsiteY1214" fmla="*/ 214313 h 2366371"/>
                <a:gd name="connsiteX1215" fmla="*/ 429920 w 1830590"/>
                <a:gd name="connsiteY1215" fmla="*/ 214313 h 2366371"/>
                <a:gd name="connsiteX1216" fmla="*/ 331689 w 1830590"/>
                <a:gd name="connsiteY1216" fmla="*/ 214313 h 2366371"/>
                <a:gd name="connsiteX1217" fmla="*/ 331689 w 1830590"/>
                <a:gd name="connsiteY1217" fmla="*/ 116081 h 2366371"/>
                <a:gd name="connsiteX1218" fmla="*/ 429920 w 1830590"/>
                <a:gd name="connsiteY1218" fmla="*/ 116081 h 2366371"/>
                <a:gd name="connsiteX1219" fmla="*/ 429920 w 1830590"/>
                <a:gd name="connsiteY1219" fmla="*/ 214313 h 2366371"/>
                <a:gd name="connsiteX1220" fmla="*/ 322764 w 1830590"/>
                <a:gd name="connsiteY1220" fmla="*/ 214313 h 2366371"/>
                <a:gd name="connsiteX1221" fmla="*/ 224533 w 1830590"/>
                <a:gd name="connsiteY1221" fmla="*/ 214313 h 2366371"/>
                <a:gd name="connsiteX1222" fmla="*/ 224533 w 1830590"/>
                <a:gd name="connsiteY1222" fmla="*/ 116081 h 2366371"/>
                <a:gd name="connsiteX1223" fmla="*/ 322764 w 1830590"/>
                <a:gd name="connsiteY1223" fmla="*/ 116081 h 2366371"/>
                <a:gd name="connsiteX1224" fmla="*/ 322764 w 1830590"/>
                <a:gd name="connsiteY1224" fmla="*/ 214313 h 2366371"/>
                <a:gd name="connsiteX1225" fmla="*/ 322764 w 1830590"/>
                <a:gd name="connsiteY1225" fmla="*/ 223237 h 2366371"/>
                <a:gd name="connsiteX1226" fmla="*/ 322764 w 1830590"/>
                <a:gd name="connsiteY1226" fmla="*/ 321469 h 2366371"/>
                <a:gd name="connsiteX1227" fmla="*/ 224533 w 1830590"/>
                <a:gd name="connsiteY1227" fmla="*/ 321469 h 2366371"/>
                <a:gd name="connsiteX1228" fmla="*/ 224533 w 1830590"/>
                <a:gd name="connsiteY1228" fmla="*/ 223237 h 2366371"/>
                <a:gd name="connsiteX1229" fmla="*/ 322764 w 1830590"/>
                <a:gd name="connsiteY1229" fmla="*/ 223237 h 2366371"/>
                <a:gd name="connsiteX1230" fmla="*/ 215608 w 1830590"/>
                <a:gd name="connsiteY1230" fmla="*/ 321469 h 2366371"/>
                <a:gd name="connsiteX1231" fmla="*/ 117377 w 1830590"/>
                <a:gd name="connsiteY1231" fmla="*/ 321469 h 2366371"/>
                <a:gd name="connsiteX1232" fmla="*/ 117377 w 1830590"/>
                <a:gd name="connsiteY1232" fmla="*/ 223237 h 2366371"/>
                <a:gd name="connsiteX1233" fmla="*/ 215608 w 1830590"/>
                <a:gd name="connsiteY1233" fmla="*/ 223237 h 2366371"/>
                <a:gd name="connsiteX1234" fmla="*/ 215608 w 1830590"/>
                <a:gd name="connsiteY1234" fmla="*/ 321469 h 2366371"/>
                <a:gd name="connsiteX1235" fmla="*/ 215608 w 1830590"/>
                <a:gd name="connsiteY1235" fmla="*/ 330394 h 2366371"/>
                <a:gd name="connsiteX1236" fmla="*/ 215608 w 1830590"/>
                <a:gd name="connsiteY1236" fmla="*/ 428625 h 2366371"/>
                <a:gd name="connsiteX1237" fmla="*/ 117377 w 1830590"/>
                <a:gd name="connsiteY1237" fmla="*/ 428625 h 2366371"/>
                <a:gd name="connsiteX1238" fmla="*/ 117377 w 1830590"/>
                <a:gd name="connsiteY1238" fmla="*/ 330394 h 2366371"/>
                <a:gd name="connsiteX1239" fmla="*/ 215608 w 1830590"/>
                <a:gd name="connsiteY1239" fmla="*/ 330394 h 2366371"/>
                <a:gd name="connsiteX1240" fmla="*/ 215608 w 1830590"/>
                <a:gd name="connsiteY1240" fmla="*/ 437550 h 2366371"/>
                <a:gd name="connsiteX1241" fmla="*/ 215608 w 1830590"/>
                <a:gd name="connsiteY1241" fmla="*/ 535781 h 2366371"/>
                <a:gd name="connsiteX1242" fmla="*/ 117377 w 1830590"/>
                <a:gd name="connsiteY1242" fmla="*/ 535781 h 2366371"/>
                <a:gd name="connsiteX1243" fmla="*/ 117377 w 1830590"/>
                <a:gd name="connsiteY1243" fmla="*/ 437550 h 2366371"/>
                <a:gd name="connsiteX1244" fmla="*/ 215608 w 1830590"/>
                <a:gd name="connsiteY1244" fmla="*/ 437550 h 2366371"/>
                <a:gd name="connsiteX1245" fmla="*/ 215608 w 1830590"/>
                <a:gd name="connsiteY1245" fmla="*/ 544706 h 2366371"/>
                <a:gd name="connsiteX1246" fmla="*/ 215608 w 1830590"/>
                <a:gd name="connsiteY1246" fmla="*/ 642938 h 2366371"/>
                <a:gd name="connsiteX1247" fmla="*/ 117377 w 1830590"/>
                <a:gd name="connsiteY1247" fmla="*/ 642938 h 2366371"/>
                <a:gd name="connsiteX1248" fmla="*/ 117377 w 1830590"/>
                <a:gd name="connsiteY1248" fmla="*/ 544706 h 2366371"/>
                <a:gd name="connsiteX1249" fmla="*/ 215608 w 1830590"/>
                <a:gd name="connsiteY1249" fmla="*/ 544706 h 2366371"/>
                <a:gd name="connsiteX1250" fmla="*/ 215608 w 1830590"/>
                <a:gd name="connsiteY1250" fmla="*/ 651862 h 2366371"/>
                <a:gd name="connsiteX1251" fmla="*/ 215608 w 1830590"/>
                <a:gd name="connsiteY1251" fmla="*/ 750094 h 2366371"/>
                <a:gd name="connsiteX1252" fmla="*/ 117377 w 1830590"/>
                <a:gd name="connsiteY1252" fmla="*/ 750094 h 2366371"/>
                <a:gd name="connsiteX1253" fmla="*/ 117377 w 1830590"/>
                <a:gd name="connsiteY1253" fmla="*/ 651862 h 2366371"/>
                <a:gd name="connsiteX1254" fmla="*/ 215608 w 1830590"/>
                <a:gd name="connsiteY1254" fmla="*/ 651862 h 2366371"/>
                <a:gd name="connsiteX1255" fmla="*/ 215608 w 1830590"/>
                <a:gd name="connsiteY1255" fmla="*/ 759019 h 2366371"/>
                <a:gd name="connsiteX1256" fmla="*/ 215608 w 1830590"/>
                <a:gd name="connsiteY1256" fmla="*/ 857250 h 2366371"/>
                <a:gd name="connsiteX1257" fmla="*/ 117377 w 1830590"/>
                <a:gd name="connsiteY1257" fmla="*/ 857250 h 2366371"/>
                <a:gd name="connsiteX1258" fmla="*/ 117377 w 1830590"/>
                <a:gd name="connsiteY1258" fmla="*/ 759019 h 2366371"/>
                <a:gd name="connsiteX1259" fmla="*/ 215608 w 1830590"/>
                <a:gd name="connsiteY1259" fmla="*/ 759019 h 2366371"/>
                <a:gd name="connsiteX1260" fmla="*/ 215608 w 1830590"/>
                <a:gd name="connsiteY1260" fmla="*/ 866175 h 2366371"/>
                <a:gd name="connsiteX1261" fmla="*/ 215608 w 1830590"/>
                <a:gd name="connsiteY1261" fmla="*/ 964406 h 2366371"/>
                <a:gd name="connsiteX1262" fmla="*/ 117377 w 1830590"/>
                <a:gd name="connsiteY1262" fmla="*/ 964406 h 2366371"/>
                <a:gd name="connsiteX1263" fmla="*/ 117377 w 1830590"/>
                <a:gd name="connsiteY1263" fmla="*/ 866175 h 2366371"/>
                <a:gd name="connsiteX1264" fmla="*/ 215608 w 1830590"/>
                <a:gd name="connsiteY1264" fmla="*/ 866175 h 2366371"/>
                <a:gd name="connsiteX1265" fmla="*/ 215608 w 1830590"/>
                <a:gd name="connsiteY1265" fmla="*/ 973331 h 2366371"/>
                <a:gd name="connsiteX1266" fmla="*/ 215608 w 1830590"/>
                <a:gd name="connsiteY1266" fmla="*/ 1071562 h 2366371"/>
                <a:gd name="connsiteX1267" fmla="*/ 117377 w 1830590"/>
                <a:gd name="connsiteY1267" fmla="*/ 1071562 h 2366371"/>
                <a:gd name="connsiteX1268" fmla="*/ 117377 w 1830590"/>
                <a:gd name="connsiteY1268" fmla="*/ 973331 h 2366371"/>
                <a:gd name="connsiteX1269" fmla="*/ 215608 w 1830590"/>
                <a:gd name="connsiteY1269" fmla="*/ 973331 h 2366371"/>
                <a:gd name="connsiteX1270" fmla="*/ 215608 w 1830590"/>
                <a:gd name="connsiteY1270" fmla="*/ 1080487 h 2366371"/>
                <a:gd name="connsiteX1271" fmla="*/ 215608 w 1830590"/>
                <a:gd name="connsiteY1271" fmla="*/ 1178719 h 2366371"/>
                <a:gd name="connsiteX1272" fmla="*/ 117377 w 1830590"/>
                <a:gd name="connsiteY1272" fmla="*/ 1178719 h 2366371"/>
                <a:gd name="connsiteX1273" fmla="*/ 117377 w 1830590"/>
                <a:gd name="connsiteY1273" fmla="*/ 1080487 h 2366371"/>
                <a:gd name="connsiteX1274" fmla="*/ 215608 w 1830590"/>
                <a:gd name="connsiteY1274" fmla="*/ 1080487 h 2366371"/>
                <a:gd name="connsiteX1275" fmla="*/ 215608 w 1830590"/>
                <a:gd name="connsiteY1275" fmla="*/ 1187644 h 2366371"/>
                <a:gd name="connsiteX1276" fmla="*/ 215608 w 1830590"/>
                <a:gd name="connsiteY1276" fmla="*/ 1285875 h 2366371"/>
                <a:gd name="connsiteX1277" fmla="*/ 117377 w 1830590"/>
                <a:gd name="connsiteY1277" fmla="*/ 1285875 h 2366371"/>
                <a:gd name="connsiteX1278" fmla="*/ 117377 w 1830590"/>
                <a:gd name="connsiteY1278" fmla="*/ 1187644 h 2366371"/>
                <a:gd name="connsiteX1279" fmla="*/ 215608 w 1830590"/>
                <a:gd name="connsiteY1279" fmla="*/ 1187644 h 2366371"/>
                <a:gd name="connsiteX1280" fmla="*/ 215608 w 1830590"/>
                <a:gd name="connsiteY1280" fmla="*/ 1294800 h 2366371"/>
                <a:gd name="connsiteX1281" fmla="*/ 215608 w 1830590"/>
                <a:gd name="connsiteY1281" fmla="*/ 1393031 h 2366371"/>
                <a:gd name="connsiteX1282" fmla="*/ 117377 w 1830590"/>
                <a:gd name="connsiteY1282" fmla="*/ 1393031 h 2366371"/>
                <a:gd name="connsiteX1283" fmla="*/ 117377 w 1830590"/>
                <a:gd name="connsiteY1283" fmla="*/ 1294800 h 2366371"/>
                <a:gd name="connsiteX1284" fmla="*/ 215608 w 1830590"/>
                <a:gd name="connsiteY1284" fmla="*/ 1294800 h 2366371"/>
                <a:gd name="connsiteX1285" fmla="*/ 215608 w 1830590"/>
                <a:gd name="connsiteY1285" fmla="*/ 1401956 h 2366371"/>
                <a:gd name="connsiteX1286" fmla="*/ 215608 w 1830590"/>
                <a:gd name="connsiteY1286" fmla="*/ 1500187 h 2366371"/>
                <a:gd name="connsiteX1287" fmla="*/ 117377 w 1830590"/>
                <a:gd name="connsiteY1287" fmla="*/ 1500187 h 2366371"/>
                <a:gd name="connsiteX1288" fmla="*/ 117377 w 1830590"/>
                <a:gd name="connsiteY1288" fmla="*/ 1401956 h 2366371"/>
                <a:gd name="connsiteX1289" fmla="*/ 215608 w 1830590"/>
                <a:gd name="connsiteY1289" fmla="*/ 1401956 h 2366371"/>
                <a:gd name="connsiteX1290" fmla="*/ 215608 w 1830590"/>
                <a:gd name="connsiteY1290" fmla="*/ 1509112 h 2366371"/>
                <a:gd name="connsiteX1291" fmla="*/ 215608 w 1830590"/>
                <a:gd name="connsiteY1291" fmla="*/ 1607344 h 2366371"/>
                <a:gd name="connsiteX1292" fmla="*/ 117377 w 1830590"/>
                <a:gd name="connsiteY1292" fmla="*/ 1607344 h 2366371"/>
                <a:gd name="connsiteX1293" fmla="*/ 117377 w 1830590"/>
                <a:gd name="connsiteY1293" fmla="*/ 1509112 h 2366371"/>
                <a:gd name="connsiteX1294" fmla="*/ 215608 w 1830590"/>
                <a:gd name="connsiteY1294" fmla="*/ 1509112 h 2366371"/>
                <a:gd name="connsiteX1295" fmla="*/ 215608 w 1830590"/>
                <a:gd name="connsiteY1295" fmla="*/ 1616269 h 2366371"/>
                <a:gd name="connsiteX1296" fmla="*/ 215608 w 1830590"/>
                <a:gd name="connsiteY1296" fmla="*/ 1714500 h 2366371"/>
                <a:gd name="connsiteX1297" fmla="*/ 117377 w 1830590"/>
                <a:gd name="connsiteY1297" fmla="*/ 1714500 h 2366371"/>
                <a:gd name="connsiteX1298" fmla="*/ 117377 w 1830590"/>
                <a:gd name="connsiteY1298" fmla="*/ 1616269 h 2366371"/>
                <a:gd name="connsiteX1299" fmla="*/ 215608 w 1830590"/>
                <a:gd name="connsiteY1299" fmla="*/ 1616269 h 2366371"/>
                <a:gd name="connsiteX1300" fmla="*/ 215608 w 1830590"/>
                <a:gd name="connsiteY1300" fmla="*/ 1723425 h 2366371"/>
                <a:gd name="connsiteX1301" fmla="*/ 215608 w 1830590"/>
                <a:gd name="connsiteY1301" fmla="*/ 1821656 h 2366371"/>
                <a:gd name="connsiteX1302" fmla="*/ 117377 w 1830590"/>
                <a:gd name="connsiteY1302" fmla="*/ 1821656 h 2366371"/>
                <a:gd name="connsiteX1303" fmla="*/ 117377 w 1830590"/>
                <a:gd name="connsiteY1303" fmla="*/ 1723425 h 2366371"/>
                <a:gd name="connsiteX1304" fmla="*/ 215608 w 1830590"/>
                <a:gd name="connsiteY1304" fmla="*/ 1723425 h 2366371"/>
                <a:gd name="connsiteX1305" fmla="*/ 215608 w 1830590"/>
                <a:gd name="connsiteY1305" fmla="*/ 1830581 h 2366371"/>
                <a:gd name="connsiteX1306" fmla="*/ 215608 w 1830590"/>
                <a:gd name="connsiteY1306" fmla="*/ 1928812 h 2366371"/>
                <a:gd name="connsiteX1307" fmla="*/ 117377 w 1830590"/>
                <a:gd name="connsiteY1307" fmla="*/ 1928812 h 2366371"/>
                <a:gd name="connsiteX1308" fmla="*/ 117377 w 1830590"/>
                <a:gd name="connsiteY1308" fmla="*/ 1830581 h 2366371"/>
                <a:gd name="connsiteX1309" fmla="*/ 215608 w 1830590"/>
                <a:gd name="connsiteY1309" fmla="*/ 1830581 h 2366371"/>
                <a:gd name="connsiteX1310" fmla="*/ 215608 w 1830590"/>
                <a:gd name="connsiteY1310" fmla="*/ 1937737 h 2366371"/>
                <a:gd name="connsiteX1311" fmla="*/ 215608 w 1830590"/>
                <a:gd name="connsiteY1311" fmla="*/ 2035969 h 2366371"/>
                <a:gd name="connsiteX1312" fmla="*/ 117377 w 1830590"/>
                <a:gd name="connsiteY1312" fmla="*/ 2035969 h 2366371"/>
                <a:gd name="connsiteX1313" fmla="*/ 117377 w 1830590"/>
                <a:gd name="connsiteY1313" fmla="*/ 1937737 h 2366371"/>
                <a:gd name="connsiteX1314" fmla="*/ 215608 w 1830590"/>
                <a:gd name="connsiteY1314" fmla="*/ 1937737 h 2366371"/>
                <a:gd name="connsiteX1315" fmla="*/ 215608 w 1830590"/>
                <a:gd name="connsiteY1315" fmla="*/ 2044894 h 2366371"/>
                <a:gd name="connsiteX1316" fmla="*/ 215608 w 1830590"/>
                <a:gd name="connsiteY1316" fmla="*/ 2143125 h 2366371"/>
                <a:gd name="connsiteX1317" fmla="*/ 117377 w 1830590"/>
                <a:gd name="connsiteY1317" fmla="*/ 2143125 h 2366371"/>
                <a:gd name="connsiteX1318" fmla="*/ 117377 w 1830590"/>
                <a:gd name="connsiteY1318" fmla="*/ 2044894 h 2366371"/>
                <a:gd name="connsiteX1319" fmla="*/ 215608 w 1830590"/>
                <a:gd name="connsiteY1319" fmla="*/ 2044894 h 2366371"/>
                <a:gd name="connsiteX1320" fmla="*/ 224542 w 1830590"/>
                <a:gd name="connsiteY1320" fmla="*/ 2044894 h 2366371"/>
                <a:gd name="connsiteX1321" fmla="*/ 322774 w 1830590"/>
                <a:gd name="connsiteY1321" fmla="*/ 2044894 h 2366371"/>
                <a:gd name="connsiteX1322" fmla="*/ 322774 w 1830590"/>
                <a:gd name="connsiteY1322" fmla="*/ 2143125 h 2366371"/>
                <a:gd name="connsiteX1323" fmla="*/ 224542 w 1830590"/>
                <a:gd name="connsiteY1323" fmla="*/ 2143125 h 2366371"/>
                <a:gd name="connsiteX1324" fmla="*/ 224542 w 1830590"/>
                <a:gd name="connsiteY1324" fmla="*/ 2044894 h 2366371"/>
                <a:gd name="connsiteX1325" fmla="*/ 322764 w 1830590"/>
                <a:gd name="connsiteY1325" fmla="*/ 2152050 h 2366371"/>
                <a:gd name="connsiteX1326" fmla="*/ 322764 w 1830590"/>
                <a:gd name="connsiteY1326" fmla="*/ 2250281 h 2366371"/>
                <a:gd name="connsiteX1327" fmla="*/ 224533 w 1830590"/>
                <a:gd name="connsiteY1327" fmla="*/ 2250281 h 2366371"/>
                <a:gd name="connsiteX1328" fmla="*/ 224533 w 1830590"/>
                <a:gd name="connsiteY1328" fmla="*/ 2152050 h 2366371"/>
                <a:gd name="connsiteX1329" fmla="*/ 322764 w 1830590"/>
                <a:gd name="connsiteY1329" fmla="*/ 2152050 h 2366371"/>
                <a:gd name="connsiteX1330" fmla="*/ 331699 w 1830590"/>
                <a:gd name="connsiteY1330" fmla="*/ 2152050 h 2366371"/>
                <a:gd name="connsiteX1331" fmla="*/ 429930 w 1830590"/>
                <a:gd name="connsiteY1331" fmla="*/ 2152050 h 2366371"/>
                <a:gd name="connsiteX1332" fmla="*/ 429930 w 1830590"/>
                <a:gd name="connsiteY1332" fmla="*/ 2250281 h 2366371"/>
                <a:gd name="connsiteX1333" fmla="*/ 331699 w 1830590"/>
                <a:gd name="connsiteY1333" fmla="*/ 2250281 h 2366371"/>
                <a:gd name="connsiteX1334" fmla="*/ 331699 w 1830590"/>
                <a:gd name="connsiteY1334" fmla="*/ 2152050 h 2366371"/>
                <a:gd name="connsiteX1335" fmla="*/ 438855 w 1830590"/>
                <a:gd name="connsiteY1335" fmla="*/ 2152050 h 2366371"/>
                <a:gd name="connsiteX1336" fmla="*/ 537086 w 1830590"/>
                <a:gd name="connsiteY1336" fmla="*/ 2152050 h 2366371"/>
                <a:gd name="connsiteX1337" fmla="*/ 537086 w 1830590"/>
                <a:gd name="connsiteY1337" fmla="*/ 2250281 h 2366371"/>
                <a:gd name="connsiteX1338" fmla="*/ 438855 w 1830590"/>
                <a:gd name="connsiteY1338" fmla="*/ 2250281 h 2366371"/>
                <a:gd name="connsiteX1339" fmla="*/ 438855 w 1830590"/>
                <a:gd name="connsiteY1339" fmla="*/ 2152050 h 2366371"/>
                <a:gd name="connsiteX1340" fmla="*/ 546011 w 1830590"/>
                <a:gd name="connsiteY1340" fmla="*/ 2152050 h 2366371"/>
                <a:gd name="connsiteX1341" fmla="*/ 644243 w 1830590"/>
                <a:gd name="connsiteY1341" fmla="*/ 2152050 h 2366371"/>
                <a:gd name="connsiteX1342" fmla="*/ 644243 w 1830590"/>
                <a:gd name="connsiteY1342" fmla="*/ 2250281 h 2366371"/>
                <a:gd name="connsiteX1343" fmla="*/ 546011 w 1830590"/>
                <a:gd name="connsiteY1343" fmla="*/ 2250281 h 2366371"/>
                <a:gd name="connsiteX1344" fmla="*/ 546011 w 1830590"/>
                <a:gd name="connsiteY1344" fmla="*/ 2152050 h 2366371"/>
                <a:gd name="connsiteX1345" fmla="*/ 653167 w 1830590"/>
                <a:gd name="connsiteY1345" fmla="*/ 2152050 h 2366371"/>
                <a:gd name="connsiteX1346" fmla="*/ 751399 w 1830590"/>
                <a:gd name="connsiteY1346" fmla="*/ 2152050 h 2366371"/>
                <a:gd name="connsiteX1347" fmla="*/ 751399 w 1830590"/>
                <a:gd name="connsiteY1347" fmla="*/ 2250281 h 2366371"/>
                <a:gd name="connsiteX1348" fmla="*/ 653167 w 1830590"/>
                <a:gd name="connsiteY1348" fmla="*/ 2250281 h 2366371"/>
                <a:gd name="connsiteX1349" fmla="*/ 653167 w 1830590"/>
                <a:gd name="connsiteY1349" fmla="*/ 2152050 h 2366371"/>
                <a:gd name="connsiteX1350" fmla="*/ 760324 w 1830590"/>
                <a:gd name="connsiteY1350" fmla="*/ 2152050 h 2366371"/>
                <a:gd name="connsiteX1351" fmla="*/ 858555 w 1830590"/>
                <a:gd name="connsiteY1351" fmla="*/ 2152050 h 2366371"/>
                <a:gd name="connsiteX1352" fmla="*/ 858555 w 1830590"/>
                <a:gd name="connsiteY1352" fmla="*/ 2250281 h 2366371"/>
                <a:gd name="connsiteX1353" fmla="*/ 760324 w 1830590"/>
                <a:gd name="connsiteY1353" fmla="*/ 2250281 h 2366371"/>
                <a:gd name="connsiteX1354" fmla="*/ 760324 w 1830590"/>
                <a:gd name="connsiteY1354" fmla="*/ 2152050 h 2366371"/>
                <a:gd name="connsiteX1355" fmla="*/ 867480 w 1830590"/>
                <a:gd name="connsiteY1355" fmla="*/ 2152050 h 2366371"/>
                <a:gd name="connsiteX1356" fmla="*/ 965711 w 1830590"/>
                <a:gd name="connsiteY1356" fmla="*/ 2152050 h 2366371"/>
                <a:gd name="connsiteX1357" fmla="*/ 965711 w 1830590"/>
                <a:gd name="connsiteY1357" fmla="*/ 2250281 h 2366371"/>
                <a:gd name="connsiteX1358" fmla="*/ 867480 w 1830590"/>
                <a:gd name="connsiteY1358" fmla="*/ 2250281 h 2366371"/>
                <a:gd name="connsiteX1359" fmla="*/ 867480 w 1830590"/>
                <a:gd name="connsiteY1359" fmla="*/ 2152050 h 2366371"/>
                <a:gd name="connsiteX1360" fmla="*/ 974636 w 1830590"/>
                <a:gd name="connsiteY1360" fmla="*/ 2152050 h 2366371"/>
                <a:gd name="connsiteX1361" fmla="*/ 1072867 w 1830590"/>
                <a:gd name="connsiteY1361" fmla="*/ 2152050 h 2366371"/>
                <a:gd name="connsiteX1362" fmla="*/ 1072867 w 1830590"/>
                <a:gd name="connsiteY1362" fmla="*/ 2250281 h 2366371"/>
                <a:gd name="connsiteX1363" fmla="*/ 974636 w 1830590"/>
                <a:gd name="connsiteY1363" fmla="*/ 2250281 h 2366371"/>
                <a:gd name="connsiteX1364" fmla="*/ 974636 w 1830590"/>
                <a:gd name="connsiteY1364" fmla="*/ 2152050 h 2366371"/>
                <a:gd name="connsiteX1365" fmla="*/ 1081792 w 1830590"/>
                <a:gd name="connsiteY1365" fmla="*/ 2152050 h 2366371"/>
                <a:gd name="connsiteX1366" fmla="*/ 1180024 w 1830590"/>
                <a:gd name="connsiteY1366" fmla="*/ 2152050 h 2366371"/>
                <a:gd name="connsiteX1367" fmla="*/ 1180024 w 1830590"/>
                <a:gd name="connsiteY1367" fmla="*/ 2250281 h 2366371"/>
                <a:gd name="connsiteX1368" fmla="*/ 1081792 w 1830590"/>
                <a:gd name="connsiteY1368" fmla="*/ 2250281 h 2366371"/>
                <a:gd name="connsiteX1369" fmla="*/ 1081792 w 1830590"/>
                <a:gd name="connsiteY1369" fmla="*/ 2152050 h 2366371"/>
                <a:gd name="connsiteX1370" fmla="*/ 1188949 w 1830590"/>
                <a:gd name="connsiteY1370" fmla="*/ 2152050 h 2366371"/>
                <a:gd name="connsiteX1371" fmla="*/ 1287180 w 1830590"/>
                <a:gd name="connsiteY1371" fmla="*/ 2152050 h 2366371"/>
                <a:gd name="connsiteX1372" fmla="*/ 1287180 w 1830590"/>
                <a:gd name="connsiteY1372" fmla="*/ 2250281 h 2366371"/>
                <a:gd name="connsiteX1373" fmla="*/ 1188949 w 1830590"/>
                <a:gd name="connsiteY1373" fmla="*/ 2250281 h 2366371"/>
                <a:gd name="connsiteX1374" fmla="*/ 1188949 w 1830590"/>
                <a:gd name="connsiteY1374" fmla="*/ 2152050 h 2366371"/>
                <a:gd name="connsiteX1375" fmla="*/ 1296105 w 1830590"/>
                <a:gd name="connsiteY1375" fmla="*/ 2152050 h 2366371"/>
                <a:gd name="connsiteX1376" fmla="*/ 1394336 w 1830590"/>
                <a:gd name="connsiteY1376" fmla="*/ 2152050 h 2366371"/>
                <a:gd name="connsiteX1377" fmla="*/ 1394336 w 1830590"/>
                <a:gd name="connsiteY1377" fmla="*/ 2250281 h 2366371"/>
                <a:gd name="connsiteX1378" fmla="*/ 1296105 w 1830590"/>
                <a:gd name="connsiteY1378" fmla="*/ 2250281 h 2366371"/>
                <a:gd name="connsiteX1379" fmla="*/ 1296105 w 1830590"/>
                <a:gd name="connsiteY1379" fmla="*/ 2152050 h 2366371"/>
                <a:gd name="connsiteX1380" fmla="*/ 1403261 w 1830590"/>
                <a:gd name="connsiteY1380" fmla="*/ 2152050 h 2366371"/>
                <a:gd name="connsiteX1381" fmla="*/ 1501492 w 1830590"/>
                <a:gd name="connsiteY1381" fmla="*/ 2152050 h 2366371"/>
                <a:gd name="connsiteX1382" fmla="*/ 1501492 w 1830590"/>
                <a:gd name="connsiteY1382" fmla="*/ 2250281 h 2366371"/>
                <a:gd name="connsiteX1383" fmla="*/ 1403261 w 1830590"/>
                <a:gd name="connsiteY1383" fmla="*/ 2250281 h 2366371"/>
                <a:gd name="connsiteX1384" fmla="*/ 1403261 w 1830590"/>
                <a:gd name="connsiteY1384" fmla="*/ 2152050 h 2366371"/>
                <a:gd name="connsiteX1385" fmla="*/ 1510417 w 1830590"/>
                <a:gd name="connsiteY1385" fmla="*/ 2152050 h 2366371"/>
                <a:gd name="connsiteX1386" fmla="*/ 1608649 w 1830590"/>
                <a:gd name="connsiteY1386" fmla="*/ 2152050 h 2366371"/>
                <a:gd name="connsiteX1387" fmla="*/ 1608649 w 1830590"/>
                <a:gd name="connsiteY1387" fmla="*/ 2250281 h 2366371"/>
                <a:gd name="connsiteX1388" fmla="*/ 1510417 w 1830590"/>
                <a:gd name="connsiteY1388" fmla="*/ 2250281 h 2366371"/>
                <a:gd name="connsiteX1389" fmla="*/ 1510417 w 1830590"/>
                <a:gd name="connsiteY1389" fmla="*/ 2152050 h 2366371"/>
                <a:gd name="connsiteX1390" fmla="*/ 1510417 w 1830590"/>
                <a:gd name="connsiteY1390" fmla="*/ 2143125 h 2366371"/>
                <a:gd name="connsiteX1391" fmla="*/ 1510417 w 1830590"/>
                <a:gd name="connsiteY1391" fmla="*/ 2044894 h 2366371"/>
                <a:gd name="connsiteX1392" fmla="*/ 1608649 w 1830590"/>
                <a:gd name="connsiteY1392" fmla="*/ 2044894 h 2366371"/>
                <a:gd name="connsiteX1393" fmla="*/ 1608649 w 1830590"/>
                <a:gd name="connsiteY1393" fmla="*/ 2143125 h 2366371"/>
                <a:gd name="connsiteX1394" fmla="*/ 1510417 w 1830590"/>
                <a:gd name="connsiteY1394" fmla="*/ 2143125 h 2366371"/>
                <a:gd name="connsiteX1395" fmla="*/ 1617574 w 1830590"/>
                <a:gd name="connsiteY1395" fmla="*/ 2044894 h 2366371"/>
                <a:gd name="connsiteX1396" fmla="*/ 1715805 w 1830590"/>
                <a:gd name="connsiteY1396" fmla="*/ 2044894 h 2366371"/>
                <a:gd name="connsiteX1397" fmla="*/ 1715805 w 1830590"/>
                <a:gd name="connsiteY1397" fmla="*/ 2143125 h 2366371"/>
                <a:gd name="connsiteX1398" fmla="*/ 1617574 w 1830590"/>
                <a:gd name="connsiteY1398" fmla="*/ 2143125 h 2366371"/>
                <a:gd name="connsiteX1399" fmla="*/ 1617574 w 1830590"/>
                <a:gd name="connsiteY1399" fmla="*/ 2044894 h 2366371"/>
                <a:gd name="connsiteX1400" fmla="*/ 1617574 w 1830590"/>
                <a:gd name="connsiteY1400" fmla="*/ 2035969 h 2366371"/>
                <a:gd name="connsiteX1401" fmla="*/ 1617574 w 1830590"/>
                <a:gd name="connsiteY1401" fmla="*/ 1937737 h 2366371"/>
                <a:gd name="connsiteX1402" fmla="*/ 1715805 w 1830590"/>
                <a:gd name="connsiteY1402" fmla="*/ 1937737 h 2366371"/>
                <a:gd name="connsiteX1403" fmla="*/ 1715805 w 1830590"/>
                <a:gd name="connsiteY1403" fmla="*/ 2035969 h 2366371"/>
                <a:gd name="connsiteX1404" fmla="*/ 1617574 w 1830590"/>
                <a:gd name="connsiteY1404" fmla="*/ 2035969 h 2366371"/>
                <a:gd name="connsiteX1405" fmla="*/ 1617574 w 1830590"/>
                <a:gd name="connsiteY1405" fmla="*/ 1928812 h 2366371"/>
                <a:gd name="connsiteX1406" fmla="*/ 1617574 w 1830590"/>
                <a:gd name="connsiteY1406" fmla="*/ 1830581 h 2366371"/>
                <a:gd name="connsiteX1407" fmla="*/ 1715805 w 1830590"/>
                <a:gd name="connsiteY1407" fmla="*/ 1830581 h 2366371"/>
                <a:gd name="connsiteX1408" fmla="*/ 1715805 w 1830590"/>
                <a:gd name="connsiteY1408" fmla="*/ 1928812 h 2366371"/>
                <a:gd name="connsiteX1409" fmla="*/ 1617574 w 1830590"/>
                <a:gd name="connsiteY1409" fmla="*/ 1928812 h 2366371"/>
                <a:gd name="connsiteX1410" fmla="*/ 1617574 w 1830590"/>
                <a:gd name="connsiteY1410" fmla="*/ 1821656 h 2366371"/>
                <a:gd name="connsiteX1411" fmla="*/ 1617574 w 1830590"/>
                <a:gd name="connsiteY1411" fmla="*/ 1723425 h 2366371"/>
                <a:gd name="connsiteX1412" fmla="*/ 1715805 w 1830590"/>
                <a:gd name="connsiteY1412" fmla="*/ 1723425 h 2366371"/>
                <a:gd name="connsiteX1413" fmla="*/ 1715805 w 1830590"/>
                <a:gd name="connsiteY1413" fmla="*/ 1821656 h 2366371"/>
                <a:gd name="connsiteX1414" fmla="*/ 1617574 w 1830590"/>
                <a:gd name="connsiteY1414" fmla="*/ 1821656 h 2366371"/>
                <a:gd name="connsiteX1415" fmla="*/ 1617574 w 1830590"/>
                <a:gd name="connsiteY1415" fmla="*/ 1714500 h 2366371"/>
                <a:gd name="connsiteX1416" fmla="*/ 1617574 w 1830590"/>
                <a:gd name="connsiteY1416" fmla="*/ 1616269 h 2366371"/>
                <a:gd name="connsiteX1417" fmla="*/ 1715805 w 1830590"/>
                <a:gd name="connsiteY1417" fmla="*/ 1616269 h 2366371"/>
                <a:gd name="connsiteX1418" fmla="*/ 1715805 w 1830590"/>
                <a:gd name="connsiteY1418" fmla="*/ 1714500 h 2366371"/>
                <a:gd name="connsiteX1419" fmla="*/ 1617574 w 1830590"/>
                <a:gd name="connsiteY1419" fmla="*/ 1714500 h 2366371"/>
                <a:gd name="connsiteX1420" fmla="*/ 1617574 w 1830590"/>
                <a:gd name="connsiteY1420" fmla="*/ 1607344 h 2366371"/>
                <a:gd name="connsiteX1421" fmla="*/ 1617574 w 1830590"/>
                <a:gd name="connsiteY1421" fmla="*/ 1509112 h 2366371"/>
                <a:gd name="connsiteX1422" fmla="*/ 1715805 w 1830590"/>
                <a:gd name="connsiteY1422" fmla="*/ 1509112 h 2366371"/>
                <a:gd name="connsiteX1423" fmla="*/ 1715805 w 1830590"/>
                <a:gd name="connsiteY1423" fmla="*/ 1607344 h 2366371"/>
                <a:gd name="connsiteX1424" fmla="*/ 1617574 w 1830590"/>
                <a:gd name="connsiteY1424" fmla="*/ 1607344 h 2366371"/>
                <a:gd name="connsiteX1425" fmla="*/ 1617574 w 1830590"/>
                <a:gd name="connsiteY1425" fmla="*/ 1500187 h 2366371"/>
                <a:gd name="connsiteX1426" fmla="*/ 1617574 w 1830590"/>
                <a:gd name="connsiteY1426" fmla="*/ 1401956 h 2366371"/>
                <a:gd name="connsiteX1427" fmla="*/ 1715805 w 1830590"/>
                <a:gd name="connsiteY1427" fmla="*/ 1401956 h 2366371"/>
                <a:gd name="connsiteX1428" fmla="*/ 1715805 w 1830590"/>
                <a:gd name="connsiteY1428" fmla="*/ 1500187 h 2366371"/>
                <a:gd name="connsiteX1429" fmla="*/ 1617574 w 1830590"/>
                <a:gd name="connsiteY1429" fmla="*/ 1500187 h 2366371"/>
                <a:gd name="connsiteX1430" fmla="*/ 1617574 w 1830590"/>
                <a:gd name="connsiteY1430" fmla="*/ 1393031 h 2366371"/>
                <a:gd name="connsiteX1431" fmla="*/ 1617574 w 1830590"/>
                <a:gd name="connsiteY1431" fmla="*/ 1294800 h 2366371"/>
                <a:gd name="connsiteX1432" fmla="*/ 1715805 w 1830590"/>
                <a:gd name="connsiteY1432" fmla="*/ 1294800 h 2366371"/>
                <a:gd name="connsiteX1433" fmla="*/ 1715805 w 1830590"/>
                <a:gd name="connsiteY1433" fmla="*/ 1393031 h 2366371"/>
                <a:gd name="connsiteX1434" fmla="*/ 1617574 w 1830590"/>
                <a:gd name="connsiteY1434" fmla="*/ 1393031 h 2366371"/>
                <a:gd name="connsiteX1435" fmla="*/ 1617574 w 1830590"/>
                <a:gd name="connsiteY1435" fmla="*/ 1285875 h 2366371"/>
                <a:gd name="connsiteX1436" fmla="*/ 1617574 w 1830590"/>
                <a:gd name="connsiteY1436" fmla="*/ 1187644 h 2366371"/>
                <a:gd name="connsiteX1437" fmla="*/ 1715805 w 1830590"/>
                <a:gd name="connsiteY1437" fmla="*/ 1187644 h 2366371"/>
                <a:gd name="connsiteX1438" fmla="*/ 1715805 w 1830590"/>
                <a:gd name="connsiteY1438" fmla="*/ 1285875 h 2366371"/>
                <a:gd name="connsiteX1439" fmla="*/ 1617574 w 1830590"/>
                <a:gd name="connsiteY1439" fmla="*/ 1285875 h 2366371"/>
                <a:gd name="connsiteX1440" fmla="*/ 1617574 w 1830590"/>
                <a:gd name="connsiteY1440" fmla="*/ 1178719 h 2366371"/>
                <a:gd name="connsiteX1441" fmla="*/ 1617574 w 1830590"/>
                <a:gd name="connsiteY1441" fmla="*/ 1080487 h 2366371"/>
                <a:gd name="connsiteX1442" fmla="*/ 1715805 w 1830590"/>
                <a:gd name="connsiteY1442" fmla="*/ 1080487 h 2366371"/>
                <a:gd name="connsiteX1443" fmla="*/ 1715805 w 1830590"/>
                <a:gd name="connsiteY1443" fmla="*/ 1178719 h 2366371"/>
                <a:gd name="connsiteX1444" fmla="*/ 1617574 w 1830590"/>
                <a:gd name="connsiteY1444" fmla="*/ 1178719 h 2366371"/>
                <a:gd name="connsiteX1445" fmla="*/ 1617574 w 1830590"/>
                <a:gd name="connsiteY1445" fmla="*/ 1071562 h 2366371"/>
                <a:gd name="connsiteX1446" fmla="*/ 1617574 w 1830590"/>
                <a:gd name="connsiteY1446" fmla="*/ 973331 h 2366371"/>
                <a:gd name="connsiteX1447" fmla="*/ 1715805 w 1830590"/>
                <a:gd name="connsiteY1447" fmla="*/ 973331 h 2366371"/>
                <a:gd name="connsiteX1448" fmla="*/ 1715805 w 1830590"/>
                <a:gd name="connsiteY1448" fmla="*/ 1071562 h 2366371"/>
                <a:gd name="connsiteX1449" fmla="*/ 1617574 w 1830590"/>
                <a:gd name="connsiteY1449" fmla="*/ 1071562 h 2366371"/>
                <a:gd name="connsiteX1450" fmla="*/ 1617574 w 1830590"/>
                <a:gd name="connsiteY1450" fmla="*/ 964406 h 2366371"/>
                <a:gd name="connsiteX1451" fmla="*/ 1617574 w 1830590"/>
                <a:gd name="connsiteY1451" fmla="*/ 866175 h 2366371"/>
                <a:gd name="connsiteX1452" fmla="*/ 1715805 w 1830590"/>
                <a:gd name="connsiteY1452" fmla="*/ 866175 h 2366371"/>
                <a:gd name="connsiteX1453" fmla="*/ 1715805 w 1830590"/>
                <a:gd name="connsiteY1453" fmla="*/ 964406 h 2366371"/>
                <a:gd name="connsiteX1454" fmla="*/ 1617574 w 1830590"/>
                <a:gd name="connsiteY1454" fmla="*/ 964406 h 2366371"/>
                <a:gd name="connsiteX1455" fmla="*/ 1617574 w 1830590"/>
                <a:gd name="connsiteY1455" fmla="*/ 857250 h 2366371"/>
                <a:gd name="connsiteX1456" fmla="*/ 1617574 w 1830590"/>
                <a:gd name="connsiteY1456" fmla="*/ 759019 h 2366371"/>
                <a:gd name="connsiteX1457" fmla="*/ 1715805 w 1830590"/>
                <a:gd name="connsiteY1457" fmla="*/ 759019 h 2366371"/>
                <a:gd name="connsiteX1458" fmla="*/ 1715805 w 1830590"/>
                <a:gd name="connsiteY1458" fmla="*/ 857250 h 2366371"/>
                <a:gd name="connsiteX1459" fmla="*/ 1617574 w 1830590"/>
                <a:gd name="connsiteY1459" fmla="*/ 857250 h 2366371"/>
                <a:gd name="connsiteX1460" fmla="*/ 1617574 w 1830590"/>
                <a:gd name="connsiteY1460" fmla="*/ 750094 h 2366371"/>
                <a:gd name="connsiteX1461" fmla="*/ 1617574 w 1830590"/>
                <a:gd name="connsiteY1461" fmla="*/ 651862 h 2366371"/>
                <a:gd name="connsiteX1462" fmla="*/ 1715805 w 1830590"/>
                <a:gd name="connsiteY1462" fmla="*/ 651862 h 2366371"/>
                <a:gd name="connsiteX1463" fmla="*/ 1715805 w 1830590"/>
                <a:gd name="connsiteY1463" fmla="*/ 750094 h 2366371"/>
                <a:gd name="connsiteX1464" fmla="*/ 1617574 w 1830590"/>
                <a:gd name="connsiteY1464" fmla="*/ 750094 h 2366371"/>
                <a:gd name="connsiteX1465" fmla="*/ 1617574 w 1830590"/>
                <a:gd name="connsiteY1465" fmla="*/ 642938 h 2366371"/>
                <a:gd name="connsiteX1466" fmla="*/ 1617574 w 1830590"/>
                <a:gd name="connsiteY1466" fmla="*/ 544706 h 2366371"/>
                <a:gd name="connsiteX1467" fmla="*/ 1715805 w 1830590"/>
                <a:gd name="connsiteY1467" fmla="*/ 544706 h 2366371"/>
                <a:gd name="connsiteX1468" fmla="*/ 1715805 w 1830590"/>
                <a:gd name="connsiteY1468" fmla="*/ 642938 h 2366371"/>
                <a:gd name="connsiteX1469" fmla="*/ 1617574 w 1830590"/>
                <a:gd name="connsiteY1469" fmla="*/ 642938 h 2366371"/>
                <a:gd name="connsiteX1470" fmla="*/ 1617574 w 1830590"/>
                <a:gd name="connsiteY1470" fmla="*/ 535781 h 2366371"/>
                <a:gd name="connsiteX1471" fmla="*/ 1617574 w 1830590"/>
                <a:gd name="connsiteY1471" fmla="*/ 437550 h 2366371"/>
                <a:gd name="connsiteX1472" fmla="*/ 1715805 w 1830590"/>
                <a:gd name="connsiteY1472" fmla="*/ 437550 h 2366371"/>
                <a:gd name="connsiteX1473" fmla="*/ 1715805 w 1830590"/>
                <a:gd name="connsiteY1473" fmla="*/ 535781 h 2366371"/>
                <a:gd name="connsiteX1474" fmla="*/ 1617574 w 1830590"/>
                <a:gd name="connsiteY1474" fmla="*/ 535781 h 2366371"/>
                <a:gd name="connsiteX1475" fmla="*/ 1617574 w 1830590"/>
                <a:gd name="connsiteY1475" fmla="*/ 428625 h 2366371"/>
                <a:gd name="connsiteX1476" fmla="*/ 1617574 w 1830590"/>
                <a:gd name="connsiteY1476" fmla="*/ 330394 h 2366371"/>
                <a:gd name="connsiteX1477" fmla="*/ 1715805 w 1830590"/>
                <a:gd name="connsiteY1477" fmla="*/ 330394 h 2366371"/>
                <a:gd name="connsiteX1478" fmla="*/ 1715805 w 1830590"/>
                <a:gd name="connsiteY1478" fmla="*/ 428625 h 2366371"/>
                <a:gd name="connsiteX1479" fmla="*/ 1617574 w 1830590"/>
                <a:gd name="connsiteY1479" fmla="*/ 428625 h 2366371"/>
                <a:gd name="connsiteX1480" fmla="*/ 1617574 w 1830590"/>
                <a:gd name="connsiteY1480" fmla="*/ 321469 h 2366371"/>
                <a:gd name="connsiteX1481" fmla="*/ 1617574 w 1830590"/>
                <a:gd name="connsiteY1481" fmla="*/ 223237 h 2366371"/>
                <a:gd name="connsiteX1482" fmla="*/ 1715805 w 1830590"/>
                <a:gd name="connsiteY1482" fmla="*/ 223237 h 2366371"/>
                <a:gd name="connsiteX1483" fmla="*/ 1715805 w 1830590"/>
                <a:gd name="connsiteY1483" fmla="*/ 321469 h 2366371"/>
                <a:gd name="connsiteX1484" fmla="*/ 1617574 w 1830590"/>
                <a:gd name="connsiteY1484" fmla="*/ 321469 h 2366371"/>
                <a:gd name="connsiteX1485" fmla="*/ 1617574 w 1830590"/>
                <a:gd name="connsiteY1485" fmla="*/ 214313 h 2366371"/>
                <a:gd name="connsiteX1486" fmla="*/ 1617574 w 1830590"/>
                <a:gd name="connsiteY1486" fmla="*/ 116081 h 2366371"/>
                <a:gd name="connsiteX1487" fmla="*/ 1715805 w 1830590"/>
                <a:gd name="connsiteY1487" fmla="*/ 116081 h 2366371"/>
                <a:gd name="connsiteX1488" fmla="*/ 1715805 w 1830590"/>
                <a:gd name="connsiteY1488" fmla="*/ 214313 h 2366371"/>
                <a:gd name="connsiteX1489" fmla="*/ 1617574 w 1830590"/>
                <a:gd name="connsiteY1489" fmla="*/ 214313 h 2366371"/>
                <a:gd name="connsiteX1490" fmla="*/ 1617574 w 1830590"/>
                <a:gd name="connsiteY1490" fmla="*/ 107156 h 2366371"/>
                <a:gd name="connsiteX1491" fmla="*/ 1617574 w 1830590"/>
                <a:gd name="connsiteY1491" fmla="*/ 8925 h 2366371"/>
                <a:gd name="connsiteX1492" fmla="*/ 1715805 w 1830590"/>
                <a:gd name="connsiteY1492" fmla="*/ 8925 h 2366371"/>
                <a:gd name="connsiteX1493" fmla="*/ 1715805 w 1830590"/>
                <a:gd name="connsiteY1493" fmla="*/ 107156 h 2366371"/>
                <a:gd name="connsiteX1494" fmla="*/ 1617574 w 1830590"/>
                <a:gd name="connsiteY1494" fmla="*/ 107156 h 2366371"/>
                <a:gd name="connsiteX1495" fmla="*/ 1608639 w 1830590"/>
                <a:gd name="connsiteY1495" fmla="*/ 107156 h 2366371"/>
                <a:gd name="connsiteX1496" fmla="*/ 1510408 w 1830590"/>
                <a:gd name="connsiteY1496" fmla="*/ 107156 h 2366371"/>
                <a:gd name="connsiteX1497" fmla="*/ 1510408 w 1830590"/>
                <a:gd name="connsiteY1497" fmla="*/ 8925 h 2366371"/>
                <a:gd name="connsiteX1498" fmla="*/ 1608639 w 1830590"/>
                <a:gd name="connsiteY1498" fmla="*/ 8925 h 2366371"/>
                <a:gd name="connsiteX1499" fmla="*/ 1608639 w 1830590"/>
                <a:gd name="connsiteY1499" fmla="*/ 107156 h 2366371"/>
                <a:gd name="connsiteX1500" fmla="*/ 1501483 w 1830590"/>
                <a:gd name="connsiteY1500" fmla="*/ 107156 h 2366371"/>
                <a:gd name="connsiteX1501" fmla="*/ 1403252 w 1830590"/>
                <a:gd name="connsiteY1501" fmla="*/ 107156 h 2366371"/>
                <a:gd name="connsiteX1502" fmla="*/ 1403252 w 1830590"/>
                <a:gd name="connsiteY1502" fmla="*/ 8925 h 2366371"/>
                <a:gd name="connsiteX1503" fmla="*/ 1501483 w 1830590"/>
                <a:gd name="connsiteY1503" fmla="*/ 8925 h 2366371"/>
                <a:gd name="connsiteX1504" fmla="*/ 1501483 w 1830590"/>
                <a:gd name="connsiteY1504" fmla="*/ 107156 h 2366371"/>
                <a:gd name="connsiteX1505" fmla="*/ 1394327 w 1830590"/>
                <a:gd name="connsiteY1505" fmla="*/ 107156 h 2366371"/>
                <a:gd name="connsiteX1506" fmla="*/ 1296095 w 1830590"/>
                <a:gd name="connsiteY1506" fmla="*/ 107156 h 2366371"/>
                <a:gd name="connsiteX1507" fmla="*/ 1296095 w 1830590"/>
                <a:gd name="connsiteY1507" fmla="*/ 8925 h 2366371"/>
                <a:gd name="connsiteX1508" fmla="*/ 1394327 w 1830590"/>
                <a:gd name="connsiteY1508" fmla="*/ 8925 h 2366371"/>
                <a:gd name="connsiteX1509" fmla="*/ 1394327 w 1830590"/>
                <a:gd name="connsiteY1509" fmla="*/ 107156 h 2366371"/>
                <a:gd name="connsiteX1510" fmla="*/ 1287171 w 1830590"/>
                <a:gd name="connsiteY1510" fmla="*/ 107156 h 2366371"/>
                <a:gd name="connsiteX1511" fmla="*/ 1188939 w 1830590"/>
                <a:gd name="connsiteY1511" fmla="*/ 107156 h 2366371"/>
                <a:gd name="connsiteX1512" fmla="*/ 1188939 w 1830590"/>
                <a:gd name="connsiteY1512" fmla="*/ 8925 h 2366371"/>
                <a:gd name="connsiteX1513" fmla="*/ 1287171 w 1830590"/>
                <a:gd name="connsiteY1513" fmla="*/ 8925 h 2366371"/>
                <a:gd name="connsiteX1514" fmla="*/ 1287171 w 1830590"/>
                <a:gd name="connsiteY1514" fmla="*/ 107156 h 2366371"/>
                <a:gd name="connsiteX1515" fmla="*/ 1180014 w 1830590"/>
                <a:gd name="connsiteY1515" fmla="*/ 107156 h 2366371"/>
                <a:gd name="connsiteX1516" fmla="*/ 1081783 w 1830590"/>
                <a:gd name="connsiteY1516" fmla="*/ 107156 h 2366371"/>
                <a:gd name="connsiteX1517" fmla="*/ 1081783 w 1830590"/>
                <a:gd name="connsiteY1517" fmla="*/ 8925 h 2366371"/>
                <a:gd name="connsiteX1518" fmla="*/ 1180014 w 1830590"/>
                <a:gd name="connsiteY1518" fmla="*/ 8925 h 2366371"/>
                <a:gd name="connsiteX1519" fmla="*/ 1180014 w 1830590"/>
                <a:gd name="connsiteY1519" fmla="*/ 107156 h 2366371"/>
                <a:gd name="connsiteX1520" fmla="*/ 1072858 w 1830590"/>
                <a:gd name="connsiteY1520" fmla="*/ 107156 h 2366371"/>
                <a:gd name="connsiteX1521" fmla="*/ 974627 w 1830590"/>
                <a:gd name="connsiteY1521" fmla="*/ 107156 h 2366371"/>
                <a:gd name="connsiteX1522" fmla="*/ 974627 w 1830590"/>
                <a:gd name="connsiteY1522" fmla="*/ 8925 h 2366371"/>
                <a:gd name="connsiteX1523" fmla="*/ 1072858 w 1830590"/>
                <a:gd name="connsiteY1523" fmla="*/ 8925 h 2366371"/>
                <a:gd name="connsiteX1524" fmla="*/ 1072858 w 1830590"/>
                <a:gd name="connsiteY1524" fmla="*/ 107156 h 2366371"/>
                <a:gd name="connsiteX1525" fmla="*/ 965702 w 1830590"/>
                <a:gd name="connsiteY1525" fmla="*/ 107156 h 2366371"/>
                <a:gd name="connsiteX1526" fmla="*/ 867470 w 1830590"/>
                <a:gd name="connsiteY1526" fmla="*/ 107156 h 2366371"/>
                <a:gd name="connsiteX1527" fmla="*/ 867470 w 1830590"/>
                <a:gd name="connsiteY1527" fmla="*/ 8925 h 2366371"/>
                <a:gd name="connsiteX1528" fmla="*/ 965702 w 1830590"/>
                <a:gd name="connsiteY1528" fmla="*/ 8925 h 2366371"/>
                <a:gd name="connsiteX1529" fmla="*/ 965702 w 1830590"/>
                <a:gd name="connsiteY1529" fmla="*/ 107156 h 2366371"/>
                <a:gd name="connsiteX1530" fmla="*/ 858546 w 1830590"/>
                <a:gd name="connsiteY1530" fmla="*/ 107156 h 2366371"/>
                <a:gd name="connsiteX1531" fmla="*/ 760314 w 1830590"/>
                <a:gd name="connsiteY1531" fmla="*/ 107156 h 2366371"/>
                <a:gd name="connsiteX1532" fmla="*/ 760314 w 1830590"/>
                <a:gd name="connsiteY1532" fmla="*/ 8925 h 2366371"/>
                <a:gd name="connsiteX1533" fmla="*/ 858546 w 1830590"/>
                <a:gd name="connsiteY1533" fmla="*/ 8925 h 2366371"/>
                <a:gd name="connsiteX1534" fmla="*/ 858546 w 1830590"/>
                <a:gd name="connsiteY1534" fmla="*/ 107156 h 2366371"/>
                <a:gd name="connsiteX1535" fmla="*/ 751389 w 1830590"/>
                <a:gd name="connsiteY1535" fmla="*/ 107156 h 2366371"/>
                <a:gd name="connsiteX1536" fmla="*/ 653158 w 1830590"/>
                <a:gd name="connsiteY1536" fmla="*/ 107156 h 2366371"/>
                <a:gd name="connsiteX1537" fmla="*/ 653158 w 1830590"/>
                <a:gd name="connsiteY1537" fmla="*/ 8925 h 2366371"/>
                <a:gd name="connsiteX1538" fmla="*/ 751389 w 1830590"/>
                <a:gd name="connsiteY1538" fmla="*/ 8925 h 2366371"/>
                <a:gd name="connsiteX1539" fmla="*/ 751389 w 1830590"/>
                <a:gd name="connsiteY1539" fmla="*/ 107156 h 2366371"/>
                <a:gd name="connsiteX1540" fmla="*/ 644233 w 1830590"/>
                <a:gd name="connsiteY1540" fmla="*/ 107156 h 2366371"/>
                <a:gd name="connsiteX1541" fmla="*/ 546002 w 1830590"/>
                <a:gd name="connsiteY1541" fmla="*/ 107156 h 2366371"/>
                <a:gd name="connsiteX1542" fmla="*/ 546002 w 1830590"/>
                <a:gd name="connsiteY1542" fmla="*/ 8925 h 2366371"/>
                <a:gd name="connsiteX1543" fmla="*/ 644233 w 1830590"/>
                <a:gd name="connsiteY1543" fmla="*/ 8925 h 2366371"/>
                <a:gd name="connsiteX1544" fmla="*/ 644233 w 1830590"/>
                <a:gd name="connsiteY1544" fmla="*/ 107156 h 2366371"/>
                <a:gd name="connsiteX1545" fmla="*/ 537077 w 1830590"/>
                <a:gd name="connsiteY1545" fmla="*/ 107156 h 2366371"/>
                <a:gd name="connsiteX1546" fmla="*/ 438845 w 1830590"/>
                <a:gd name="connsiteY1546" fmla="*/ 107156 h 2366371"/>
                <a:gd name="connsiteX1547" fmla="*/ 438845 w 1830590"/>
                <a:gd name="connsiteY1547" fmla="*/ 8925 h 2366371"/>
                <a:gd name="connsiteX1548" fmla="*/ 537077 w 1830590"/>
                <a:gd name="connsiteY1548" fmla="*/ 8925 h 2366371"/>
                <a:gd name="connsiteX1549" fmla="*/ 537077 w 1830590"/>
                <a:gd name="connsiteY1549" fmla="*/ 107156 h 2366371"/>
                <a:gd name="connsiteX1550" fmla="*/ 429920 w 1830590"/>
                <a:gd name="connsiteY1550" fmla="*/ 107156 h 2366371"/>
                <a:gd name="connsiteX1551" fmla="*/ 331689 w 1830590"/>
                <a:gd name="connsiteY1551" fmla="*/ 107156 h 2366371"/>
                <a:gd name="connsiteX1552" fmla="*/ 331689 w 1830590"/>
                <a:gd name="connsiteY1552" fmla="*/ 8925 h 2366371"/>
                <a:gd name="connsiteX1553" fmla="*/ 429920 w 1830590"/>
                <a:gd name="connsiteY1553" fmla="*/ 8925 h 2366371"/>
                <a:gd name="connsiteX1554" fmla="*/ 429920 w 1830590"/>
                <a:gd name="connsiteY1554" fmla="*/ 107156 h 2366371"/>
                <a:gd name="connsiteX1555" fmla="*/ 322764 w 1830590"/>
                <a:gd name="connsiteY1555" fmla="*/ 107156 h 2366371"/>
                <a:gd name="connsiteX1556" fmla="*/ 224533 w 1830590"/>
                <a:gd name="connsiteY1556" fmla="*/ 107156 h 2366371"/>
                <a:gd name="connsiteX1557" fmla="*/ 224533 w 1830590"/>
                <a:gd name="connsiteY1557" fmla="*/ 8925 h 2366371"/>
                <a:gd name="connsiteX1558" fmla="*/ 322764 w 1830590"/>
                <a:gd name="connsiteY1558" fmla="*/ 8925 h 2366371"/>
                <a:gd name="connsiteX1559" fmla="*/ 322764 w 1830590"/>
                <a:gd name="connsiteY1559" fmla="*/ 107156 h 2366371"/>
                <a:gd name="connsiteX1560" fmla="*/ 215608 w 1830590"/>
                <a:gd name="connsiteY1560" fmla="*/ 107156 h 2366371"/>
                <a:gd name="connsiteX1561" fmla="*/ 117377 w 1830590"/>
                <a:gd name="connsiteY1561" fmla="*/ 107156 h 2366371"/>
                <a:gd name="connsiteX1562" fmla="*/ 117377 w 1830590"/>
                <a:gd name="connsiteY1562" fmla="*/ 8925 h 2366371"/>
                <a:gd name="connsiteX1563" fmla="*/ 215608 w 1830590"/>
                <a:gd name="connsiteY1563" fmla="*/ 8925 h 2366371"/>
                <a:gd name="connsiteX1564" fmla="*/ 215608 w 1830590"/>
                <a:gd name="connsiteY1564" fmla="*/ 107156 h 2366371"/>
                <a:gd name="connsiteX1565" fmla="*/ 215608 w 1830590"/>
                <a:gd name="connsiteY1565" fmla="*/ 116081 h 2366371"/>
                <a:gd name="connsiteX1566" fmla="*/ 215608 w 1830590"/>
                <a:gd name="connsiteY1566" fmla="*/ 214313 h 2366371"/>
                <a:gd name="connsiteX1567" fmla="*/ 117377 w 1830590"/>
                <a:gd name="connsiteY1567" fmla="*/ 214313 h 2366371"/>
                <a:gd name="connsiteX1568" fmla="*/ 117377 w 1830590"/>
                <a:gd name="connsiteY1568" fmla="*/ 116081 h 2366371"/>
                <a:gd name="connsiteX1569" fmla="*/ 215608 w 1830590"/>
                <a:gd name="connsiteY1569" fmla="*/ 116081 h 2366371"/>
                <a:gd name="connsiteX1570" fmla="*/ 108452 w 1830590"/>
                <a:gd name="connsiteY1570" fmla="*/ 214313 h 2366371"/>
                <a:gd name="connsiteX1571" fmla="*/ 8925 w 1830590"/>
                <a:gd name="connsiteY1571" fmla="*/ 214313 h 2366371"/>
                <a:gd name="connsiteX1572" fmla="*/ 8925 w 1830590"/>
                <a:gd name="connsiteY1572" fmla="*/ 116081 h 2366371"/>
                <a:gd name="connsiteX1573" fmla="*/ 108452 w 1830590"/>
                <a:gd name="connsiteY1573" fmla="*/ 116081 h 2366371"/>
                <a:gd name="connsiteX1574" fmla="*/ 108452 w 1830590"/>
                <a:gd name="connsiteY1574" fmla="*/ 214313 h 2366371"/>
                <a:gd name="connsiteX1575" fmla="*/ 8925 w 1830590"/>
                <a:gd name="connsiteY1575" fmla="*/ 223237 h 2366371"/>
                <a:gd name="connsiteX1576" fmla="*/ 108452 w 1830590"/>
                <a:gd name="connsiteY1576" fmla="*/ 223237 h 2366371"/>
                <a:gd name="connsiteX1577" fmla="*/ 108452 w 1830590"/>
                <a:gd name="connsiteY1577" fmla="*/ 321469 h 2366371"/>
                <a:gd name="connsiteX1578" fmla="*/ 8925 w 1830590"/>
                <a:gd name="connsiteY1578" fmla="*/ 321469 h 2366371"/>
                <a:gd name="connsiteX1579" fmla="*/ 8925 w 1830590"/>
                <a:gd name="connsiteY1579" fmla="*/ 223237 h 2366371"/>
                <a:gd name="connsiteX1580" fmla="*/ 108452 w 1830590"/>
                <a:gd name="connsiteY1580" fmla="*/ 330394 h 2366371"/>
                <a:gd name="connsiteX1581" fmla="*/ 108452 w 1830590"/>
                <a:gd name="connsiteY1581" fmla="*/ 428625 h 2366371"/>
                <a:gd name="connsiteX1582" fmla="*/ 8925 w 1830590"/>
                <a:gd name="connsiteY1582" fmla="*/ 428625 h 2366371"/>
                <a:gd name="connsiteX1583" fmla="*/ 8925 w 1830590"/>
                <a:gd name="connsiteY1583" fmla="*/ 330394 h 2366371"/>
                <a:gd name="connsiteX1584" fmla="*/ 108452 w 1830590"/>
                <a:gd name="connsiteY1584" fmla="*/ 330394 h 2366371"/>
                <a:gd name="connsiteX1585" fmla="*/ 8925 w 1830590"/>
                <a:gd name="connsiteY1585" fmla="*/ 437550 h 2366371"/>
                <a:gd name="connsiteX1586" fmla="*/ 108452 w 1830590"/>
                <a:gd name="connsiteY1586" fmla="*/ 437550 h 2366371"/>
                <a:gd name="connsiteX1587" fmla="*/ 108452 w 1830590"/>
                <a:gd name="connsiteY1587" fmla="*/ 535781 h 2366371"/>
                <a:gd name="connsiteX1588" fmla="*/ 8925 w 1830590"/>
                <a:gd name="connsiteY1588" fmla="*/ 535781 h 2366371"/>
                <a:gd name="connsiteX1589" fmla="*/ 8925 w 1830590"/>
                <a:gd name="connsiteY1589" fmla="*/ 437550 h 2366371"/>
                <a:gd name="connsiteX1590" fmla="*/ 108452 w 1830590"/>
                <a:gd name="connsiteY1590" fmla="*/ 544706 h 2366371"/>
                <a:gd name="connsiteX1591" fmla="*/ 108452 w 1830590"/>
                <a:gd name="connsiteY1591" fmla="*/ 642938 h 2366371"/>
                <a:gd name="connsiteX1592" fmla="*/ 8925 w 1830590"/>
                <a:gd name="connsiteY1592" fmla="*/ 642938 h 2366371"/>
                <a:gd name="connsiteX1593" fmla="*/ 8925 w 1830590"/>
                <a:gd name="connsiteY1593" fmla="*/ 544706 h 2366371"/>
                <a:gd name="connsiteX1594" fmla="*/ 108452 w 1830590"/>
                <a:gd name="connsiteY1594" fmla="*/ 544706 h 2366371"/>
                <a:gd name="connsiteX1595" fmla="*/ 8925 w 1830590"/>
                <a:gd name="connsiteY1595" fmla="*/ 651862 h 2366371"/>
                <a:gd name="connsiteX1596" fmla="*/ 108452 w 1830590"/>
                <a:gd name="connsiteY1596" fmla="*/ 651862 h 2366371"/>
                <a:gd name="connsiteX1597" fmla="*/ 108452 w 1830590"/>
                <a:gd name="connsiteY1597" fmla="*/ 750094 h 2366371"/>
                <a:gd name="connsiteX1598" fmla="*/ 8925 w 1830590"/>
                <a:gd name="connsiteY1598" fmla="*/ 750094 h 2366371"/>
                <a:gd name="connsiteX1599" fmla="*/ 8925 w 1830590"/>
                <a:gd name="connsiteY1599" fmla="*/ 651862 h 2366371"/>
                <a:gd name="connsiteX1600" fmla="*/ 108452 w 1830590"/>
                <a:gd name="connsiteY1600" fmla="*/ 759019 h 2366371"/>
                <a:gd name="connsiteX1601" fmla="*/ 108452 w 1830590"/>
                <a:gd name="connsiteY1601" fmla="*/ 857250 h 2366371"/>
                <a:gd name="connsiteX1602" fmla="*/ 8925 w 1830590"/>
                <a:gd name="connsiteY1602" fmla="*/ 857250 h 2366371"/>
                <a:gd name="connsiteX1603" fmla="*/ 8925 w 1830590"/>
                <a:gd name="connsiteY1603" fmla="*/ 759019 h 2366371"/>
                <a:gd name="connsiteX1604" fmla="*/ 108452 w 1830590"/>
                <a:gd name="connsiteY1604" fmla="*/ 759019 h 2366371"/>
                <a:gd name="connsiteX1605" fmla="*/ 8925 w 1830590"/>
                <a:gd name="connsiteY1605" fmla="*/ 866175 h 2366371"/>
                <a:gd name="connsiteX1606" fmla="*/ 108452 w 1830590"/>
                <a:gd name="connsiteY1606" fmla="*/ 866175 h 2366371"/>
                <a:gd name="connsiteX1607" fmla="*/ 108452 w 1830590"/>
                <a:gd name="connsiteY1607" fmla="*/ 964406 h 2366371"/>
                <a:gd name="connsiteX1608" fmla="*/ 8925 w 1830590"/>
                <a:gd name="connsiteY1608" fmla="*/ 964406 h 2366371"/>
                <a:gd name="connsiteX1609" fmla="*/ 8925 w 1830590"/>
                <a:gd name="connsiteY1609" fmla="*/ 866175 h 2366371"/>
                <a:gd name="connsiteX1610" fmla="*/ 108452 w 1830590"/>
                <a:gd name="connsiteY1610" fmla="*/ 973331 h 2366371"/>
                <a:gd name="connsiteX1611" fmla="*/ 108452 w 1830590"/>
                <a:gd name="connsiteY1611" fmla="*/ 1071562 h 2366371"/>
                <a:gd name="connsiteX1612" fmla="*/ 8925 w 1830590"/>
                <a:gd name="connsiteY1612" fmla="*/ 1071562 h 2366371"/>
                <a:gd name="connsiteX1613" fmla="*/ 8925 w 1830590"/>
                <a:gd name="connsiteY1613" fmla="*/ 973331 h 2366371"/>
                <a:gd name="connsiteX1614" fmla="*/ 108452 w 1830590"/>
                <a:gd name="connsiteY1614" fmla="*/ 973331 h 2366371"/>
                <a:gd name="connsiteX1615" fmla="*/ 8925 w 1830590"/>
                <a:gd name="connsiteY1615" fmla="*/ 1080487 h 2366371"/>
                <a:gd name="connsiteX1616" fmla="*/ 108452 w 1830590"/>
                <a:gd name="connsiteY1616" fmla="*/ 1080487 h 2366371"/>
                <a:gd name="connsiteX1617" fmla="*/ 108452 w 1830590"/>
                <a:gd name="connsiteY1617" fmla="*/ 1178719 h 2366371"/>
                <a:gd name="connsiteX1618" fmla="*/ 8925 w 1830590"/>
                <a:gd name="connsiteY1618" fmla="*/ 1178719 h 2366371"/>
                <a:gd name="connsiteX1619" fmla="*/ 8925 w 1830590"/>
                <a:gd name="connsiteY1619" fmla="*/ 1080487 h 2366371"/>
                <a:gd name="connsiteX1620" fmla="*/ 108452 w 1830590"/>
                <a:gd name="connsiteY1620" fmla="*/ 1187644 h 2366371"/>
                <a:gd name="connsiteX1621" fmla="*/ 108452 w 1830590"/>
                <a:gd name="connsiteY1621" fmla="*/ 1285875 h 2366371"/>
                <a:gd name="connsiteX1622" fmla="*/ 8925 w 1830590"/>
                <a:gd name="connsiteY1622" fmla="*/ 1285875 h 2366371"/>
                <a:gd name="connsiteX1623" fmla="*/ 8925 w 1830590"/>
                <a:gd name="connsiteY1623" fmla="*/ 1187644 h 2366371"/>
                <a:gd name="connsiteX1624" fmla="*/ 108452 w 1830590"/>
                <a:gd name="connsiteY1624" fmla="*/ 1187644 h 2366371"/>
                <a:gd name="connsiteX1625" fmla="*/ 8925 w 1830590"/>
                <a:gd name="connsiteY1625" fmla="*/ 1294800 h 2366371"/>
                <a:gd name="connsiteX1626" fmla="*/ 108452 w 1830590"/>
                <a:gd name="connsiteY1626" fmla="*/ 1294800 h 2366371"/>
                <a:gd name="connsiteX1627" fmla="*/ 108452 w 1830590"/>
                <a:gd name="connsiteY1627" fmla="*/ 1393031 h 2366371"/>
                <a:gd name="connsiteX1628" fmla="*/ 8925 w 1830590"/>
                <a:gd name="connsiteY1628" fmla="*/ 1393031 h 2366371"/>
                <a:gd name="connsiteX1629" fmla="*/ 8925 w 1830590"/>
                <a:gd name="connsiteY1629" fmla="*/ 1294800 h 2366371"/>
                <a:gd name="connsiteX1630" fmla="*/ 108452 w 1830590"/>
                <a:gd name="connsiteY1630" fmla="*/ 1401956 h 2366371"/>
                <a:gd name="connsiteX1631" fmla="*/ 108452 w 1830590"/>
                <a:gd name="connsiteY1631" fmla="*/ 1500187 h 2366371"/>
                <a:gd name="connsiteX1632" fmla="*/ 8925 w 1830590"/>
                <a:gd name="connsiteY1632" fmla="*/ 1500187 h 2366371"/>
                <a:gd name="connsiteX1633" fmla="*/ 8925 w 1830590"/>
                <a:gd name="connsiteY1633" fmla="*/ 1401956 h 2366371"/>
                <a:gd name="connsiteX1634" fmla="*/ 108452 w 1830590"/>
                <a:gd name="connsiteY1634" fmla="*/ 1401956 h 2366371"/>
                <a:gd name="connsiteX1635" fmla="*/ 8925 w 1830590"/>
                <a:gd name="connsiteY1635" fmla="*/ 1509112 h 2366371"/>
                <a:gd name="connsiteX1636" fmla="*/ 108452 w 1830590"/>
                <a:gd name="connsiteY1636" fmla="*/ 1509112 h 2366371"/>
                <a:gd name="connsiteX1637" fmla="*/ 108452 w 1830590"/>
                <a:gd name="connsiteY1637" fmla="*/ 1607344 h 2366371"/>
                <a:gd name="connsiteX1638" fmla="*/ 8925 w 1830590"/>
                <a:gd name="connsiteY1638" fmla="*/ 1607344 h 2366371"/>
                <a:gd name="connsiteX1639" fmla="*/ 8925 w 1830590"/>
                <a:gd name="connsiteY1639" fmla="*/ 1509112 h 2366371"/>
                <a:gd name="connsiteX1640" fmla="*/ 108452 w 1830590"/>
                <a:gd name="connsiteY1640" fmla="*/ 1616269 h 2366371"/>
                <a:gd name="connsiteX1641" fmla="*/ 108452 w 1830590"/>
                <a:gd name="connsiteY1641" fmla="*/ 1714500 h 2366371"/>
                <a:gd name="connsiteX1642" fmla="*/ 8925 w 1830590"/>
                <a:gd name="connsiteY1642" fmla="*/ 1714500 h 2366371"/>
                <a:gd name="connsiteX1643" fmla="*/ 8925 w 1830590"/>
                <a:gd name="connsiteY1643" fmla="*/ 1616269 h 2366371"/>
                <a:gd name="connsiteX1644" fmla="*/ 108452 w 1830590"/>
                <a:gd name="connsiteY1644" fmla="*/ 1616269 h 2366371"/>
                <a:gd name="connsiteX1645" fmla="*/ 8925 w 1830590"/>
                <a:gd name="connsiteY1645" fmla="*/ 1723425 h 2366371"/>
                <a:gd name="connsiteX1646" fmla="*/ 108452 w 1830590"/>
                <a:gd name="connsiteY1646" fmla="*/ 1723425 h 2366371"/>
                <a:gd name="connsiteX1647" fmla="*/ 108452 w 1830590"/>
                <a:gd name="connsiteY1647" fmla="*/ 1821656 h 2366371"/>
                <a:gd name="connsiteX1648" fmla="*/ 8925 w 1830590"/>
                <a:gd name="connsiteY1648" fmla="*/ 1821656 h 2366371"/>
                <a:gd name="connsiteX1649" fmla="*/ 8925 w 1830590"/>
                <a:gd name="connsiteY1649" fmla="*/ 1723425 h 2366371"/>
                <a:gd name="connsiteX1650" fmla="*/ 108452 w 1830590"/>
                <a:gd name="connsiteY1650" fmla="*/ 1830581 h 2366371"/>
                <a:gd name="connsiteX1651" fmla="*/ 108452 w 1830590"/>
                <a:gd name="connsiteY1651" fmla="*/ 1928812 h 2366371"/>
                <a:gd name="connsiteX1652" fmla="*/ 8925 w 1830590"/>
                <a:gd name="connsiteY1652" fmla="*/ 1928812 h 2366371"/>
                <a:gd name="connsiteX1653" fmla="*/ 8925 w 1830590"/>
                <a:gd name="connsiteY1653" fmla="*/ 1830581 h 2366371"/>
                <a:gd name="connsiteX1654" fmla="*/ 108452 w 1830590"/>
                <a:gd name="connsiteY1654" fmla="*/ 1830581 h 2366371"/>
                <a:gd name="connsiteX1655" fmla="*/ 8925 w 1830590"/>
                <a:gd name="connsiteY1655" fmla="*/ 1937737 h 2366371"/>
                <a:gd name="connsiteX1656" fmla="*/ 108452 w 1830590"/>
                <a:gd name="connsiteY1656" fmla="*/ 1937737 h 2366371"/>
                <a:gd name="connsiteX1657" fmla="*/ 108452 w 1830590"/>
                <a:gd name="connsiteY1657" fmla="*/ 2035969 h 2366371"/>
                <a:gd name="connsiteX1658" fmla="*/ 8925 w 1830590"/>
                <a:gd name="connsiteY1658" fmla="*/ 2035969 h 2366371"/>
                <a:gd name="connsiteX1659" fmla="*/ 8925 w 1830590"/>
                <a:gd name="connsiteY1659" fmla="*/ 1937737 h 2366371"/>
                <a:gd name="connsiteX1660" fmla="*/ 108452 w 1830590"/>
                <a:gd name="connsiteY1660" fmla="*/ 2044894 h 2366371"/>
                <a:gd name="connsiteX1661" fmla="*/ 108452 w 1830590"/>
                <a:gd name="connsiteY1661" fmla="*/ 2143125 h 2366371"/>
                <a:gd name="connsiteX1662" fmla="*/ 8925 w 1830590"/>
                <a:gd name="connsiteY1662" fmla="*/ 2143125 h 2366371"/>
                <a:gd name="connsiteX1663" fmla="*/ 8925 w 1830590"/>
                <a:gd name="connsiteY1663" fmla="*/ 2044894 h 2366371"/>
                <a:gd name="connsiteX1664" fmla="*/ 108452 w 1830590"/>
                <a:gd name="connsiteY1664" fmla="*/ 2044894 h 2366371"/>
                <a:gd name="connsiteX1665" fmla="*/ 8925 w 1830590"/>
                <a:gd name="connsiteY1665" fmla="*/ 2152050 h 2366371"/>
                <a:gd name="connsiteX1666" fmla="*/ 108452 w 1830590"/>
                <a:gd name="connsiteY1666" fmla="*/ 2152050 h 2366371"/>
                <a:gd name="connsiteX1667" fmla="*/ 108452 w 1830590"/>
                <a:gd name="connsiteY1667" fmla="*/ 2250281 h 2366371"/>
                <a:gd name="connsiteX1668" fmla="*/ 8925 w 1830590"/>
                <a:gd name="connsiteY1668" fmla="*/ 2250281 h 2366371"/>
                <a:gd name="connsiteX1669" fmla="*/ 8925 w 1830590"/>
                <a:gd name="connsiteY1669" fmla="*/ 2152050 h 2366371"/>
                <a:gd name="connsiteX1670" fmla="*/ 117386 w 1830590"/>
                <a:gd name="connsiteY1670" fmla="*/ 2152050 h 2366371"/>
                <a:gd name="connsiteX1671" fmla="*/ 215618 w 1830590"/>
                <a:gd name="connsiteY1671" fmla="*/ 2152050 h 2366371"/>
                <a:gd name="connsiteX1672" fmla="*/ 215618 w 1830590"/>
                <a:gd name="connsiteY1672" fmla="*/ 2250281 h 2366371"/>
                <a:gd name="connsiteX1673" fmla="*/ 117386 w 1830590"/>
                <a:gd name="connsiteY1673" fmla="*/ 2250281 h 2366371"/>
                <a:gd name="connsiteX1674" fmla="*/ 117386 w 1830590"/>
                <a:gd name="connsiteY1674" fmla="*/ 2152050 h 2366371"/>
                <a:gd name="connsiteX1675" fmla="*/ 215608 w 1830590"/>
                <a:gd name="connsiteY1675" fmla="*/ 2259206 h 2366371"/>
                <a:gd name="connsiteX1676" fmla="*/ 215608 w 1830590"/>
                <a:gd name="connsiteY1676" fmla="*/ 2357437 h 2366371"/>
                <a:gd name="connsiteX1677" fmla="*/ 117377 w 1830590"/>
                <a:gd name="connsiteY1677" fmla="*/ 2357437 h 2366371"/>
                <a:gd name="connsiteX1678" fmla="*/ 117377 w 1830590"/>
                <a:gd name="connsiteY1678" fmla="*/ 2259206 h 2366371"/>
                <a:gd name="connsiteX1679" fmla="*/ 215608 w 1830590"/>
                <a:gd name="connsiteY1679" fmla="*/ 2259206 h 2366371"/>
                <a:gd name="connsiteX1680" fmla="*/ 224542 w 1830590"/>
                <a:gd name="connsiteY1680" fmla="*/ 2259206 h 2366371"/>
                <a:gd name="connsiteX1681" fmla="*/ 322774 w 1830590"/>
                <a:gd name="connsiteY1681" fmla="*/ 2259206 h 2366371"/>
                <a:gd name="connsiteX1682" fmla="*/ 322774 w 1830590"/>
                <a:gd name="connsiteY1682" fmla="*/ 2357437 h 2366371"/>
                <a:gd name="connsiteX1683" fmla="*/ 224542 w 1830590"/>
                <a:gd name="connsiteY1683" fmla="*/ 2357437 h 2366371"/>
                <a:gd name="connsiteX1684" fmla="*/ 224542 w 1830590"/>
                <a:gd name="connsiteY1684" fmla="*/ 2259206 h 2366371"/>
                <a:gd name="connsiteX1685" fmla="*/ 331699 w 1830590"/>
                <a:gd name="connsiteY1685" fmla="*/ 2259206 h 2366371"/>
                <a:gd name="connsiteX1686" fmla="*/ 429930 w 1830590"/>
                <a:gd name="connsiteY1686" fmla="*/ 2259206 h 2366371"/>
                <a:gd name="connsiteX1687" fmla="*/ 429930 w 1830590"/>
                <a:gd name="connsiteY1687" fmla="*/ 2357437 h 2366371"/>
                <a:gd name="connsiteX1688" fmla="*/ 331699 w 1830590"/>
                <a:gd name="connsiteY1688" fmla="*/ 2357437 h 2366371"/>
                <a:gd name="connsiteX1689" fmla="*/ 331699 w 1830590"/>
                <a:gd name="connsiteY1689" fmla="*/ 2259206 h 2366371"/>
                <a:gd name="connsiteX1690" fmla="*/ 438855 w 1830590"/>
                <a:gd name="connsiteY1690" fmla="*/ 2259206 h 2366371"/>
                <a:gd name="connsiteX1691" fmla="*/ 537086 w 1830590"/>
                <a:gd name="connsiteY1691" fmla="*/ 2259206 h 2366371"/>
                <a:gd name="connsiteX1692" fmla="*/ 537086 w 1830590"/>
                <a:gd name="connsiteY1692" fmla="*/ 2357437 h 2366371"/>
                <a:gd name="connsiteX1693" fmla="*/ 438855 w 1830590"/>
                <a:gd name="connsiteY1693" fmla="*/ 2357437 h 2366371"/>
                <a:gd name="connsiteX1694" fmla="*/ 438855 w 1830590"/>
                <a:gd name="connsiteY1694" fmla="*/ 2259206 h 2366371"/>
                <a:gd name="connsiteX1695" fmla="*/ 546011 w 1830590"/>
                <a:gd name="connsiteY1695" fmla="*/ 2259206 h 2366371"/>
                <a:gd name="connsiteX1696" fmla="*/ 644243 w 1830590"/>
                <a:gd name="connsiteY1696" fmla="*/ 2259206 h 2366371"/>
                <a:gd name="connsiteX1697" fmla="*/ 644243 w 1830590"/>
                <a:gd name="connsiteY1697" fmla="*/ 2357437 h 2366371"/>
                <a:gd name="connsiteX1698" fmla="*/ 546011 w 1830590"/>
                <a:gd name="connsiteY1698" fmla="*/ 2357437 h 2366371"/>
                <a:gd name="connsiteX1699" fmla="*/ 546011 w 1830590"/>
                <a:gd name="connsiteY1699" fmla="*/ 2259206 h 2366371"/>
                <a:gd name="connsiteX1700" fmla="*/ 653167 w 1830590"/>
                <a:gd name="connsiteY1700" fmla="*/ 2259206 h 2366371"/>
                <a:gd name="connsiteX1701" fmla="*/ 751399 w 1830590"/>
                <a:gd name="connsiteY1701" fmla="*/ 2259206 h 2366371"/>
                <a:gd name="connsiteX1702" fmla="*/ 751399 w 1830590"/>
                <a:gd name="connsiteY1702" fmla="*/ 2357437 h 2366371"/>
                <a:gd name="connsiteX1703" fmla="*/ 653167 w 1830590"/>
                <a:gd name="connsiteY1703" fmla="*/ 2357437 h 2366371"/>
                <a:gd name="connsiteX1704" fmla="*/ 653167 w 1830590"/>
                <a:gd name="connsiteY1704" fmla="*/ 2259206 h 2366371"/>
                <a:gd name="connsiteX1705" fmla="*/ 760324 w 1830590"/>
                <a:gd name="connsiteY1705" fmla="*/ 2259206 h 2366371"/>
                <a:gd name="connsiteX1706" fmla="*/ 858555 w 1830590"/>
                <a:gd name="connsiteY1706" fmla="*/ 2259206 h 2366371"/>
                <a:gd name="connsiteX1707" fmla="*/ 858555 w 1830590"/>
                <a:gd name="connsiteY1707" fmla="*/ 2357437 h 2366371"/>
                <a:gd name="connsiteX1708" fmla="*/ 760324 w 1830590"/>
                <a:gd name="connsiteY1708" fmla="*/ 2357437 h 2366371"/>
                <a:gd name="connsiteX1709" fmla="*/ 760324 w 1830590"/>
                <a:gd name="connsiteY1709" fmla="*/ 2259206 h 2366371"/>
                <a:gd name="connsiteX1710" fmla="*/ 867480 w 1830590"/>
                <a:gd name="connsiteY1710" fmla="*/ 2259206 h 2366371"/>
                <a:gd name="connsiteX1711" fmla="*/ 965711 w 1830590"/>
                <a:gd name="connsiteY1711" fmla="*/ 2259206 h 2366371"/>
                <a:gd name="connsiteX1712" fmla="*/ 965711 w 1830590"/>
                <a:gd name="connsiteY1712" fmla="*/ 2357437 h 2366371"/>
                <a:gd name="connsiteX1713" fmla="*/ 867480 w 1830590"/>
                <a:gd name="connsiteY1713" fmla="*/ 2357437 h 2366371"/>
                <a:gd name="connsiteX1714" fmla="*/ 867480 w 1830590"/>
                <a:gd name="connsiteY1714" fmla="*/ 2259206 h 2366371"/>
                <a:gd name="connsiteX1715" fmla="*/ 974636 w 1830590"/>
                <a:gd name="connsiteY1715" fmla="*/ 2259206 h 2366371"/>
                <a:gd name="connsiteX1716" fmla="*/ 1072867 w 1830590"/>
                <a:gd name="connsiteY1716" fmla="*/ 2259206 h 2366371"/>
                <a:gd name="connsiteX1717" fmla="*/ 1072867 w 1830590"/>
                <a:gd name="connsiteY1717" fmla="*/ 2357437 h 2366371"/>
                <a:gd name="connsiteX1718" fmla="*/ 974636 w 1830590"/>
                <a:gd name="connsiteY1718" fmla="*/ 2357437 h 2366371"/>
                <a:gd name="connsiteX1719" fmla="*/ 974636 w 1830590"/>
                <a:gd name="connsiteY1719" fmla="*/ 2259206 h 2366371"/>
                <a:gd name="connsiteX1720" fmla="*/ 1081792 w 1830590"/>
                <a:gd name="connsiteY1720" fmla="*/ 2259206 h 2366371"/>
                <a:gd name="connsiteX1721" fmla="*/ 1180024 w 1830590"/>
                <a:gd name="connsiteY1721" fmla="*/ 2259206 h 2366371"/>
                <a:gd name="connsiteX1722" fmla="*/ 1180024 w 1830590"/>
                <a:gd name="connsiteY1722" fmla="*/ 2357437 h 2366371"/>
                <a:gd name="connsiteX1723" fmla="*/ 1081792 w 1830590"/>
                <a:gd name="connsiteY1723" fmla="*/ 2357437 h 2366371"/>
                <a:gd name="connsiteX1724" fmla="*/ 1081792 w 1830590"/>
                <a:gd name="connsiteY1724" fmla="*/ 2259206 h 2366371"/>
                <a:gd name="connsiteX1725" fmla="*/ 1188949 w 1830590"/>
                <a:gd name="connsiteY1725" fmla="*/ 2259206 h 2366371"/>
                <a:gd name="connsiteX1726" fmla="*/ 1287180 w 1830590"/>
                <a:gd name="connsiteY1726" fmla="*/ 2259206 h 2366371"/>
                <a:gd name="connsiteX1727" fmla="*/ 1287180 w 1830590"/>
                <a:gd name="connsiteY1727" fmla="*/ 2357437 h 2366371"/>
                <a:gd name="connsiteX1728" fmla="*/ 1188949 w 1830590"/>
                <a:gd name="connsiteY1728" fmla="*/ 2357437 h 2366371"/>
                <a:gd name="connsiteX1729" fmla="*/ 1188949 w 1830590"/>
                <a:gd name="connsiteY1729" fmla="*/ 2259206 h 2366371"/>
                <a:gd name="connsiteX1730" fmla="*/ 1296105 w 1830590"/>
                <a:gd name="connsiteY1730" fmla="*/ 2259206 h 2366371"/>
                <a:gd name="connsiteX1731" fmla="*/ 1394336 w 1830590"/>
                <a:gd name="connsiteY1731" fmla="*/ 2259206 h 2366371"/>
                <a:gd name="connsiteX1732" fmla="*/ 1394336 w 1830590"/>
                <a:gd name="connsiteY1732" fmla="*/ 2357437 h 2366371"/>
                <a:gd name="connsiteX1733" fmla="*/ 1296105 w 1830590"/>
                <a:gd name="connsiteY1733" fmla="*/ 2357437 h 2366371"/>
                <a:gd name="connsiteX1734" fmla="*/ 1296105 w 1830590"/>
                <a:gd name="connsiteY1734" fmla="*/ 2259206 h 2366371"/>
                <a:gd name="connsiteX1735" fmla="*/ 1403261 w 1830590"/>
                <a:gd name="connsiteY1735" fmla="*/ 2259206 h 2366371"/>
                <a:gd name="connsiteX1736" fmla="*/ 1501492 w 1830590"/>
                <a:gd name="connsiteY1736" fmla="*/ 2259206 h 2366371"/>
                <a:gd name="connsiteX1737" fmla="*/ 1501492 w 1830590"/>
                <a:gd name="connsiteY1737" fmla="*/ 2357437 h 2366371"/>
                <a:gd name="connsiteX1738" fmla="*/ 1403261 w 1830590"/>
                <a:gd name="connsiteY1738" fmla="*/ 2357437 h 2366371"/>
                <a:gd name="connsiteX1739" fmla="*/ 1403261 w 1830590"/>
                <a:gd name="connsiteY1739" fmla="*/ 2259206 h 2366371"/>
                <a:gd name="connsiteX1740" fmla="*/ 1510417 w 1830590"/>
                <a:gd name="connsiteY1740" fmla="*/ 2259206 h 2366371"/>
                <a:gd name="connsiteX1741" fmla="*/ 1608649 w 1830590"/>
                <a:gd name="connsiteY1741" fmla="*/ 2259206 h 2366371"/>
                <a:gd name="connsiteX1742" fmla="*/ 1608649 w 1830590"/>
                <a:gd name="connsiteY1742" fmla="*/ 2357437 h 2366371"/>
                <a:gd name="connsiteX1743" fmla="*/ 1510417 w 1830590"/>
                <a:gd name="connsiteY1743" fmla="*/ 2357437 h 2366371"/>
                <a:gd name="connsiteX1744" fmla="*/ 1510417 w 1830590"/>
                <a:gd name="connsiteY1744" fmla="*/ 2259206 h 2366371"/>
                <a:gd name="connsiteX1745" fmla="*/ 1617574 w 1830590"/>
                <a:gd name="connsiteY1745" fmla="*/ 2259206 h 2366371"/>
                <a:gd name="connsiteX1746" fmla="*/ 1715805 w 1830590"/>
                <a:gd name="connsiteY1746" fmla="*/ 2259206 h 2366371"/>
                <a:gd name="connsiteX1747" fmla="*/ 1715805 w 1830590"/>
                <a:gd name="connsiteY1747" fmla="*/ 2357437 h 2366371"/>
                <a:gd name="connsiteX1748" fmla="*/ 1617574 w 1830590"/>
                <a:gd name="connsiteY1748" fmla="*/ 2357437 h 2366371"/>
                <a:gd name="connsiteX1749" fmla="*/ 1617574 w 1830590"/>
                <a:gd name="connsiteY1749" fmla="*/ 2259206 h 2366371"/>
                <a:gd name="connsiteX1750" fmla="*/ 1617574 w 1830590"/>
                <a:gd name="connsiteY1750" fmla="*/ 2250281 h 2366371"/>
                <a:gd name="connsiteX1751" fmla="*/ 1617574 w 1830590"/>
                <a:gd name="connsiteY1751" fmla="*/ 2152050 h 2366371"/>
                <a:gd name="connsiteX1752" fmla="*/ 1715805 w 1830590"/>
                <a:gd name="connsiteY1752" fmla="*/ 2152050 h 2366371"/>
                <a:gd name="connsiteX1753" fmla="*/ 1715805 w 1830590"/>
                <a:gd name="connsiteY1753" fmla="*/ 2250281 h 2366371"/>
                <a:gd name="connsiteX1754" fmla="*/ 1617574 w 1830590"/>
                <a:gd name="connsiteY1754" fmla="*/ 2250281 h 2366371"/>
                <a:gd name="connsiteX1755" fmla="*/ 1724730 w 1830590"/>
                <a:gd name="connsiteY1755" fmla="*/ 2152050 h 2366371"/>
                <a:gd name="connsiteX1756" fmla="*/ 1821656 w 1830590"/>
                <a:gd name="connsiteY1756" fmla="*/ 2152050 h 2366371"/>
                <a:gd name="connsiteX1757" fmla="*/ 1821656 w 1830590"/>
                <a:gd name="connsiteY1757" fmla="*/ 2250281 h 2366371"/>
                <a:gd name="connsiteX1758" fmla="*/ 1724730 w 1830590"/>
                <a:gd name="connsiteY1758" fmla="*/ 2250281 h 2366371"/>
                <a:gd name="connsiteX1759" fmla="*/ 1724730 w 1830590"/>
                <a:gd name="connsiteY1759" fmla="*/ 2152050 h 2366371"/>
                <a:gd name="connsiteX1760" fmla="*/ 1724730 w 1830590"/>
                <a:gd name="connsiteY1760" fmla="*/ 2143125 h 2366371"/>
                <a:gd name="connsiteX1761" fmla="*/ 1724730 w 1830590"/>
                <a:gd name="connsiteY1761" fmla="*/ 2044894 h 2366371"/>
                <a:gd name="connsiteX1762" fmla="*/ 1821656 w 1830590"/>
                <a:gd name="connsiteY1762" fmla="*/ 2044894 h 2366371"/>
                <a:gd name="connsiteX1763" fmla="*/ 1821656 w 1830590"/>
                <a:gd name="connsiteY1763" fmla="*/ 2143125 h 2366371"/>
                <a:gd name="connsiteX1764" fmla="*/ 1724730 w 1830590"/>
                <a:gd name="connsiteY1764" fmla="*/ 2143125 h 2366371"/>
                <a:gd name="connsiteX1765" fmla="*/ 1821656 w 1830590"/>
                <a:gd name="connsiteY1765" fmla="*/ 2035969 h 2366371"/>
                <a:gd name="connsiteX1766" fmla="*/ 1724730 w 1830590"/>
                <a:gd name="connsiteY1766" fmla="*/ 2035969 h 2366371"/>
                <a:gd name="connsiteX1767" fmla="*/ 1724730 w 1830590"/>
                <a:gd name="connsiteY1767" fmla="*/ 1937737 h 2366371"/>
                <a:gd name="connsiteX1768" fmla="*/ 1821656 w 1830590"/>
                <a:gd name="connsiteY1768" fmla="*/ 1937737 h 2366371"/>
                <a:gd name="connsiteX1769" fmla="*/ 1821656 w 1830590"/>
                <a:gd name="connsiteY1769" fmla="*/ 2035969 h 2366371"/>
                <a:gd name="connsiteX1770" fmla="*/ 1724730 w 1830590"/>
                <a:gd name="connsiteY1770" fmla="*/ 1928812 h 2366371"/>
                <a:gd name="connsiteX1771" fmla="*/ 1724730 w 1830590"/>
                <a:gd name="connsiteY1771" fmla="*/ 1830581 h 2366371"/>
                <a:gd name="connsiteX1772" fmla="*/ 1821656 w 1830590"/>
                <a:gd name="connsiteY1772" fmla="*/ 1830581 h 2366371"/>
                <a:gd name="connsiteX1773" fmla="*/ 1821656 w 1830590"/>
                <a:gd name="connsiteY1773" fmla="*/ 1928812 h 2366371"/>
                <a:gd name="connsiteX1774" fmla="*/ 1724730 w 1830590"/>
                <a:gd name="connsiteY1774" fmla="*/ 1928812 h 2366371"/>
                <a:gd name="connsiteX1775" fmla="*/ 1821656 w 1830590"/>
                <a:gd name="connsiteY1775" fmla="*/ 1821656 h 2366371"/>
                <a:gd name="connsiteX1776" fmla="*/ 1724730 w 1830590"/>
                <a:gd name="connsiteY1776" fmla="*/ 1821656 h 2366371"/>
                <a:gd name="connsiteX1777" fmla="*/ 1724730 w 1830590"/>
                <a:gd name="connsiteY1777" fmla="*/ 1723425 h 2366371"/>
                <a:gd name="connsiteX1778" fmla="*/ 1821656 w 1830590"/>
                <a:gd name="connsiteY1778" fmla="*/ 1723425 h 2366371"/>
                <a:gd name="connsiteX1779" fmla="*/ 1821656 w 1830590"/>
                <a:gd name="connsiteY1779" fmla="*/ 1821656 h 2366371"/>
                <a:gd name="connsiteX1780" fmla="*/ 1724730 w 1830590"/>
                <a:gd name="connsiteY1780" fmla="*/ 1714500 h 2366371"/>
                <a:gd name="connsiteX1781" fmla="*/ 1724730 w 1830590"/>
                <a:gd name="connsiteY1781" fmla="*/ 1616269 h 2366371"/>
                <a:gd name="connsiteX1782" fmla="*/ 1821656 w 1830590"/>
                <a:gd name="connsiteY1782" fmla="*/ 1616269 h 2366371"/>
                <a:gd name="connsiteX1783" fmla="*/ 1821656 w 1830590"/>
                <a:gd name="connsiteY1783" fmla="*/ 1714500 h 2366371"/>
                <a:gd name="connsiteX1784" fmla="*/ 1724730 w 1830590"/>
                <a:gd name="connsiteY1784" fmla="*/ 1714500 h 2366371"/>
                <a:gd name="connsiteX1785" fmla="*/ 1821656 w 1830590"/>
                <a:gd name="connsiteY1785" fmla="*/ 1607344 h 2366371"/>
                <a:gd name="connsiteX1786" fmla="*/ 1724730 w 1830590"/>
                <a:gd name="connsiteY1786" fmla="*/ 1607344 h 2366371"/>
                <a:gd name="connsiteX1787" fmla="*/ 1724730 w 1830590"/>
                <a:gd name="connsiteY1787" fmla="*/ 1509112 h 2366371"/>
                <a:gd name="connsiteX1788" fmla="*/ 1821656 w 1830590"/>
                <a:gd name="connsiteY1788" fmla="*/ 1509112 h 2366371"/>
                <a:gd name="connsiteX1789" fmla="*/ 1821656 w 1830590"/>
                <a:gd name="connsiteY1789" fmla="*/ 1607344 h 2366371"/>
                <a:gd name="connsiteX1790" fmla="*/ 1724730 w 1830590"/>
                <a:gd name="connsiteY1790" fmla="*/ 1500187 h 2366371"/>
                <a:gd name="connsiteX1791" fmla="*/ 1724730 w 1830590"/>
                <a:gd name="connsiteY1791" fmla="*/ 1401956 h 2366371"/>
                <a:gd name="connsiteX1792" fmla="*/ 1821656 w 1830590"/>
                <a:gd name="connsiteY1792" fmla="*/ 1401956 h 2366371"/>
                <a:gd name="connsiteX1793" fmla="*/ 1821656 w 1830590"/>
                <a:gd name="connsiteY1793" fmla="*/ 1500187 h 2366371"/>
                <a:gd name="connsiteX1794" fmla="*/ 1724730 w 1830590"/>
                <a:gd name="connsiteY1794" fmla="*/ 1500187 h 2366371"/>
                <a:gd name="connsiteX1795" fmla="*/ 1821656 w 1830590"/>
                <a:gd name="connsiteY1795" fmla="*/ 1393031 h 2366371"/>
                <a:gd name="connsiteX1796" fmla="*/ 1724730 w 1830590"/>
                <a:gd name="connsiteY1796" fmla="*/ 1393031 h 2366371"/>
                <a:gd name="connsiteX1797" fmla="*/ 1724730 w 1830590"/>
                <a:gd name="connsiteY1797" fmla="*/ 1294800 h 2366371"/>
                <a:gd name="connsiteX1798" fmla="*/ 1821656 w 1830590"/>
                <a:gd name="connsiteY1798" fmla="*/ 1294800 h 2366371"/>
                <a:gd name="connsiteX1799" fmla="*/ 1821656 w 1830590"/>
                <a:gd name="connsiteY1799" fmla="*/ 1393031 h 2366371"/>
                <a:gd name="connsiteX1800" fmla="*/ 1724730 w 1830590"/>
                <a:gd name="connsiteY1800" fmla="*/ 1285875 h 2366371"/>
                <a:gd name="connsiteX1801" fmla="*/ 1724730 w 1830590"/>
                <a:gd name="connsiteY1801" fmla="*/ 1187644 h 2366371"/>
                <a:gd name="connsiteX1802" fmla="*/ 1821656 w 1830590"/>
                <a:gd name="connsiteY1802" fmla="*/ 1187644 h 2366371"/>
                <a:gd name="connsiteX1803" fmla="*/ 1821656 w 1830590"/>
                <a:gd name="connsiteY1803" fmla="*/ 1285875 h 2366371"/>
                <a:gd name="connsiteX1804" fmla="*/ 1724730 w 1830590"/>
                <a:gd name="connsiteY1804" fmla="*/ 1285875 h 2366371"/>
                <a:gd name="connsiteX1805" fmla="*/ 1821656 w 1830590"/>
                <a:gd name="connsiteY1805" fmla="*/ 1178719 h 2366371"/>
                <a:gd name="connsiteX1806" fmla="*/ 1724730 w 1830590"/>
                <a:gd name="connsiteY1806" fmla="*/ 1178719 h 2366371"/>
                <a:gd name="connsiteX1807" fmla="*/ 1724730 w 1830590"/>
                <a:gd name="connsiteY1807" fmla="*/ 1080487 h 2366371"/>
                <a:gd name="connsiteX1808" fmla="*/ 1821656 w 1830590"/>
                <a:gd name="connsiteY1808" fmla="*/ 1080487 h 2366371"/>
                <a:gd name="connsiteX1809" fmla="*/ 1821656 w 1830590"/>
                <a:gd name="connsiteY1809" fmla="*/ 1178719 h 2366371"/>
                <a:gd name="connsiteX1810" fmla="*/ 1724730 w 1830590"/>
                <a:gd name="connsiteY1810" fmla="*/ 1071562 h 2366371"/>
                <a:gd name="connsiteX1811" fmla="*/ 1724730 w 1830590"/>
                <a:gd name="connsiteY1811" fmla="*/ 973331 h 2366371"/>
                <a:gd name="connsiteX1812" fmla="*/ 1821656 w 1830590"/>
                <a:gd name="connsiteY1812" fmla="*/ 973331 h 2366371"/>
                <a:gd name="connsiteX1813" fmla="*/ 1821656 w 1830590"/>
                <a:gd name="connsiteY1813" fmla="*/ 1071562 h 2366371"/>
                <a:gd name="connsiteX1814" fmla="*/ 1724730 w 1830590"/>
                <a:gd name="connsiteY1814" fmla="*/ 1071562 h 2366371"/>
                <a:gd name="connsiteX1815" fmla="*/ 1821656 w 1830590"/>
                <a:gd name="connsiteY1815" fmla="*/ 964406 h 2366371"/>
                <a:gd name="connsiteX1816" fmla="*/ 1724730 w 1830590"/>
                <a:gd name="connsiteY1816" fmla="*/ 964406 h 2366371"/>
                <a:gd name="connsiteX1817" fmla="*/ 1724730 w 1830590"/>
                <a:gd name="connsiteY1817" fmla="*/ 866175 h 2366371"/>
                <a:gd name="connsiteX1818" fmla="*/ 1821656 w 1830590"/>
                <a:gd name="connsiteY1818" fmla="*/ 866175 h 2366371"/>
                <a:gd name="connsiteX1819" fmla="*/ 1821656 w 1830590"/>
                <a:gd name="connsiteY1819" fmla="*/ 964406 h 2366371"/>
                <a:gd name="connsiteX1820" fmla="*/ 1724730 w 1830590"/>
                <a:gd name="connsiteY1820" fmla="*/ 857250 h 2366371"/>
                <a:gd name="connsiteX1821" fmla="*/ 1724730 w 1830590"/>
                <a:gd name="connsiteY1821" fmla="*/ 759019 h 2366371"/>
                <a:gd name="connsiteX1822" fmla="*/ 1821656 w 1830590"/>
                <a:gd name="connsiteY1822" fmla="*/ 759019 h 2366371"/>
                <a:gd name="connsiteX1823" fmla="*/ 1821656 w 1830590"/>
                <a:gd name="connsiteY1823" fmla="*/ 857250 h 2366371"/>
                <a:gd name="connsiteX1824" fmla="*/ 1724730 w 1830590"/>
                <a:gd name="connsiteY1824" fmla="*/ 857250 h 2366371"/>
                <a:gd name="connsiteX1825" fmla="*/ 1821656 w 1830590"/>
                <a:gd name="connsiteY1825" fmla="*/ 750094 h 2366371"/>
                <a:gd name="connsiteX1826" fmla="*/ 1724730 w 1830590"/>
                <a:gd name="connsiteY1826" fmla="*/ 750094 h 2366371"/>
                <a:gd name="connsiteX1827" fmla="*/ 1724730 w 1830590"/>
                <a:gd name="connsiteY1827" fmla="*/ 651862 h 2366371"/>
                <a:gd name="connsiteX1828" fmla="*/ 1821656 w 1830590"/>
                <a:gd name="connsiteY1828" fmla="*/ 651862 h 2366371"/>
                <a:gd name="connsiteX1829" fmla="*/ 1821656 w 1830590"/>
                <a:gd name="connsiteY1829" fmla="*/ 750094 h 2366371"/>
                <a:gd name="connsiteX1830" fmla="*/ 1724730 w 1830590"/>
                <a:gd name="connsiteY1830" fmla="*/ 642938 h 2366371"/>
                <a:gd name="connsiteX1831" fmla="*/ 1724730 w 1830590"/>
                <a:gd name="connsiteY1831" fmla="*/ 544706 h 2366371"/>
                <a:gd name="connsiteX1832" fmla="*/ 1821656 w 1830590"/>
                <a:gd name="connsiteY1832" fmla="*/ 544706 h 2366371"/>
                <a:gd name="connsiteX1833" fmla="*/ 1821656 w 1830590"/>
                <a:gd name="connsiteY1833" fmla="*/ 642938 h 2366371"/>
                <a:gd name="connsiteX1834" fmla="*/ 1724730 w 1830590"/>
                <a:gd name="connsiteY1834" fmla="*/ 642938 h 2366371"/>
                <a:gd name="connsiteX1835" fmla="*/ 1821656 w 1830590"/>
                <a:gd name="connsiteY1835" fmla="*/ 535781 h 2366371"/>
                <a:gd name="connsiteX1836" fmla="*/ 1724730 w 1830590"/>
                <a:gd name="connsiteY1836" fmla="*/ 535781 h 2366371"/>
                <a:gd name="connsiteX1837" fmla="*/ 1724730 w 1830590"/>
                <a:gd name="connsiteY1837" fmla="*/ 437550 h 2366371"/>
                <a:gd name="connsiteX1838" fmla="*/ 1821656 w 1830590"/>
                <a:gd name="connsiteY1838" fmla="*/ 437550 h 2366371"/>
                <a:gd name="connsiteX1839" fmla="*/ 1821656 w 1830590"/>
                <a:gd name="connsiteY1839" fmla="*/ 535781 h 2366371"/>
                <a:gd name="connsiteX1840" fmla="*/ 1724730 w 1830590"/>
                <a:gd name="connsiteY1840" fmla="*/ 428625 h 2366371"/>
                <a:gd name="connsiteX1841" fmla="*/ 1724730 w 1830590"/>
                <a:gd name="connsiteY1841" fmla="*/ 330394 h 2366371"/>
                <a:gd name="connsiteX1842" fmla="*/ 1821656 w 1830590"/>
                <a:gd name="connsiteY1842" fmla="*/ 330394 h 2366371"/>
                <a:gd name="connsiteX1843" fmla="*/ 1821656 w 1830590"/>
                <a:gd name="connsiteY1843" fmla="*/ 428625 h 2366371"/>
                <a:gd name="connsiteX1844" fmla="*/ 1724730 w 1830590"/>
                <a:gd name="connsiteY1844" fmla="*/ 428625 h 2366371"/>
                <a:gd name="connsiteX1845" fmla="*/ 1821656 w 1830590"/>
                <a:gd name="connsiteY1845" fmla="*/ 321469 h 2366371"/>
                <a:gd name="connsiteX1846" fmla="*/ 1724730 w 1830590"/>
                <a:gd name="connsiteY1846" fmla="*/ 321469 h 2366371"/>
                <a:gd name="connsiteX1847" fmla="*/ 1724730 w 1830590"/>
                <a:gd name="connsiteY1847" fmla="*/ 223237 h 2366371"/>
                <a:gd name="connsiteX1848" fmla="*/ 1821656 w 1830590"/>
                <a:gd name="connsiteY1848" fmla="*/ 223237 h 2366371"/>
                <a:gd name="connsiteX1849" fmla="*/ 1821656 w 1830590"/>
                <a:gd name="connsiteY1849" fmla="*/ 321469 h 2366371"/>
                <a:gd name="connsiteX1850" fmla="*/ 1724730 w 1830590"/>
                <a:gd name="connsiteY1850" fmla="*/ 214313 h 2366371"/>
                <a:gd name="connsiteX1851" fmla="*/ 1724730 w 1830590"/>
                <a:gd name="connsiteY1851" fmla="*/ 116081 h 2366371"/>
                <a:gd name="connsiteX1852" fmla="*/ 1821656 w 1830590"/>
                <a:gd name="connsiteY1852" fmla="*/ 116081 h 2366371"/>
                <a:gd name="connsiteX1853" fmla="*/ 1821656 w 1830590"/>
                <a:gd name="connsiteY1853" fmla="*/ 214313 h 2366371"/>
                <a:gd name="connsiteX1854" fmla="*/ 1724730 w 1830590"/>
                <a:gd name="connsiteY1854" fmla="*/ 214313 h 2366371"/>
                <a:gd name="connsiteX1855" fmla="*/ 1821656 w 1830590"/>
                <a:gd name="connsiteY1855" fmla="*/ 107156 h 2366371"/>
                <a:gd name="connsiteX1856" fmla="*/ 1724730 w 1830590"/>
                <a:gd name="connsiteY1856" fmla="*/ 107156 h 2366371"/>
                <a:gd name="connsiteX1857" fmla="*/ 1724730 w 1830590"/>
                <a:gd name="connsiteY1857" fmla="*/ 8925 h 2366371"/>
                <a:gd name="connsiteX1858" fmla="*/ 1821656 w 1830590"/>
                <a:gd name="connsiteY1858" fmla="*/ 8925 h 2366371"/>
                <a:gd name="connsiteX1859" fmla="*/ 1821656 w 1830590"/>
                <a:gd name="connsiteY1859" fmla="*/ 107156 h 2366371"/>
                <a:gd name="connsiteX1860" fmla="*/ 108452 w 1830590"/>
                <a:gd name="connsiteY1860" fmla="*/ 8925 h 2366371"/>
                <a:gd name="connsiteX1861" fmla="*/ 108452 w 1830590"/>
                <a:gd name="connsiteY1861" fmla="*/ 107156 h 2366371"/>
                <a:gd name="connsiteX1862" fmla="*/ 8925 w 1830590"/>
                <a:gd name="connsiteY1862" fmla="*/ 107156 h 2366371"/>
                <a:gd name="connsiteX1863" fmla="*/ 8925 w 1830590"/>
                <a:gd name="connsiteY1863" fmla="*/ 8925 h 2366371"/>
                <a:gd name="connsiteX1864" fmla="*/ 108452 w 1830590"/>
                <a:gd name="connsiteY1864" fmla="*/ 8925 h 2366371"/>
                <a:gd name="connsiteX1865" fmla="*/ 8925 w 1830590"/>
                <a:gd name="connsiteY1865" fmla="*/ 2259206 h 2366371"/>
                <a:gd name="connsiteX1866" fmla="*/ 108452 w 1830590"/>
                <a:gd name="connsiteY1866" fmla="*/ 2259206 h 2366371"/>
                <a:gd name="connsiteX1867" fmla="*/ 108452 w 1830590"/>
                <a:gd name="connsiteY1867" fmla="*/ 2357437 h 2366371"/>
                <a:gd name="connsiteX1868" fmla="*/ 8925 w 1830590"/>
                <a:gd name="connsiteY1868" fmla="*/ 2357437 h 2366371"/>
                <a:gd name="connsiteX1869" fmla="*/ 8925 w 1830590"/>
                <a:gd name="connsiteY1869" fmla="*/ 2259206 h 2366371"/>
                <a:gd name="connsiteX1870" fmla="*/ 1724730 w 1830590"/>
                <a:gd name="connsiteY1870" fmla="*/ 2357437 h 2366371"/>
                <a:gd name="connsiteX1871" fmla="*/ 1724730 w 1830590"/>
                <a:gd name="connsiteY1871" fmla="*/ 2259206 h 2366371"/>
                <a:gd name="connsiteX1872" fmla="*/ 1821656 w 1830590"/>
                <a:gd name="connsiteY1872" fmla="*/ 2259206 h 2366371"/>
                <a:gd name="connsiteX1873" fmla="*/ 1821656 w 1830590"/>
                <a:gd name="connsiteY1873" fmla="*/ 2357437 h 2366371"/>
                <a:gd name="connsiteX1874" fmla="*/ 1724730 w 1830590"/>
                <a:gd name="connsiteY1874" fmla="*/ 2357437 h 2366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</a:cxnLst>
              <a:rect l="l" t="t" r="r" b="b"/>
              <a:pathLst>
                <a:path w="1830590" h="2366371">
                  <a:moveTo>
                    <a:pt x="0" y="0"/>
                  </a:moveTo>
                  <a:lnTo>
                    <a:pt x="0" y="2366372"/>
                  </a:lnTo>
                  <a:lnTo>
                    <a:pt x="1830591" y="2366372"/>
                  </a:lnTo>
                  <a:lnTo>
                    <a:pt x="1830591" y="0"/>
                  </a:lnTo>
                  <a:lnTo>
                    <a:pt x="0" y="0"/>
                  </a:lnTo>
                  <a:close/>
                  <a:moveTo>
                    <a:pt x="867480" y="1500187"/>
                  </a:moveTo>
                  <a:lnTo>
                    <a:pt x="867480" y="1401956"/>
                  </a:lnTo>
                  <a:lnTo>
                    <a:pt x="965711" y="1401956"/>
                  </a:lnTo>
                  <a:lnTo>
                    <a:pt x="965711" y="1500187"/>
                  </a:lnTo>
                  <a:lnTo>
                    <a:pt x="867480" y="1500187"/>
                  </a:lnTo>
                  <a:close/>
                  <a:moveTo>
                    <a:pt x="965702" y="1509112"/>
                  </a:moveTo>
                  <a:lnTo>
                    <a:pt x="965702" y="1607344"/>
                  </a:lnTo>
                  <a:lnTo>
                    <a:pt x="867470" y="1607344"/>
                  </a:lnTo>
                  <a:lnTo>
                    <a:pt x="867470" y="1509112"/>
                  </a:lnTo>
                  <a:lnTo>
                    <a:pt x="965702" y="1509112"/>
                  </a:lnTo>
                  <a:close/>
                  <a:moveTo>
                    <a:pt x="965702" y="866175"/>
                  </a:moveTo>
                  <a:lnTo>
                    <a:pt x="965702" y="964406"/>
                  </a:lnTo>
                  <a:lnTo>
                    <a:pt x="867470" y="964406"/>
                  </a:lnTo>
                  <a:lnTo>
                    <a:pt x="867470" y="866175"/>
                  </a:lnTo>
                  <a:lnTo>
                    <a:pt x="965702" y="866175"/>
                  </a:lnTo>
                  <a:close/>
                  <a:moveTo>
                    <a:pt x="867480" y="857250"/>
                  </a:moveTo>
                  <a:lnTo>
                    <a:pt x="867480" y="759019"/>
                  </a:lnTo>
                  <a:lnTo>
                    <a:pt x="965711" y="759019"/>
                  </a:lnTo>
                  <a:lnTo>
                    <a:pt x="965711" y="857250"/>
                  </a:lnTo>
                  <a:lnTo>
                    <a:pt x="867480" y="857250"/>
                  </a:lnTo>
                  <a:close/>
                  <a:moveTo>
                    <a:pt x="867480" y="1285875"/>
                  </a:moveTo>
                  <a:lnTo>
                    <a:pt x="867480" y="1187644"/>
                  </a:lnTo>
                  <a:lnTo>
                    <a:pt x="965711" y="1187644"/>
                  </a:lnTo>
                  <a:lnTo>
                    <a:pt x="965711" y="1285875"/>
                  </a:lnTo>
                  <a:lnTo>
                    <a:pt x="867480" y="1285875"/>
                  </a:lnTo>
                  <a:close/>
                  <a:moveTo>
                    <a:pt x="965702" y="1294800"/>
                  </a:moveTo>
                  <a:lnTo>
                    <a:pt x="965702" y="1393031"/>
                  </a:lnTo>
                  <a:lnTo>
                    <a:pt x="867470" y="1393031"/>
                  </a:lnTo>
                  <a:lnTo>
                    <a:pt x="867470" y="1294800"/>
                  </a:lnTo>
                  <a:lnTo>
                    <a:pt x="965702" y="1294800"/>
                  </a:lnTo>
                  <a:close/>
                  <a:moveTo>
                    <a:pt x="867480" y="1178719"/>
                  </a:moveTo>
                  <a:lnTo>
                    <a:pt x="867480" y="1080487"/>
                  </a:lnTo>
                  <a:lnTo>
                    <a:pt x="965711" y="1080487"/>
                  </a:lnTo>
                  <a:lnTo>
                    <a:pt x="965711" y="1178719"/>
                  </a:lnTo>
                  <a:lnTo>
                    <a:pt x="867480" y="1178719"/>
                  </a:lnTo>
                  <a:close/>
                  <a:moveTo>
                    <a:pt x="867480" y="1071562"/>
                  </a:moveTo>
                  <a:lnTo>
                    <a:pt x="867480" y="973331"/>
                  </a:lnTo>
                  <a:lnTo>
                    <a:pt x="965711" y="973331"/>
                  </a:lnTo>
                  <a:lnTo>
                    <a:pt x="965711" y="1071562"/>
                  </a:lnTo>
                  <a:lnTo>
                    <a:pt x="867480" y="1071562"/>
                  </a:lnTo>
                  <a:close/>
                  <a:moveTo>
                    <a:pt x="858546" y="964406"/>
                  </a:moveTo>
                  <a:lnTo>
                    <a:pt x="760314" y="964406"/>
                  </a:lnTo>
                  <a:lnTo>
                    <a:pt x="760314" y="866175"/>
                  </a:lnTo>
                  <a:lnTo>
                    <a:pt x="858546" y="866175"/>
                  </a:lnTo>
                  <a:lnTo>
                    <a:pt x="858546" y="964406"/>
                  </a:lnTo>
                  <a:close/>
                  <a:moveTo>
                    <a:pt x="858546" y="973331"/>
                  </a:moveTo>
                  <a:lnTo>
                    <a:pt x="858546" y="1071562"/>
                  </a:lnTo>
                  <a:lnTo>
                    <a:pt x="760314" y="1071562"/>
                  </a:lnTo>
                  <a:lnTo>
                    <a:pt x="760314" y="973331"/>
                  </a:lnTo>
                  <a:lnTo>
                    <a:pt x="858546" y="973331"/>
                  </a:lnTo>
                  <a:close/>
                  <a:moveTo>
                    <a:pt x="858546" y="1080487"/>
                  </a:moveTo>
                  <a:lnTo>
                    <a:pt x="858546" y="1178719"/>
                  </a:lnTo>
                  <a:lnTo>
                    <a:pt x="760314" y="1178719"/>
                  </a:lnTo>
                  <a:lnTo>
                    <a:pt x="760314" y="1080487"/>
                  </a:lnTo>
                  <a:lnTo>
                    <a:pt x="858546" y="1080487"/>
                  </a:lnTo>
                  <a:close/>
                  <a:moveTo>
                    <a:pt x="858546" y="1187644"/>
                  </a:moveTo>
                  <a:lnTo>
                    <a:pt x="858546" y="1285875"/>
                  </a:lnTo>
                  <a:lnTo>
                    <a:pt x="760314" y="1285875"/>
                  </a:lnTo>
                  <a:lnTo>
                    <a:pt x="760314" y="1187644"/>
                  </a:lnTo>
                  <a:lnTo>
                    <a:pt x="858546" y="1187644"/>
                  </a:lnTo>
                  <a:close/>
                  <a:moveTo>
                    <a:pt x="858546" y="1294800"/>
                  </a:moveTo>
                  <a:lnTo>
                    <a:pt x="858546" y="1393031"/>
                  </a:lnTo>
                  <a:lnTo>
                    <a:pt x="760314" y="1393031"/>
                  </a:lnTo>
                  <a:lnTo>
                    <a:pt x="760314" y="1294800"/>
                  </a:lnTo>
                  <a:lnTo>
                    <a:pt x="858546" y="1294800"/>
                  </a:lnTo>
                  <a:close/>
                  <a:moveTo>
                    <a:pt x="858546" y="1401956"/>
                  </a:moveTo>
                  <a:lnTo>
                    <a:pt x="858546" y="1500187"/>
                  </a:lnTo>
                  <a:lnTo>
                    <a:pt x="760314" y="1500187"/>
                  </a:lnTo>
                  <a:lnTo>
                    <a:pt x="760314" y="1401956"/>
                  </a:lnTo>
                  <a:lnTo>
                    <a:pt x="858546" y="1401956"/>
                  </a:lnTo>
                  <a:close/>
                  <a:moveTo>
                    <a:pt x="974636" y="1401956"/>
                  </a:moveTo>
                  <a:lnTo>
                    <a:pt x="1072867" y="1401956"/>
                  </a:lnTo>
                  <a:lnTo>
                    <a:pt x="1072867" y="1500187"/>
                  </a:lnTo>
                  <a:lnTo>
                    <a:pt x="974636" y="1500187"/>
                  </a:lnTo>
                  <a:lnTo>
                    <a:pt x="974636" y="1401956"/>
                  </a:lnTo>
                  <a:close/>
                  <a:moveTo>
                    <a:pt x="974636" y="1393031"/>
                  </a:moveTo>
                  <a:lnTo>
                    <a:pt x="974636" y="1294800"/>
                  </a:lnTo>
                  <a:lnTo>
                    <a:pt x="1072867" y="1294800"/>
                  </a:lnTo>
                  <a:lnTo>
                    <a:pt x="1072867" y="1393031"/>
                  </a:lnTo>
                  <a:lnTo>
                    <a:pt x="974636" y="1393031"/>
                  </a:lnTo>
                  <a:close/>
                  <a:moveTo>
                    <a:pt x="974636" y="1285875"/>
                  </a:moveTo>
                  <a:lnTo>
                    <a:pt x="974636" y="1187644"/>
                  </a:lnTo>
                  <a:lnTo>
                    <a:pt x="1072867" y="1187644"/>
                  </a:lnTo>
                  <a:lnTo>
                    <a:pt x="1072867" y="1285875"/>
                  </a:lnTo>
                  <a:lnTo>
                    <a:pt x="974636" y="1285875"/>
                  </a:lnTo>
                  <a:close/>
                  <a:moveTo>
                    <a:pt x="974636" y="1178719"/>
                  </a:moveTo>
                  <a:lnTo>
                    <a:pt x="974636" y="1080487"/>
                  </a:lnTo>
                  <a:lnTo>
                    <a:pt x="1072867" y="1080487"/>
                  </a:lnTo>
                  <a:lnTo>
                    <a:pt x="1072867" y="1178719"/>
                  </a:lnTo>
                  <a:lnTo>
                    <a:pt x="974636" y="1178719"/>
                  </a:lnTo>
                  <a:close/>
                  <a:moveTo>
                    <a:pt x="974636" y="1071562"/>
                  </a:moveTo>
                  <a:lnTo>
                    <a:pt x="974636" y="973331"/>
                  </a:lnTo>
                  <a:lnTo>
                    <a:pt x="1072867" y="973331"/>
                  </a:lnTo>
                  <a:lnTo>
                    <a:pt x="1072867" y="1071562"/>
                  </a:lnTo>
                  <a:lnTo>
                    <a:pt x="974636" y="1071562"/>
                  </a:lnTo>
                  <a:close/>
                  <a:moveTo>
                    <a:pt x="974636" y="964406"/>
                  </a:moveTo>
                  <a:lnTo>
                    <a:pt x="974636" y="866175"/>
                  </a:lnTo>
                  <a:lnTo>
                    <a:pt x="1072867" y="866175"/>
                  </a:lnTo>
                  <a:lnTo>
                    <a:pt x="1072867" y="964406"/>
                  </a:lnTo>
                  <a:lnTo>
                    <a:pt x="974636" y="964406"/>
                  </a:lnTo>
                  <a:close/>
                  <a:moveTo>
                    <a:pt x="974636" y="857250"/>
                  </a:moveTo>
                  <a:lnTo>
                    <a:pt x="974636" y="759019"/>
                  </a:lnTo>
                  <a:lnTo>
                    <a:pt x="1072867" y="759019"/>
                  </a:lnTo>
                  <a:lnTo>
                    <a:pt x="1072867" y="857250"/>
                  </a:lnTo>
                  <a:lnTo>
                    <a:pt x="974636" y="857250"/>
                  </a:lnTo>
                  <a:close/>
                  <a:moveTo>
                    <a:pt x="974636" y="750094"/>
                  </a:moveTo>
                  <a:lnTo>
                    <a:pt x="974636" y="651862"/>
                  </a:lnTo>
                  <a:lnTo>
                    <a:pt x="1072867" y="651862"/>
                  </a:lnTo>
                  <a:lnTo>
                    <a:pt x="1072867" y="750094"/>
                  </a:lnTo>
                  <a:lnTo>
                    <a:pt x="974636" y="750094"/>
                  </a:lnTo>
                  <a:close/>
                  <a:moveTo>
                    <a:pt x="965702" y="750094"/>
                  </a:moveTo>
                  <a:lnTo>
                    <a:pt x="867470" y="750094"/>
                  </a:lnTo>
                  <a:lnTo>
                    <a:pt x="867470" y="651862"/>
                  </a:lnTo>
                  <a:lnTo>
                    <a:pt x="965702" y="651862"/>
                  </a:lnTo>
                  <a:lnTo>
                    <a:pt x="965702" y="750094"/>
                  </a:lnTo>
                  <a:close/>
                  <a:moveTo>
                    <a:pt x="858546" y="750094"/>
                  </a:moveTo>
                  <a:lnTo>
                    <a:pt x="760314" y="750094"/>
                  </a:lnTo>
                  <a:lnTo>
                    <a:pt x="760314" y="651862"/>
                  </a:lnTo>
                  <a:lnTo>
                    <a:pt x="858546" y="651862"/>
                  </a:lnTo>
                  <a:lnTo>
                    <a:pt x="858546" y="750094"/>
                  </a:lnTo>
                  <a:close/>
                  <a:moveTo>
                    <a:pt x="858546" y="759019"/>
                  </a:moveTo>
                  <a:lnTo>
                    <a:pt x="858546" y="857250"/>
                  </a:lnTo>
                  <a:lnTo>
                    <a:pt x="760314" y="857250"/>
                  </a:lnTo>
                  <a:lnTo>
                    <a:pt x="760314" y="759019"/>
                  </a:lnTo>
                  <a:lnTo>
                    <a:pt x="858546" y="759019"/>
                  </a:lnTo>
                  <a:close/>
                  <a:moveTo>
                    <a:pt x="751389" y="857250"/>
                  </a:moveTo>
                  <a:lnTo>
                    <a:pt x="653158" y="857250"/>
                  </a:lnTo>
                  <a:lnTo>
                    <a:pt x="653158" y="759019"/>
                  </a:lnTo>
                  <a:lnTo>
                    <a:pt x="751389" y="759019"/>
                  </a:lnTo>
                  <a:lnTo>
                    <a:pt x="751389" y="857250"/>
                  </a:lnTo>
                  <a:close/>
                  <a:moveTo>
                    <a:pt x="751389" y="866175"/>
                  </a:moveTo>
                  <a:lnTo>
                    <a:pt x="751389" y="964406"/>
                  </a:lnTo>
                  <a:lnTo>
                    <a:pt x="653158" y="964406"/>
                  </a:lnTo>
                  <a:lnTo>
                    <a:pt x="653158" y="866175"/>
                  </a:lnTo>
                  <a:lnTo>
                    <a:pt x="751389" y="866175"/>
                  </a:lnTo>
                  <a:close/>
                  <a:moveTo>
                    <a:pt x="751389" y="973331"/>
                  </a:moveTo>
                  <a:lnTo>
                    <a:pt x="751389" y="1071562"/>
                  </a:lnTo>
                  <a:lnTo>
                    <a:pt x="653158" y="1071562"/>
                  </a:lnTo>
                  <a:lnTo>
                    <a:pt x="653158" y="973331"/>
                  </a:lnTo>
                  <a:lnTo>
                    <a:pt x="751389" y="973331"/>
                  </a:lnTo>
                  <a:close/>
                  <a:moveTo>
                    <a:pt x="751389" y="1080487"/>
                  </a:moveTo>
                  <a:lnTo>
                    <a:pt x="751389" y="1178719"/>
                  </a:lnTo>
                  <a:lnTo>
                    <a:pt x="653158" y="1178719"/>
                  </a:lnTo>
                  <a:lnTo>
                    <a:pt x="653158" y="1080487"/>
                  </a:lnTo>
                  <a:lnTo>
                    <a:pt x="751389" y="1080487"/>
                  </a:lnTo>
                  <a:close/>
                  <a:moveTo>
                    <a:pt x="751389" y="1187644"/>
                  </a:moveTo>
                  <a:lnTo>
                    <a:pt x="751389" y="1285875"/>
                  </a:lnTo>
                  <a:lnTo>
                    <a:pt x="653158" y="1285875"/>
                  </a:lnTo>
                  <a:lnTo>
                    <a:pt x="653158" y="1187644"/>
                  </a:lnTo>
                  <a:lnTo>
                    <a:pt x="751389" y="1187644"/>
                  </a:lnTo>
                  <a:close/>
                  <a:moveTo>
                    <a:pt x="751389" y="1294800"/>
                  </a:moveTo>
                  <a:lnTo>
                    <a:pt x="751389" y="1393031"/>
                  </a:lnTo>
                  <a:lnTo>
                    <a:pt x="653158" y="1393031"/>
                  </a:lnTo>
                  <a:lnTo>
                    <a:pt x="653158" y="1294800"/>
                  </a:lnTo>
                  <a:lnTo>
                    <a:pt x="751389" y="1294800"/>
                  </a:lnTo>
                  <a:close/>
                  <a:moveTo>
                    <a:pt x="751389" y="1401956"/>
                  </a:moveTo>
                  <a:lnTo>
                    <a:pt x="751389" y="1500187"/>
                  </a:lnTo>
                  <a:lnTo>
                    <a:pt x="653158" y="1500187"/>
                  </a:lnTo>
                  <a:lnTo>
                    <a:pt x="653158" y="1401956"/>
                  </a:lnTo>
                  <a:lnTo>
                    <a:pt x="751389" y="1401956"/>
                  </a:lnTo>
                  <a:close/>
                  <a:moveTo>
                    <a:pt x="751389" y="1509112"/>
                  </a:moveTo>
                  <a:lnTo>
                    <a:pt x="751389" y="1607344"/>
                  </a:lnTo>
                  <a:lnTo>
                    <a:pt x="653158" y="1607344"/>
                  </a:lnTo>
                  <a:lnTo>
                    <a:pt x="653158" y="1509112"/>
                  </a:lnTo>
                  <a:lnTo>
                    <a:pt x="751389" y="1509112"/>
                  </a:lnTo>
                  <a:close/>
                  <a:moveTo>
                    <a:pt x="760324" y="1509112"/>
                  </a:moveTo>
                  <a:lnTo>
                    <a:pt x="858555" y="1509112"/>
                  </a:lnTo>
                  <a:lnTo>
                    <a:pt x="858555" y="1607344"/>
                  </a:lnTo>
                  <a:lnTo>
                    <a:pt x="760324" y="1607344"/>
                  </a:lnTo>
                  <a:lnTo>
                    <a:pt x="760324" y="1509112"/>
                  </a:lnTo>
                  <a:close/>
                  <a:moveTo>
                    <a:pt x="858546" y="1616269"/>
                  </a:moveTo>
                  <a:lnTo>
                    <a:pt x="858546" y="1714500"/>
                  </a:lnTo>
                  <a:lnTo>
                    <a:pt x="760314" y="1714500"/>
                  </a:lnTo>
                  <a:lnTo>
                    <a:pt x="760314" y="1616269"/>
                  </a:lnTo>
                  <a:lnTo>
                    <a:pt x="858546" y="1616269"/>
                  </a:lnTo>
                  <a:close/>
                  <a:moveTo>
                    <a:pt x="867480" y="1616269"/>
                  </a:moveTo>
                  <a:lnTo>
                    <a:pt x="965711" y="1616269"/>
                  </a:lnTo>
                  <a:lnTo>
                    <a:pt x="965711" y="1714500"/>
                  </a:lnTo>
                  <a:lnTo>
                    <a:pt x="867480" y="1714500"/>
                  </a:lnTo>
                  <a:lnTo>
                    <a:pt x="867480" y="1616269"/>
                  </a:lnTo>
                  <a:close/>
                  <a:moveTo>
                    <a:pt x="974636" y="1616269"/>
                  </a:moveTo>
                  <a:lnTo>
                    <a:pt x="1072867" y="1616269"/>
                  </a:lnTo>
                  <a:lnTo>
                    <a:pt x="1072867" y="1714500"/>
                  </a:lnTo>
                  <a:lnTo>
                    <a:pt x="974636" y="1714500"/>
                  </a:lnTo>
                  <a:lnTo>
                    <a:pt x="974636" y="1616269"/>
                  </a:lnTo>
                  <a:close/>
                  <a:moveTo>
                    <a:pt x="974636" y="1607344"/>
                  </a:moveTo>
                  <a:lnTo>
                    <a:pt x="974636" y="1509112"/>
                  </a:lnTo>
                  <a:lnTo>
                    <a:pt x="1072867" y="1509112"/>
                  </a:lnTo>
                  <a:lnTo>
                    <a:pt x="1072867" y="1607344"/>
                  </a:lnTo>
                  <a:lnTo>
                    <a:pt x="974636" y="1607344"/>
                  </a:lnTo>
                  <a:close/>
                  <a:moveTo>
                    <a:pt x="1081792" y="1509112"/>
                  </a:moveTo>
                  <a:lnTo>
                    <a:pt x="1180024" y="1509112"/>
                  </a:lnTo>
                  <a:lnTo>
                    <a:pt x="1180024" y="1607344"/>
                  </a:lnTo>
                  <a:lnTo>
                    <a:pt x="1081792" y="1607344"/>
                  </a:lnTo>
                  <a:lnTo>
                    <a:pt x="1081792" y="1509112"/>
                  </a:lnTo>
                  <a:close/>
                  <a:moveTo>
                    <a:pt x="1081792" y="1500187"/>
                  </a:moveTo>
                  <a:lnTo>
                    <a:pt x="1081792" y="1401956"/>
                  </a:lnTo>
                  <a:lnTo>
                    <a:pt x="1180024" y="1401956"/>
                  </a:lnTo>
                  <a:lnTo>
                    <a:pt x="1180024" y="1500187"/>
                  </a:lnTo>
                  <a:lnTo>
                    <a:pt x="1081792" y="1500187"/>
                  </a:lnTo>
                  <a:close/>
                  <a:moveTo>
                    <a:pt x="1081792" y="1393031"/>
                  </a:moveTo>
                  <a:lnTo>
                    <a:pt x="1081792" y="1294800"/>
                  </a:lnTo>
                  <a:lnTo>
                    <a:pt x="1180024" y="1294800"/>
                  </a:lnTo>
                  <a:lnTo>
                    <a:pt x="1180024" y="1393031"/>
                  </a:lnTo>
                  <a:lnTo>
                    <a:pt x="1081792" y="1393031"/>
                  </a:lnTo>
                  <a:close/>
                  <a:moveTo>
                    <a:pt x="1081792" y="1285875"/>
                  </a:moveTo>
                  <a:lnTo>
                    <a:pt x="1081792" y="1187644"/>
                  </a:lnTo>
                  <a:lnTo>
                    <a:pt x="1180024" y="1187644"/>
                  </a:lnTo>
                  <a:lnTo>
                    <a:pt x="1180024" y="1285875"/>
                  </a:lnTo>
                  <a:lnTo>
                    <a:pt x="1081792" y="1285875"/>
                  </a:lnTo>
                  <a:close/>
                  <a:moveTo>
                    <a:pt x="1081792" y="1178719"/>
                  </a:moveTo>
                  <a:lnTo>
                    <a:pt x="1081792" y="1080487"/>
                  </a:lnTo>
                  <a:lnTo>
                    <a:pt x="1180024" y="1080487"/>
                  </a:lnTo>
                  <a:lnTo>
                    <a:pt x="1180024" y="1178719"/>
                  </a:lnTo>
                  <a:lnTo>
                    <a:pt x="1081792" y="1178719"/>
                  </a:lnTo>
                  <a:close/>
                  <a:moveTo>
                    <a:pt x="1081792" y="1071562"/>
                  </a:moveTo>
                  <a:lnTo>
                    <a:pt x="1081792" y="973331"/>
                  </a:lnTo>
                  <a:lnTo>
                    <a:pt x="1180024" y="973331"/>
                  </a:lnTo>
                  <a:lnTo>
                    <a:pt x="1180024" y="1071562"/>
                  </a:lnTo>
                  <a:lnTo>
                    <a:pt x="1081792" y="1071562"/>
                  </a:lnTo>
                  <a:close/>
                  <a:moveTo>
                    <a:pt x="1081792" y="964406"/>
                  </a:moveTo>
                  <a:lnTo>
                    <a:pt x="1081792" y="866175"/>
                  </a:lnTo>
                  <a:lnTo>
                    <a:pt x="1180024" y="866175"/>
                  </a:lnTo>
                  <a:lnTo>
                    <a:pt x="1180024" y="964406"/>
                  </a:lnTo>
                  <a:lnTo>
                    <a:pt x="1081792" y="964406"/>
                  </a:lnTo>
                  <a:close/>
                  <a:moveTo>
                    <a:pt x="1081792" y="857250"/>
                  </a:moveTo>
                  <a:lnTo>
                    <a:pt x="1081792" y="759019"/>
                  </a:lnTo>
                  <a:lnTo>
                    <a:pt x="1180024" y="759019"/>
                  </a:lnTo>
                  <a:lnTo>
                    <a:pt x="1180024" y="857250"/>
                  </a:lnTo>
                  <a:lnTo>
                    <a:pt x="1081792" y="857250"/>
                  </a:lnTo>
                  <a:close/>
                  <a:moveTo>
                    <a:pt x="1081792" y="750094"/>
                  </a:moveTo>
                  <a:lnTo>
                    <a:pt x="1081792" y="651862"/>
                  </a:lnTo>
                  <a:lnTo>
                    <a:pt x="1180024" y="651862"/>
                  </a:lnTo>
                  <a:lnTo>
                    <a:pt x="1180024" y="750094"/>
                  </a:lnTo>
                  <a:lnTo>
                    <a:pt x="1081792" y="750094"/>
                  </a:lnTo>
                  <a:close/>
                  <a:moveTo>
                    <a:pt x="1081792" y="642938"/>
                  </a:moveTo>
                  <a:lnTo>
                    <a:pt x="1081792" y="544706"/>
                  </a:lnTo>
                  <a:lnTo>
                    <a:pt x="1180024" y="544706"/>
                  </a:lnTo>
                  <a:lnTo>
                    <a:pt x="1180024" y="642938"/>
                  </a:lnTo>
                  <a:lnTo>
                    <a:pt x="1081792" y="642938"/>
                  </a:lnTo>
                  <a:close/>
                  <a:moveTo>
                    <a:pt x="1072858" y="642938"/>
                  </a:moveTo>
                  <a:lnTo>
                    <a:pt x="974627" y="642938"/>
                  </a:lnTo>
                  <a:lnTo>
                    <a:pt x="974627" y="544706"/>
                  </a:lnTo>
                  <a:lnTo>
                    <a:pt x="1072858" y="544706"/>
                  </a:lnTo>
                  <a:lnTo>
                    <a:pt x="1072858" y="642938"/>
                  </a:lnTo>
                  <a:close/>
                  <a:moveTo>
                    <a:pt x="965702" y="642938"/>
                  </a:moveTo>
                  <a:lnTo>
                    <a:pt x="867470" y="642938"/>
                  </a:lnTo>
                  <a:lnTo>
                    <a:pt x="867470" y="544706"/>
                  </a:lnTo>
                  <a:lnTo>
                    <a:pt x="965702" y="544706"/>
                  </a:lnTo>
                  <a:lnTo>
                    <a:pt x="965702" y="642938"/>
                  </a:lnTo>
                  <a:close/>
                  <a:moveTo>
                    <a:pt x="858546" y="642938"/>
                  </a:moveTo>
                  <a:lnTo>
                    <a:pt x="760314" y="642938"/>
                  </a:lnTo>
                  <a:lnTo>
                    <a:pt x="760314" y="544706"/>
                  </a:lnTo>
                  <a:lnTo>
                    <a:pt x="858546" y="544706"/>
                  </a:lnTo>
                  <a:lnTo>
                    <a:pt x="858546" y="642938"/>
                  </a:lnTo>
                  <a:close/>
                  <a:moveTo>
                    <a:pt x="751389" y="642938"/>
                  </a:moveTo>
                  <a:lnTo>
                    <a:pt x="653158" y="642938"/>
                  </a:lnTo>
                  <a:lnTo>
                    <a:pt x="653158" y="544706"/>
                  </a:lnTo>
                  <a:lnTo>
                    <a:pt x="751389" y="544706"/>
                  </a:lnTo>
                  <a:lnTo>
                    <a:pt x="751389" y="642938"/>
                  </a:lnTo>
                  <a:close/>
                  <a:moveTo>
                    <a:pt x="751389" y="651862"/>
                  </a:moveTo>
                  <a:lnTo>
                    <a:pt x="751389" y="750094"/>
                  </a:lnTo>
                  <a:lnTo>
                    <a:pt x="653158" y="750094"/>
                  </a:lnTo>
                  <a:lnTo>
                    <a:pt x="653158" y="651862"/>
                  </a:lnTo>
                  <a:lnTo>
                    <a:pt x="751389" y="651862"/>
                  </a:lnTo>
                  <a:close/>
                  <a:moveTo>
                    <a:pt x="644233" y="750094"/>
                  </a:moveTo>
                  <a:lnTo>
                    <a:pt x="546002" y="750094"/>
                  </a:lnTo>
                  <a:lnTo>
                    <a:pt x="546002" y="651862"/>
                  </a:lnTo>
                  <a:lnTo>
                    <a:pt x="644233" y="651862"/>
                  </a:lnTo>
                  <a:lnTo>
                    <a:pt x="644233" y="750094"/>
                  </a:lnTo>
                  <a:close/>
                  <a:moveTo>
                    <a:pt x="644233" y="759019"/>
                  </a:moveTo>
                  <a:lnTo>
                    <a:pt x="644233" y="857250"/>
                  </a:lnTo>
                  <a:lnTo>
                    <a:pt x="546002" y="857250"/>
                  </a:lnTo>
                  <a:lnTo>
                    <a:pt x="546002" y="759019"/>
                  </a:lnTo>
                  <a:lnTo>
                    <a:pt x="644233" y="759019"/>
                  </a:lnTo>
                  <a:close/>
                  <a:moveTo>
                    <a:pt x="644233" y="866175"/>
                  </a:moveTo>
                  <a:lnTo>
                    <a:pt x="644233" y="964406"/>
                  </a:lnTo>
                  <a:lnTo>
                    <a:pt x="546002" y="964406"/>
                  </a:lnTo>
                  <a:lnTo>
                    <a:pt x="546002" y="866175"/>
                  </a:lnTo>
                  <a:lnTo>
                    <a:pt x="644233" y="866175"/>
                  </a:lnTo>
                  <a:close/>
                  <a:moveTo>
                    <a:pt x="644233" y="973331"/>
                  </a:moveTo>
                  <a:lnTo>
                    <a:pt x="644233" y="1071562"/>
                  </a:lnTo>
                  <a:lnTo>
                    <a:pt x="546002" y="1071562"/>
                  </a:lnTo>
                  <a:lnTo>
                    <a:pt x="546002" y="973331"/>
                  </a:lnTo>
                  <a:lnTo>
                    <a:pt x="644233" y="973331"/>
                  </a:lnTo>
                  <a:close/>
                  <a:moveTo>
                    <a:pt x="644233" y="1080487"/>
                  </a:moveTo>
                  <a:lnTo>
                    <a:pt x="644233" y="1178719"/>
                  </a:lnTo>
                  <a:lnTo>
                    <a:pt x="546002" y="1178719"/>
                  </a:lnTo>
                  <a:lnTo>
                    <a:pt x="546002" y="1080487"/>
                  </a:lnTo>
                  <a:lnTo>
                    <a:pt x="644233" y="1080487"/>
                  </a:lnTo>
                  <a:close/>
                  <a:moveTo>
                    <a:pt x="644233" y="1187644"/>
                  </a:moveTo>
                  <a:lnTo>
                    <a:pt x="644233" y="1285875"/>
                  </a:lnTo>
                  <a:lnTo>
                    <a:pt x="546002" y="1285875"/>
                  </a:lnTo>
                  <a:lnTo>
                    <a:pt x="546002" y="1187644"/>
                  </a:lnTo>
                  <a:lnTo>
                    <a:pt x="644233" y="1187644"/>
                  </a:lnTo>
                  <a:close/>
                  <a:moveTo>
                    <a:pt x="644233" y="1294800"/>
                  </a:moveTo>
                  <a:lnTo>
                    <a:pt x="644233" y="1393031"/>
                  </a:lnTo>
                  <a:lnTo>
                    <a:pt x="546002" y="1393031"/>
                  </a:lnTo>
                  <a:lnTo>
                    <a:pt x="546002" y="1294800"/>
                  </a:lnTo>
                  <a:lnTo>
                    <a:pt x="644233" y="1294800"/>
                  </a:lnTo>
                  <a:close/>
                  <a:moveTo>
                    <a:pt x="644233" y="1401956"/>
                  </a:moveTo>
                  <a:lnTo>
                    <a:pt x="644233" y="1500187"/>
                  </a:lnTo>
                  <a:lnTo>
                    <a:pt x="546002" y="1500187"/>
                  </a:lnTo>
                  <a:lnTo>
                    <a:pt x="546002" y="1401956"/>
                  </a:lnTo>
                  <a:lnTo>
                    <a:pt x="644233" y="1401956"/>
                  </a:lnTo>
                  <a:close/>
                  <a:moveTo>
                    <a:pt x="644233" y="1509112"/>
                  </a:moveTo>
                  <a:lnTo>
                    <a:pt x="644233" y="1607344"/>
                  </a:lnTo>
                  <a:lnTo>
                    <a:pt x="546002" y="1607344"/>
                  </a:lnTo>
                  <a:lnTo>
                    <a:pt x="546002" y="1509112"/>
                  </a:lnTo>
                  <a:lnTo>
                    <a:pt x="644233" y="1509112"/>
                  </a:lnTo>
                  <a:close/>
                  <a:moveTo>
                    <a:pt x="644233" y="1616269"/>
                  </a:moveTo>
                  <a:lnTo>
                    <a:pt x="644233" y="1714500"/>
                  </a:lnTo>
                  <a:lnTo>
                    <a:pt x="546002" y="1714500"/>
                  </a:lnTo>
                  <a:lnTo>
                    <a:pt x="546002" y="1616269"/>
                  </a:lnTo>
                  <a:lnTo>
                    <a:pt x="644233" y="1616269"/>
                  </a:lnTo>
                  <a:close/>
                  <a:moveTo>
                    <a:pt x="653167" y="1616269"/>
                  </a:moveTo>
                  <a:lnTo>
                    <a:pt x="751399" y="1616269"/>
                  </a:lnTo>
                  <a:lnTo>
                    <a:pt x="751399" y="1714500"/>
                  </a:lnTo>
                  <a:lnTo>
                    <a:pt x="653167" y="1714500"/>
                  </a:lnTo>
                  <a:lnTo>
                    <a:pt x="653167" y="1616269"/>
                  </a:lnTo>
                  <a:close/>
                  <a:moveTo>
                    <a:pt x="751389" y="1723425"/>
                  </a:moveTo>
                  <a:lnTo>
                    <a:pt x="751389" y="1821656"/>
                  </a:lnTo>
                  <a:lnTo>
                    <a:pt x="653158" y="1821656"/>
                  </a:lnTo>
                  <a:lnTo>
                    <a:pt x="653158" y="1723425"/>
                  </a:lnTo>
                  <a:lnTo>
                    <a:pt x="751389" y="1723425"/>
                  </a:lnTo>
                  <a:close/>
                  <a:moveTo>
                    <a:pt x="760324" y="1723425"/>
                  </a:moveTo>
                  <a:lnTo>
                    <a:pt x="858555" y="1723425"/>
                  </a:lnTo>
                  <a:lnTo>
                    <a:pt x="858555" y="1821656"/>
                  </a:lnTo>
                  <a:lnTo>
                    <a:pt x="760324" y="1821656"/>
                  </a:lnTo>
                  <a:lnTo>
                    <a:pt x="760324" y="1723425"/>
                  </a:lnTo>
                  <a:close/>
                  <a:moveTo>
                    <a:pt x="867480" y="1723425"/>
                  </a:moveTo>
                  <a:lnTo>
                    <a:pt x="965711" y="1723425"/>
                  </a:lnTo>
                  <a:lnTo>
                    <a:pt x="965711" y="1821656"/>
                  </a:lnTo>
                  <a:lnTo>
                    <a:pt x="867480" y="1821656"/>
                  </a:lnTo>
                  <a:lnTo>
                    <a:pt x="867480" y="1723425"/>
                  </a:lnTo>
                  <a:close/>
                  <a:moveTo>
                    <a:pt x="974636" y="1723425"/>
                  </a:moveTo>
                  <a:lnTo>
                    <a:pt x="1072867" y="1723425"/>
                  </a:lnTo>
                  <a:lnTo>
                    <a:pt x="1072867" y="1821656"/>
                  </a:lnTo>
                  <a:lnTo>
                    <a:pt x="974636" y="1821656"/>
                  </a:lnTo>
                  <a:lnTo>
                    <a:pt x="974636" y="1723425"/>
                  </a:lnTo>
                  <a:close/>
                  <a:moveTo>
                    <a:pt x="1081792" y="1723425"/>
                  </a:moveTo>
                  <a:lnTo>
                    <a:pt x="1180024" y="1723425"/>
                  </a:lnTo>
                  <a:lnTo>
                    <a:pt x="1180024" y="1821656"/>
                  </a:lnTo>
                  <a:lnTo>
                    <a:pt x="1081792" y="1821656"/>
                  </a:lnTo>
                  <a:lnTo>
                    <a:pt x="1081792" y="1723425"/>
                  </a:lnTo>
                  <a:close/>
                  <a:moveTo>
                    <a:pt x="1081792" y="1714500"/>
                  </a:moveTo>
                  <a:lnTo>
                    <a:pt x="1081792" y="1616269"/>
                  </a:lnTo>
                  <a:lnTo>
                    <a:pt x="1180024" y="1616269"/>
                  </a:lnTo>
                  <a:lnTo>
                    <a:pt x="1180024" y="1714500"/>
                  </a:lnTo>
                  <a:lnTo>
                    <a:pt x="1081792" y="1714500"/>
                  </a:lnTo>
                  <a:close/>
                  <a:moveTo>
                    <a:pt x="1188949" y="1616269"/>
                  </a:moveTo>
                  <a:lnTo>
                    <a:pt x="1287180" y="1616269"/>
                  </a:lnTo>
                  <a:lnTo>
                    <a:pt x="1287180" y="1714500"/>
                  </a:lnTo>
                  <a:lnTo>
                    <a:pt x="1188949" y="1714500"/>
                  </a:lnTo>
                  <a:lnTo>
                    <a:pt x="1188949" y="1616269"/>
                  </a:lnTo>
                  <a:close/>
                  <a:moveTo>
                    <a:pt x="1188949" y="1607344"/>
                  </a:moveTo>
                  <a:lnTo>
                    <a:pt x="1188949" y="1509112"/>
                  </a:lnTo>
                  <a:lnTo>
                    <a:pt x="1287180" y="1509112"/>
                  </a:lnTo>
                  <a:lnTo>
                    <a:pt x="1287180" y="1607344"/>
                  </a:lnTo>
                  <a:lnTo>
                    <a:pt x="1188949" y="1607344"/>
                  </a:lnTo>
                  <a:close/>
                  <a:moveTo>
                    <a:pt x="1188949" y="1500187"/>
                  </a:moveTo>
                  <a:lnTo>
                    <a:pt x="1188949" y="1401956"/>
                  </a:lnTo>
                  <a:lnTo>
                    <a:pt x="1287180" y="1401956"/>
                  </a:lnTo>
                  <a:lnTo>
                    <a:pt x="1287180" y="1500187"/>
                  </a:lnTo>
                  <a:lnTo>
                    <a:pt x="1188949" y="1500187"/>
                  </a:lnTo>
                  <a:close/>
                  <a:moveTo>
                    <a:pt x="1188949" y="1393031"/>
                  </a:moveTo>
                  <a:lnTo>
                    <a:pt x="1188949" y="1294800"/>
                  </a:lnTo>
                  <a:lnTo>
                    <a:pt x="1287180" y="1294800"/>
                  </a:lnTo>
                  <a:lnTo>
                    <a:pt x="1287180" y="1393031"/>
                  </a:lnTo>
                  <a:lnTo>
                    <a:pt x="1188949" y="1393031"/>
                  </a:lnTo>
                  <a:close/>
                  <a:moveTo>
                    <a:pt x="1188949" y="1285875"/>
                  </a:moveTo>
                  <a:lnTo>
                    <a:pt x="1188949" y="1187644"/>
                  </a:lnTo>
                  <a:lnTo>
                    <a:pt x="1287180" y="1187644"/>
                  </a:lnTo>
                  <a:lnTo>
                    <a:pt x="1287180" y="1285875"/>
                  </a:lnTo>
                  <a:lnTo>
                    <a:pt x="1188949" y="1285875"/>
                  </a:lnTo>
                  <a:close/>
                  <a:moveTo>
                    <a:pt x="1188949" y="1178719"/>
                  </a:moveTo>
                  <a:lnTo>
                    <a:pt x="1188949" y="1080487"/>
                  </a:lnTo>
                  <a:lnTo>
                    <a:pt x="1287180" y="1080487"/>
                  </a:lnTo>
                  <a:lnTo>
                    <a:pt x="1287180" y="1178719"/>
                  </a:lnTo>
                  <a:lnTo>
                    <a:pt x="1188949" y="1178719"/>
                  </a:lnTo>
                  <a:close/>
                  <a:moveTo>
                    <a:pt x="1188949" y="1071562"/>
                  </a:moveTo>
                  <a:lnTo>
                    <a:pt x="1188949" y="973331"/>
                  </a:lnTo>
                  <a:lnTo>
                    <a:pt x="1287180" y="973331"/>
                  </a:lnTo>
                  <a:lnTo>
                    <a:pt x="1287180" y="1071562"/>
                  </a:lnTo>
                  <a:lnTo>
                    <a:pt x="1188949" y="1071562"/>
                  </a:lnTo>
                  <a:close/>
                  <a:moveTo>
                    <a:pt x="1188949" y="964406"/>
                  </a:moveTo>
                  <a:lnTo>
                    <a:pt x="1188949" y="866175"/>
                  </a:lnTo>
                  <a:lnTo>
                    <a:pt x="1287180" y="866175"/>
                  </a:lnTo>
                  <a:lnTo>
                    <a:pt x="1287180" y="964406"/>
                  </a:lnTo>
                  <a:lnTo>
                    <a:pt x="1188949" y="964406"/>
                  </a:lnTo>
                  <a:close/>
                  <a:moveTo>
                    <a:pt x="1188949" y="857250"/>
                  </a:moveTo>
                  <a:lnTo>
                    <a:pt x="1188949" y="759019"/>
                  </a:lnTo>
                  <a:lnTo>
                    <a:pt x="1287180" y="759019"/>
                  </a:lnTo>
                  <a:lnTo>
                    <a:pt x="1287180" y="857250"/>
                  </a:lnTo>
                  <a:lnTo>
                    <a:pt x="1188949" y="857250"/>
                  </a:lnTo>
                  <a:close/>
                  <a:moveTo>
                    <a:pt x="1188949" y="750094"/>
                  </a:moveTo>
                  <a:lnTo>
                    <a:pt x="1188949" y="651862"/>
                  </a:lnTo>
                  <a:lnTo>
                    <a:pt x="1287180" y="651862"/>
                  </a:lnTo>
                  <a:lnTo>
                    <a:pt x="1287180" y="750094"/>
                  </a:lnTo>
                  <a:lnTo>
                    <a:pt x="1188949" y="750094"/>
                  </a:lnTo>
                  <a:close/>
                  <a:moveTo>
                    <a:pt x="1188949" y="642938"/>
                  </a:moveTo>
                  <a:lnTo>
                    <a:pt x="1188949" y="544706"/>
                  </a:lnTo>
                  <a:lnTo>
                    <a:pt x="1287180" y="544706"/>
                  </a:lnTo>
                  <a:lnTo>
                    <a:pt x="1287180" y="642938"/>
                  </a:lnTo>
                  <a:lnTo>
                    <a:pt x="1188949" y="642938"/>
                  </a:lnTo>
                  <a:close/>
                  <a:moveTo>
                    <a:pt x="1188949" y="535781"/>
                  </a:moveTo>
                  <a:lnTo>
                    <a:pt x="1188949" y="437550"/>
                  </a:lnTo>
                  <a:lnTo>
                    <a:pt x="1287180" y="437550"/>
                  </a:lnTo>
                  <a:lnTo>
                    <a:pt x="1287180" y="535781"/>
                  </a:lnTo>
                  <a:lnTo>
                    <a:pt x="1188949" y="535781"/>
                  </a:lnTo>
                  <a:close/>
                  <a:moveTo>
                    <a:pt x="1180014" y="535781"/>
                  </a:moveTo>
                  <a:lnTo>
                    <a:pt x="1081783" y="535781"/>
                  </a:lnTo>
                  <a:lnTo>
                    <a:pt x="1081783" y="437550"/>
                  </a:lnTo>
                  <a:lnTo>
                    <a:pt x="1180014" y="437550"/>
                  </a:lnTo>
                  <a:lnTo>
                    <a:pt x="1180014" y="535781"/>
                  </a:lnTo>
                  <a:close/>
                  <a:moveTo>
                    <a:pt x="1072858" y="535781"/>
                  </a:moveTo>
                  <a:lnTo>
                    <a:pt x="974627" y="535781"/>
                  </a:lnTo>
                  <a:lnTo>
                    <a:pt x="974627" y="437550"/>
                  </a:lnTo>
                  <a:lnTo>
                    <a:pt x="1072858" y="437550"/>
                  </a:lnTo>
                  <a:lnTo>
                    <a:pt x="1072858" y="535781"/>
                  </a:lnTo>
                  <a:close/>
                  <a:moveTo>
                    <a:pt x="965702" y="535781"/>
                  </a:moveTo>
                  <a:lnTo>
                    <a:pt x="867470" y="535781"/>
                  </a:lnTo>
                  <a:lnTo>
                    <a:pt x="867470" y="437550"/>
                  </a:lnTo>
                  <a:lnTo>
                    <a:pt x="965702" y="437550"/>
                  </a:lnTo>
                  <a:lnTo>
                    <a:pt x="965702" y="535781"/>
                  </a:lnTo>
                  <a:close/>
                  <a:moveTo>
                    <a:pt x="858546" y="535781"/>
                  </a:moveTo>
                  <a:lnTo>
                    <a:pt x="760314" y="535781"/>
                  </a:lnTo>
                  <a:lnTo>
                    <a:pt x="760314" y="437550"/>
                  </a:lnTo>
                  <a:lnTo>
                    <a:pt x="858546" y="437550"/>
                  </a:lnTo>
                  <a:lnTo>
                    <a:pt x="858546" y="535781"/>
                  </a:lnTo>
                  <a:close/>
                  <a:moveTo>
                    <a:pt x="751389" y="535781"/>
                  </a:moveTo>
                  <a:lnTo>
                    <a:pt x="653158" y="535781"/>
                  </a:lnTo>
                  <a:lnTo>
                    <a:pt x="653158" y="437550"/>
                  </a:lnTo>
                  <a:lnTo>
                    <a:pt x="751389" y="437550"/>
                  </a:lnTo>
                  <a:lnTo>
                    <a:pt x="751389" y="535781"/>
                  </a:lnTo>
                  <a:close/>
                  <a:moveTo>
                    <a:pt x="644233" y="535781"/>
                  </a:moveTo>
                  <a:lnTo>
                    <a:pt x="546002" y="535781"/>
                  </a:lnTo>
                  <a:lnTo>
                    <a:pt x="546002" y="437550"/>
                  </a:lnTo>
                  <a:lnTo>
                    <a:pt x="644233" y="437550"/>
                  </a:lnTo>
                  <a:lnTo>
                    <a:pt x="644233" y="535781"/>
                  </a:lnTo>
                  <a:close/>
                  <a:moveTo>
                    <a:pt x="644233" y="544706"/>
                  </a:moveTo>
                  <a:lnTo>
                    <a:pt x="644233" y="642938"/>
                  </a:lnTo>
                  <a:lnTo>
                    <a:pt x="546002" y="642938"/>
                  </a:lnTo>
                  <a:lnTo>
                    <a:pt x="546002" y="544706"/>
                  </a:lnTo>
                  <a:lnTo>
                    <a:pt x="644233" y="544706"/>
                  </a:lnTo>
                  <a:close/>
                  <a:moveTo>
                    <a:pt x="537077" y="642938"/>
                  </a:moveTo>
                  <a:lnTo>
                    <a:pt x="438845" y="642938"/>
                  </a:lnTo>
                  <a:lnTo>
                    <a:pt x="438845" y="544706"/>
                  </a:lnTo>
                  <a:lnTo>
                    <a:pt x="537077" y="544706"/>
                  </a:lnTo>
                  <a:lnTo>
                    <a:pt x="537077" y="642938"/>
                  </a:lnTo>
                  <a:close/>
                  <a:moveTo>
                    <a:pt x="537077" y="651862"/>
                  </a:moveTo>
                  <a:lnTo>
                    <a:pt x="537077" y="750094"/>
                  </a:lnTo>
                  <a:lnTo>
                    <a:pt x="438845" y="750094"/>
                  </a:lnTo>
                  <a:lnTo>
                    <a:pt x="438845" y="651862"/>
                  </a:lnTo>
                  <a:lnTo>
                    <a:pt x="537077" y="651862"/>
                  </a:lnTo>
                  <a:close/>
                  <a:moveTo>
                    <a:pt x="537077" y="759019"/>
                  </a:moveTo>
                  <a:lnTo>
                    <a:pt x="537077" y="857250"/>
                  </a:lnTo>
                  <a:lnTo>
                    <a:pt x="438845" y="857250"/>
                  </a:lnTo>
                  <a:lnTo>
                    <a:pt x="438845" y="759019"/>
                  </a:lnTo>
                  <a:lnTo>
                    <a:pt x="537077" y="759019"/>
                  </a:lnTo>
                  <a:close/>
                  <a:moveTo>
                    <a:pt x="537077" y="866175"/>
                  </a:moveTo>
                  <a:lnTo>
                    <a:pt x="537077" y="964406"/>
                  </a:lnTo>
                  <a:lnTo>
                    <a:pt x="438845" y="964406"/>
                  </a:lnTo>
                  <a:lnTo>
                    <a:pt x="438845" y="866175"/>
                  </a:lnTo>
                  <a:lnTo>
                    <a:pt x="537077" y="866175"/>
                  </a:lnTo>
                  <a:close/>
                  <a:moveTo>
                    <a:pt x="537077" y="973331"/>
                  </a:moveTo>
                  <a:lnTo>
                    <a:pt x="537077" y="1071562"/>
                  </a:lnTo>
                  <a:lnTo>
                    <a:pt x="438845" y="1071562"/>
                  </a:lnTo>
                  <a:lnTo>
                    <a:pt x="438845" y="973331"/>
                  </a:lnTo>
                  <a:lnTo>
                    <a:pt x="537077" y="973331"/>
                  </a:lnTo>
                  <a:close/>
                  <a:moveTo>
                    <a:pt x="537077" y="1080487"/>
                  </a:moveTo>
                  <a:lnTo>
                    <a:pt x="537077" y="1178719"/>
                  </a:lnTo>
                  <a:lnTo>
                    <a:pt x="438845" y="1178719"/>
                  </a:lnTo>
                  <a:lnTo>
                    <a:pt x="438845" y="1080487"/>
                  </a:lnTo>
                  <a:lnTo>
                    <a:pt x="537077" y="1080487"/>
                  </a:lnTo>
                  <a:close/>
                  <a:moveTo>
                    <a:pt x="537077" y="1187644"/>
                  </a:moveTo>
                  <a:lnTo>
                    <a:pt x="537077" y="1285875"/>
                  </a:lnTo>
                  <a:lnTo>
                    <a:pt x="438845" y="1285875"/>
                  </a:lnTo>
                  <a:lnTo>
                    <a:pt x="438845" y="1187644"/>
                  </a:lnTo>
                  <a:lnTo>
                    <a:pt x="537077" y="1187644"/>
                  </a:lnTo>
                  <a:close/>
                  <a:moveTo>
                    <a:pt x="537077" y="1294800"/>
                  </a:moveTo>
                  <a:lnTo>
                    <a:pt x="537077" y="1393031"/>
                  </a:lnTo>
                  <a:lnTo>
                    <a:pt x="438845" y="1393031"/>
                  </a:lnTo>
                  <a:lnTo>
                    <a:pt x="438845" y="1294800"/>
                  </a:lnTo>
                  <a:lnTo>
                    <a:pt x="537077" y="1294800"/>
                  </a:lnTo>
                  <a:close/>
                  <a:moveTo>
                    <a:pt x="537077" y="1401956"/>
                  </a:moveTo>
                  <a:lnTo>
                    <a:pt x="537077" y="1500187"/>
                  </a:lnTo>
                  <a:lnTo>
                    <a:pt x="438845" y="1500187"/>
                  </a:lnTo>
                  <a:lnTo>
                    <a:pt x="438845" y="1401956"/>
                  </a:lnTo>
                  <a:lnTo>
                    <a:pt x="537077" y="1401956"/>
                  </a:lnTo>
                  <a:close/>
                  <a:moveTo>
                    <a:pt x="537077" y="1509112"/>
                  </a:moveTo>
                  <a:lnTo>
                    <a:pt x="537077" y="1607344"/>
                  </a:lnTo>
                  <a:lnTo>
                    <a:pt x="438845" y="1607344"/>
                  </a:lnTo>
                  <a:lnTo>
                    <a:pt x="438845" y="1509112"/>
                  </a:lnTo>
                  <a:lnTo>
                    <a:pt x="537077" y="1509112"/>
                  </a:lnTo>
                  <a:close/>
                  <a:moveTo>
                    <a:pt x="537077" y="1616269"/>
                  </a:moveTo>
                  <a:lnTo>
                    <a:pt x="537077" y="1714500"/>
                  </a:lnTo>
                  <a:lnTo>
                    <a:pt x="438845" y="1714500"/>
                  </a:lnTo>
                  <a:lnTo>
                    <a:pt x="438845" y="1616269"/>
                  </a:lnTo>
                  <a:lnTo>
                    <a:pt x="537077" y="1616269"/>
                  </a:lnTo>
                  <a:close/>
                  <a:moveTo>
                    <a:pt x="537077" y="1723425"/>
                  </a:moveTo>
                  <a:lnTo>
                    <a:pt x="537077" y="1821656"/>
                  </a:lnTo>
                  <a:lnTo>
                    <a:pt x="438845" y="1821656"/>
                  </a:lnTo>
                  <a:lnTo>
                    <a:pt x="438845" y="1723425"/>
                  </a:lnTo>
                  <a:lnTo>
                    <a:pt x="537077" y="1723425"/>
                  </a:lnTo>
                  <a:close/>
                  <a:moveTo>
                    <a:pt x="546011" y="1723425"/>
                  </a:moveTo>
                  <a:lnTo>
                    <a:pt x="644243" y="1723425"/>
                  </a:lnTo>
                  <a:lnTo>
                    <a:pt x="644243" y="1821656"/>
                  </a:lnTo>
                  <a:lnTo>
                    <a:pt x="546011" y="1821656"/>
                  </a:lnTo>
                  <a:lnTo>
                    <a:pt x="546011" y="1723425"/>
                  </a:lnTo>
                  <a:close/>
                  <a:moveTo>
                    <a:pt x="644233" y="1830581"/>
                  </a:moveTo>
                  <a:lnTo>
                    <a:pt x="644233" y="1928812"/>
                  </a:lnTo>
                  <a:lnTo>
                    <a:pt x="546002" y="1928812"/>
                  </a:lnTo>
                  <a:lnTo>
                    <a:pt x="546002" y="1830581"/>
                  </a:lnTo>
                  <a:lnTo>
                    <a:pt x="644233" y="1830581"/>
                  </a:lnTo>
                  <a:close/>
                  <a:moveTo>
                    <a:pt x="653167" y="1830581"/>
                  </a:moveTo>
                  <a:lnTo>
                    <a:pt x="751399" y="1830581"/>
                  </a:lnTo>
                  <a:lnTo>
                    <a:pt x="751399" y="1928812"/>
                  </a:lnTo>
                  <a:lnTo>
                    <a:pt x="653167" y="1928812"/>
                  </a:lnTo>
                  <a:lnTo>
                    <a:pt x="653167" y="1830581"/>
                  </a:lnTo>
                  <a:close/>
                  <a:moveTo>
                    <a:pt x="760324" y="1830581"/>
                  </a:moveTo>
                  <a:lnTo>
                    <a:pt x="858555" y="1830581"/>
                  </a:lnTo>
                  <a:lnTo>
                    <a:pt x="858555" y="1928812"/>
                  </a:lnTo>
                  <a:lnTo>
                    <a:pt x="760324" y="1928812"/>
                  </a:lnTo>
                  <a:lnTo>
                    <a:pt x="760324" y="1830581"/>
                  </a:lnTo>
                  <a:close/>
                  <a:moveTo>
                    <a:pt x="867480" y="1830581"/>
                  </a:moveTo>
                  <a:lnTo>
                    <a:pt x="965711" y="1830581"/>
                  </a:lnTo>
                  <a:lnTo>
                    <a:pt x="965711" y="1928812"/>
                  </a:lnTo>
                  <a:lnTo>
                    <a:pt x="867480" y="1928812"/>
                  </a:lnTo>
                  <a:lnTo>
                    <a:pt x="867480" y="1830581"/>
                  </a:lnTo>
                  <a:close/>
                  <a:moveTo>
                    <a:pt x="974636" y="1830581"/>
                  </a:moveTo>
                  <a:lnTo>
                    <a:pt x="1072867" y="1830581"/>
                  </a:lnTo>
                  <a:lnTo>
                    <a:pt x="1072867" y="1928812"/>
                  </a:lnTo>
                  <a:lnTo>
                    <a:pt x="974636" y="1928812"/>
                  </a:lnTo>
                  <a:lnTo>
                    <a:pt x="974636" y="1830581"/>
                  </a:lnTo>
                  <a:close/>
                  <a:moveTo>
                    <a:pt x="1081792" y="1830581"/>
                  </a:moveTo>
                  <a:lnTo>
                    <a:pt x="1180024" y="1830581"/>
                  </a:lnTo>
                  <a:lnTo>
                    <a:pt x="1180024" y="1928812"/>
                  </a:lnTo>
                  <a:lnTo>
                    <a:pt x="1081792" y="1928812"/>
                  </a:lnTo>
                  <a:lnTo>
                    <a:pt x="1081792" y="1830581"/>
                  </a:lnTo>
                  <a:close/>
                  <a:moveTo>
                    <a:pt x="1188949" y="1830581"/>
                  </a:moveTo>
                  <a:lnTo>
                    <a:pt x="1287180" y="1830581"/>
                  </a:lnTo>
                  <a:lnTo>
                    <a:pt x="1287180" y="1928812"/>
                  </a:lnTo>
                  <a:lnTo>
                    <a:pt x="1188949" y="1928812"/>
                  </a:lnTo>
                  <a:lnTo>
                    <a:pt x="1188949" y="1830581"/>
                  </a:lnTo>
                  <a:close/>
                  <a:moveTo>
                    <a:pt x="1188949" y="1821656"/>
                  </a:moveTo>
                  <a:lnTo>
                    <a:pt x="1188949" y="1723425"/>
                  </a:lnTo>
                  <a:lnTo>
                    <a:pt x="1287180" y="1723425"/>
                  </a:lnTo>
                  <a:lnTo>
                    <a:pt x="1287180" y="1821656"/>
                  </a:lnTo>
                  <a:lnTo>
                    <a:pt x="1188949" y="1821656"/>
                  </a:lnTo>
                  <a:close/>
                  <a:moveTo>
                    <a:pt x="1296105" y="1723425"/>
                  </a:moveTo>
                  <a:lnTo>
                    <a:pt x="1394336" y="1723425"/>
                  </a:lnTo>
                  <a:lnTo>
                    <a:pt x="1394336" y="1821656"/>
                  </a:lnTo>
                  <a:lnTo>
                    <a:pt x="1296105" y="1821656"/>
                  </a:lnTo>
                  <a:lnTo>
                    <a:pt x="1296105" y="1723425"/>
                  </a:lnTo>
                  <a:close/>
                  <a:moveTo>
                    <a:pt x="1296105" y="1714500"/>
                  </a:moveTo>
                  <a:lnTo>
                    <a:pt x="1296105" y="1616269"/>
                  </a:lnTo>
                  <a:lnTo>
                    <a:pt x="1394336" y="1616269"/>
                  </a:lnTo>
                  <a:lnTo>
                    <a:pt x="1394336" y="1714500"/>
                  </a:lnTo>
                  <a:lnTo>
                    <a:pt x="1296105" y="1714500"/>
                  </a:lnTo>
                  <a:close/>
                  <a:moveTo>
                    <a:pt x="1296105" y="1607344"/>
                  </a:moveTo>
                  <a:lnTo>
                    <a:pt x="1296105" y="1509112"/>
                  </a:lnTo>
                  <a:lnTo>
                    <a:pt x="1394336" y="1509112"/>
                  </a:lnTo>
                  <a:lnTo>
                    <a:pt x="1394336" y="1607344"/>
                  </a:lnTo>
                  <a:lnTo>
                    <a:pt x="1296105" y="1607344"/>
                  </a:lnTo>
                  <a:close/>
                  <a:moveTo>
                    <a:pt x="1296105" y="1500187"/>
                  </a:moveTo>
                  <a:lnTo>
                    <a:pt x="1296105" y="1401956"/>
                  </a:lnTo>
                  <a:lnTo>
                    <a:pt x="1394336" y="1401956"/>
                  </a:lnTo>
                  <a:lnTo>
                    <a:pt x="1394336" y="1500187"/>
                  </a:lnTo>
                  <a:lnTo>
                    <a:pt x="1296105" y="1500187"/>
                  </a:lnTo>
                  <a:close/>
                  <a:moveTo>
                    <a:pt x="1296105" y="1393031"/>
                  </a:moveTo>
                  <a:lnTo>
                    <a:pt x="1296105" y="1294800"/>
                  </a:lnTo>
                  <a:lnTo>
                    <a:pt x="1394336" y="1294800"/>
                  </a:lnTo>
                  <a:lnTo>
                    <a:pt x="1394336" y="1393031"/>
                  </a:lnTo>
                  <a:lnTo>
                    <a:pt x="1296105" y="1393031"/>
                  </a:lnTo>
                  <a:close/>
                  <a:moveTo>
                    <a:pt x="1296105" y="1285875"/>
                  </a:moveTo>
                  <a:lnTo>
                    <a:pt x="1296105" y="1187644"/>
                  </a:lnTo>
                  <a:lnTo>
                    <a:pt x="1394336" y="1187644"/>
                  </a:lnTo>
                  <a:lnTo>
                    <a:pt x="1394336" y="1285875"/>
                  </a:lnTo>
                  <a:lnTo>
                    <a:pt x="1296105" y="1285875"/>
                  </a:lnTo>
                  <a:close/>
                  <a:moveTo>
                    <a:pt x="1296105" y="1178719"/>
                  </a:moveTo>
                  <a:lnTo>
                    <a:pt x="1296105" y="1080487"/>
                  </a:lnTo>
                  <a:lnTo>
                    <a:pt x="1394336" y="1080487"/>
                  </a:lnTo>
                  <a:lnTo>
                    <a:pt x="1394336" y="1178719"/>
                  </a:lnTo>
                  <a:lnTo>
                    <a:pt x="1296105" y="1178719"/>
                  </a:lnTo>
                  <a:close/>
                  <a:moveTo>
                    <a:pt x="1296105" y="1071562"/>
                  </a:moveTo>
                  <a:lnTo>
                    <a:pt x="1296105" y="973331"/>
                  </a:lnTo>
                  <a:lnTo>
                    <a:pt x="1394336" y="973331"/>
                  </a:lnTo>
                  <a:lnTo>
                    <a:pt x="1394336" y="1071562"/>
                  </a:lnTo>
                  <a:lnTo>
                    <a:pt x="1296105" y="1071562"/>
                  </a:lnTo>
                  <a:close/>
                  <a:moveTo>
                    <a:pt x="1296105" y="964406"/>
                  </a:moveTo>
                  <a:lnTo>
                    <a:pt x="1296105" y="866175"/>
                  </a:lnTo>
                  <a:lnTo>
                    <a:pt x="1394336" y="866175"/>
                  </a:lnTo>
                  <a:lnTo>
                    <a:pt x="1394336" y="964406"/>
                  </a:lnTo>
                  <a:lnTo>
                    <a:pt x="1296105" y="964406"/>
                  </a:lnTo>
                  <a:close/>
                  <a:moveTo>
                    <a:pt x="1296105" y="857250"/>
                  </a:moveTo>
                  <a:lnTo>
                    <a:pt x="1296105" y="759019"/>
                  </a:lnTo>
                  <a:lnTo>
                    <a:pt x="1394336" y="759019"/>
                  </a:lnTo>
                  <a:lnTo>
                    <a:pt x="1394336" y="857250"/>
                  </a:lnTo>
                  <a:lnTo>
                    <a:pt x="1296105" y="857250"/>
                  </a:lnTo>
                  <a:close/>
                  <a:moveTo>
                    <a:pt x="1296105" y="750094"/>
                  </a:moveTo>
                  <a:lnTo>
                    <a:pt x="1296105" y="651862"/>
                  </a:lnTo>
                  <a:lnTo>
                    <a:pt x="1394336" y="651862"/>
                  </a:lnTo>
                  <a:lnTo>
                    <a:pt x="1394336" y="750094"/>
                  </a:lnTo>
                  <a:lnTo>
                    <a:pt x="1296105" y="750094"/>
                  </a:lnTo>
                  <a:close/>
                  <a:moveTo>
                    <a:pt x="1296105" y="642938"/>
                  </a:moveTo>
                  <a:lnTo>
                    <a:pt x="1296105" y="544706"/>
                  </a:lnTo>
                  <a:lnTo>
                    <a:pt x="1394336" y="544706"/>
                  </a:lnTo>
                  <a:lnTo>
                    <a:pt x="1394336" y="642938"/>
                  </a:lnTo>
                  <a:lnTo>
                    <a:pt x="1296105" y="642938"/>
                  </a:lnTo>
                  <a:close/>
                  <a:moveTo>
                    <a:pt x="1296105" y="535781"/>
                  </a:moveTo>
                  <a:lnTo>
                    <a:pt x="1296105" y="437550"/>
                  </a:lnTo>
                  <a:lnTo>
                    <a:pt x="1394336" y="437550"/>
                  </a:lnTo>
                  <a:lnTo>
                    <a:pt x="1394336" y="535781"/>
                  </a:lnTo>
                  <a:lnTo>
                    <a:pt x="1296105" y="535781"/>
                  </a:lnTo>
                  <a:close/>
                  <a:moveTo>
                    <a:pt x="1296105" y="428625"/>
                  </a:moveTo>
                  <a:lnTo>
                    <a:pt x="1296105" y="330394"/>
                  </a:lnTo>
                  <a:lnTo>
                    <a:pt x="1394336" y="330394"/>
                  </a:lnTo>
                  <a:lnTo>
                    <a:pt x="1394336" y="428625"/>
                  </a:lnTo>
                  <a:lnTo>
                    <a:pt x="1296105" y="428625"/>
                  </a:lnTo>
                  <a:close/>
                  <a:moveTo>
                    <a:pt x="1287171" y="428625"/>
                  </a:moveTo>
                  <a:lnTo>
                    <a:pt x="1188939" y="428625"/>
                  </a:lnTo>
                  <a:lnTo>
                    <a:pt x="1188939" y="330394"/>
                  </a:lnTo>
                  <a:lnTo>
                    <a:pt x="1287171" y="330394"/>
                  </a:lnTo>
                  <a:lnTo>
                    <a:pt x="1287171" y="428625"/>
                  </a:lnTo>
                  <a:close/>
                  <a:moveTo>
                    <a:pt x="1180014" y="428625"/>
                  </a:moveTo>
                  <a:lnTo>
                    <a:pt x="1081783" y="428625"/>
                  </a:lnTo>
                  <a:lnTo>
                    <a:pt x="1081783" y="330394"/>
                  </a:lnTo>
                  <a:lnTo>
                    <a:pt x="1180014" y="330394"/>
                  </a:lnTo>
                  <a:lnTo>
                    <a:pt x="1180014" y="428625"/>
                  </a:lnTo>
                  <a:close/>
                  <a:moveTo>
                    <a:pt x="1072858" y="428625"/>
                  </a:moveTo>
                  <a:lnTo>
                    <a:pt x="974627" y="428625"/>
                  </a:lnTo>
                  <a:lnTo>
                    <a:pt x="974627" y="330394"/>
                  </a:lnTo>
                  <a:lnTo>
                    <a:pt x="1072858" y="330394"/>
                  </a:lnTo>
                  <a:lnTo>
                    <a:pt x="1072858" y="428625"/>
                  </a:lnTo>
                  <a:close/>
                  <a:moveTo>
                    <a:pt x="965702" y="428625"/>
                  </a:moveTo>
                  <a:lnTo>
                    <a:pt x="867470" y="428625"/>
                  </a:lnTo>
                  <a:lnTo>
                    <a:pt x="867470" y="330394"/>
                  </a:lnTo>
                  <a:lnTo>
                    <a:pt x="965702" y="330394"/>
                  </a:lnTo>
                  <a:lnTo>
                    <a:pt x="965702" y="428625"/>
                  </a:lnTo>
                  <a:close/>
                  <a:moveTo>
                    <a:pt x="858546" y="428625"/>
                  </a:moveTo>
                  <a:lnTo>
                    <a:pt x="760314" y="428625"/>
                  </a:lnTo>
                  <a:lnTo>
                    <a:pt x="760314" y="330394"/>
                  </a:lnTo>
                  <a:lnTo>
                    <a:pt x="858546" y="330394"/>
                  </a:lnTo>
                  <a:lnTo>
                    <a:pt x="858546" y="428625"/>
                  </a:lnTo>
                  <a:close/>
                  <a:moveTo>
                    <a:pt x="751389" y="428625"/>
                  </a:moveTo>
                  <a:lnTo>
                    <a:pt x="653158" y="428625"/>
                  </a:lnTo>
                  <a:lnTo>
                    <a:pt x="653158" y="330394"/>
                  </a:lnTo>
                  <a:lnTo>
                    <a:pt x="751389" y="330394"/>
                  </a:lnTo>
                  <a:lnTo>
                    <a:pt x="751389" y="428625"/>
                  </a:lnTo>
                  <a:close/>
                  <a:moveTo>
                    <a:pt x="644233" y="428625"/>
                  </a:moveTo>
                  <a:lnTo>
                    <a:pt x="546002" y="428625"/>
                  </a:lnTo>
                  <a:lnTo>
                    <a:pt x="546002" y="330394"/>
                  </a:lnTo>
                  <a:lnTo>
                    <a:pt x="644233" y="330394"/>
                  </a:lnTo>
                  <a:lnTo>
                    <a:pt x="644233" y="428625"/>
                  </a:lnTo>
                  <a:close/>
                  <a:moveTo>
                    <a:pt x="537077" y="428625"/>
                  </a:moveTo>
                  <a:lnTo>
                    <a:pt x="438845" y="428625"/>
                  </a:lnTo>
                  <a:lnTo>
                    <a:pt x="438845" y="330394"/>
                  </a:lnTo>
                  <a:lnTo>
                    <a:pt x="537077" y="330394"/>
                  </a:lnTo>
                  <a:lnTo>
                    <a:pt x="537077" y="428625"/>
                  </a:lnTo>
                  <a:close/>
                  <a:moveTo>
                    <a:pt x="537077" y="437550"/>
                  </a:moveTo>
                  <a:lnTo>
                    <a:pt x="537077" y="535781"/>
                  </a:lnTo>
                  <a:lnTo>
                    <a:pt x="438845" y="535781"/>
                  </a:lnTo>
                  <a:lnTo>
                    <a:pt x="438845" y="437550"/>
                  </a:lnTo>
                  <a:lnTo>
                    <a:pt x="537077" y="437550"/>
                  </a:lnTo>
                  <a:close/>
                  <a:moveTo>
                    <a:pt x="429920" y="535781"/>
                  </a:moveTo>
                  <a:lnTo>
                    <a:pt x="331689" y="535781"/>
                  </a:lnTo>
                  <a:lnTo>
                    <a:pt x="331689" y="437550"/>
                  </a:lnTo>
                  <a:lnTo>
                    <a:pt x="429920" y="437550"/>
                  </a:lnTo>
                  <a:lnTo>
                    <a:pt x="429920" y="535781"/>
                  </a:lnTo>
                  <a:close/>
                  <a:moveTo>
                    <a:pt x="429920" y="544706"/>
                  </a:moveTo>
                  <a:lnTo>
                    <a:pt x="429920" y="642938"/>
                  </a:lnTo>
                  <a:lnTo>
                    <a:pt x="331689" y="642938"/>
                  </a:lnTo>
                  <a:lnTo>
                    <a:pt x="331689" y="544706"/>
                  </a:lnTo>
                  <a:lnTo>
                    <a:pt x="429920" y="544706"/>
                  </a:lnTo>
                  <a:close/>
                  <a:moveTo>
                    <a:pt x="429920" y="651862"/>
                  </a:moveTo>
                  <a:lnTo>
                    <a:pt x="429920" y="750094"/>
                  </a:lnTo>
                  <a:lnTo>
                    <a:pt x="331689" y="750094"/>
                  </a:lnTo>
                  <a:lnTo>
                    <a:pt x="331689" y="651862"/>
                  </a:lnTo>
                  <a:lnTo>
                    <a:pt x="429920" y="651862"/>
                  </a:lnTo>
                  <a:close/>
                  <a:moveTo>
                    <a:pt x="429920" y="759019"/>
                  </a:moveTo>
                  <a:lnTo>
                    <a:pt x="429920" y="857250"/>
                  </a:lnTo>
                  <a:lnTo>
                    <a:pt x="331689" y="857250"/>
                  </a:lnTo>
                  <a:lnTo>
                    <a:pt x="331689" y="759019"/>
                  </a:lnTo>
                  <a:lnTo>
                    <a:pt x="429920" y="759019"/>
                  </a:lnTo>
                  <a:close/>
                  <a:moveTo>
                    <a:pt x="429920" y="866175"/>
                  </a:moveTo>
                  <a:lnTo>
                    <a:pt x="429920" y="964406"/>
                  </a:lnTo>
                  <a:lnTo>
                    <a:pt x="331689" y="964406"/>
                  </a:lnTo>
                  <a:lnTo>
                    <a:pt x="331689" y="866175"/>
                  </a:lnTo>
                  <a:lnTo>
                    <a:pt x="429920" y="866175"/>
                  </a:lnTo>
                  <a:close/>
                  <a:moveTo>
                    <a:pt x="429920" y="973331"/>
                  </a:moveTo>
                  <a:lnTo>
                    <a:pt x="429920" y="1071562"/>
                  </a:lnTo>
                  <a:lnTo>
                    <a:pt x="331689" y="1071562"/>
                  </a:lnTo>
                  <a:lnTo>
                    <a:pt x="331689" y="973331"/>
                  </a:lnTo>
                  <a:lnTo>
                    <a:pt x="429920" y="973331"/>
                  </a:lnTo>
                  <a:close/>
                  <a:moveTo>
                    <a:pt x="429920" y="1080487"/>
                  </a:moveTo>
                  <a:lnTo>
                    <a:pt x="429920" y="1178719"/>
                  </a:lnTo>
                  <a:lnTo>
                    <a:pt x="331689" y="1178719"/>
                  </a:lnTo>
                  <a:lnTo>
                    <a:pt x="331689" y="1080487"/>
                  </a:lnTo>
                  <a:lnTo>
                    <a:pt x="429920" y="1080487"/>
                  </a:lnTo>
                  <a:close/>
                  <a:moveTo>
                    <a:pt x="429920" y="1187644"/>
                  </a:moveTo>
                  <a:lnTo>
                    <a:pt x="429920" y="1285875"/>
                  </a:lnTo>
                  <a:lnTo>
                    <a:pt x="331689" y="1285875"/>
                  </a:lnTo>
                  <a:lnTo>
                    <a:pt x="331689" y="1187644"/>
                  </a:lnTo>
                  <a:lnTo>
                    <a:pt x="429920" y="1187644"/>
                  </a:lnTo>
                  <a:close/>
                  <a:moveTo>
                    <a:pt x="429920" y="1294800"/>
                  </a:moveTo>
                  <a:lnTo>
                    <a:pt x="429920" y="1393031"/>
                  </a:lnTo>
                  <a:lnTo>
                    <a:pt x="331689" y="1393031"/>
                  </a:lnTo>
                  <a:lnTo>
                    <a:pt x="331689" y="1294800"/>
                  </a:lnTo>
                  <a:lnTo>
                    <a:pt x="429920" y="1294800"/>
                  </a:lnTo>
                  <a:close/>
                  <a:moveTo>
                    <a:pt x="429920" y="1401956"/>
                  </a:moveTo>
                  <a:lnTo>
                    <a:pt x="429920" y="1500187"/>
                  </a:lnTo>
                  <a:lnTo>
                    <a:pt x="331689" y="1500187"/>
                  </a:lnTo>
                  <a:lnTo>
                    <a:pt x="331689" y="1401956"/>
                  </a:lnTo>
                  <a:lnTo>
                    <a:pt x="429920" y="1401956"/>
                  </a:lnTo>
                  <a:close/>
                  <a:moveTo>
                    <a:pt x="429920" y="1509112"/>
                  </a:moveTo>
                  <a:lnTo>
                    <a:pt x="429920" y="1607344"/>
                  </a:lnTo>
                  <a:lnTo>
                    <a:pt x="331689" y="1607344"/>
                  </a:lnTo>
                  <a:lnTo>
                    <a:pt x="331689" y="1509112"/>
                  </a:lnTo>
                  <a:lnTo>
                    <a:pt x="429920" y="1509112"/>
                  </a:lnTo>
                  <a:close/>
                  <a:moveTo>
                    <a:pt x="429920" y="1616269"/>
                  </a:moveTo>
                  <a:lnTo>
                    <a:pt x="429920" y="1714500"/>
                  </a:lnTo>
                  <a:lnTo>
                    <a:pt x="331689" y="1714500"/>
                  </a:lnTo>
                  <a:lnTo>
                    <a:pt x="331689" y="1616269"/>
                  </a:lnTo>
                  <a:lnTo>
                    <a:pt x="429920" y="1616269"/>
                  </a:lnTo>
                  <a:close/>
                  <a:moveTo>
                    <a:pt x="429920" y="1723425"/>
                  </a:moveTo>
                  <a:lnTo>
                    <a:pt x="429920" y="1821656"/>
                  </a:lnTo>
                  <a:lnTo>
                    <a:pt x="331689" y="1821656"/>
                  </a:lnTo>
                  <a:lnTo>
                    <a:pt x="331689" y="1723425"/>
                  </a:lnTo>
                  <a:lnTo>
                    <a:pt x="429920" y="1723425"/>
                  </a:lnTo>
                  <a:close/>
                  <a:moveTo>
                    <a:pt x="429920" y="1830581"/>
                  </a:moveTo>
                  <a:lnTo>
                    <a:pt x="429920" y="1928812"/>
                  </a:lnTo>
                  <a:lnTo>
                    <a:pt x="331689" y="1928812"/>
                  </a:lnTo>
                  <a:lnTo>
                    <a:pt x="331689" y="1830581"/>
                  </a:lnTo>
                  <a:lnTo>
                    <a:pt x="429920" y="1830581"/>
                  </a:lnTo>
                  <a:close/>
                  <a:moveTo>
                    <a:pt x="438855" y="1830581"/>
                  </a:moveTo>
                  <a:lnTo>
                    <a:pt x="537086" y="1830581"/>
                  </a:lnTo>
                  <a:lnTo>
                    <a:pt x="537086" y="1928812"/>
                  </a:lnTo>
                  <a:lnTo>
                    <a:pt x="438855" y="1928812"/>
                  </a:lnTo>
                  <a:lnTo>
                    <a:pt x="438855" y="1830581"/>
                  </a:lnTo>
                  <a:close/>
                  <a:moveTo>
                    <a:pt x="537077" y="1937737"/>
                  </a:moveTo>
                  <a:lnTo>
                    <a:pt x="537077" y="2035969"/>
                  </a:lnTo>
                  <a:lnTo>
                    <a:pt x="438845" y="2035969"/>
                  </a:lnTo>
                  <a:lnTo>
                    <a:pt x="438845" y="1937737"/>
                  </a:lnTo>
                  <a:lnTo>
                    <a:pt x="537077" y="1937737"/>
                  </a:lnTo>
                  <a:close/>
                  <a:moveTo>
                    <a:pt x="546011" y="1937737"/>
                  </a:moveTo>
                  <a:lnTo>
                    <a:pt x="644243" y="1937737"/>
                  </a:lnTo>
                  <a:lnTo>
                    <a:pt x="644243" y="2035969"/>
                  </a:lnTo>
                  <a:lnTo>
                    <a:pt x="546011" y="2035969"/>
                  </a:lnTo>
                  <a:lnTo>
                    <a:pt x="546011" y="1937737"/>
                  </a:lnTo>
                  <a:close/>
                  <a:moveTo>
                    <a:pt x="653167" y="1937737"/>
                  </a:moveTo>
                  <a:lnTo>
                    <a:pt x="751399" y="1937737"/>
                  </a:lnTo>
                  <a:lnTo>
                    <a:pt x="751399" y="2035969"/>
                  </a:lnTo>
                  <a:lnTo>
                    <a:pt x="653167" y="2035969"/>
                  </a:lnTo>
                  <a:lnTo>
                    <a:pt x="653167" y="1937737"/>
                  </a:lnTo>
                  <a:close/>
                  <a:moveTo>
                    <a:pt x="760324" y="1937737"/>
                  </a:moveTo>
                  <a:lnTo>
                    <a:pt x="858555" y="1937737"/>
                  </a:lnTo>
                  <a:lnTo>
                    <a:pt x="858555" y="2035969"/>
                  </a:lnTo>
                  <a:lnTo>
                    <a:pt x="760324" y="2035969"/>
                  </a:lnTo>
                  <a:lnTo>
                    <a:pt x="760324" y="1937737"/>
                  </a:lnTo>
                  <a:close/>
                  <a:moveTo>
                    <a:pt x="867480" y="1937737"/>
                  </a:moveTo>
                  <a:lnTo>
                    <a:pt x="965711" y="1937737"/>
                  </a:lnTo>
                  <a:lnTo>
                    <a:pt x="965711" y="2035969"/>
                  </a:lnTo>
                  <a:lnTo>
                    <a:pt x="867480" y="2035969"/>
                  </a:lnTo>
                  <a:lnTo>
                    <a:pt x="867480" y="1937737"/>
                  </a:lnTo>
                  <a:close/>
                  <a:moveTo>
                    <a:pt x="974636" y="1937737"/>
                  </a:moveTo>
                  <a:lnTo>
                    <a:pt x="1072867" y="1937737"/>
                  </a:lnTo>
                  <a:lnTo>
                    <a:pt x="1072867" y="2035969"/>
                  </a:lnTo>
                  <a:lnTo>
                    <a:pt x="974636" y="2035969"/>
                  </a:lnTo>
                  <a:lnTo>
                    <a:pt x="974636" y="1937737"/>
                  </a:lnTo>
                  <a:close/>
                  <a:moveTo>
                    <a:pt x="1081792" y="1937737"/>
                  </a:moveTo>
                  <a:lnTo>
                    <a:pt x="1180024" y="1937737"/>
                  </a:lnTo>
                  <a:lnTo>
                    <a:pt x="1180024" y="2035969"/>
                  </a:lnTo>
                  <a:lnTo>
                    <a:pt x="1081792" y="2035969"/>
                  </a:lnTo>
                  <a:lnTo>
                    <a:pt x="1081792" y="1937737"/>
                  </a:lnTo>
                  <a:close/>
                  <a:moveTo>
                    <a:pt x="1188949" y="1937737"/>
                  </a:moveTo>
                  <a:lnTo>
                    <a:pt x="1287180" y="1937737"/>
                  </a:lnTo>
                  <a:lnTo>
                    <a:pt x="1287180" y="2035969"/>
                  </a:lnTo>
                  <a:lnTo>
                    <a:pt x="1188949" y="2035969"/>
                  </a:lnTo>
                  <a:lnTo>
                    <a:pt x="1188949" y="1937737"/>
                  </a:lnTo>
                  <a:close/>
                  <a:moveTo>
                    <a:pt x="1296105" y="1937737"/>
                  </a:moveTo>
                  <a:lnTo>
                    <a:pt x="1394336" y="1937737"/>
                  </a:lnTo>
                  <a:lnTo>
                    <a:pt x="1394336" y="2035969"/>
                  </a:lnTo>
                  <a:lnTo>
                    <a:pt x="1296105" y="2035969"/>
                  </a:lnTo>
                  <a:lnTo>
                    <a:pt x="1296105" y="1937737"/>
                  </a:lnTo>
                  <a:close/>
                  <a:moveTo>
                    <a:pt x="1296105" y="1928812"/>
                  </a:moveTo>
                  <a:lnTo>
                    <a:pt x="1296105" y="1830581"/>
                  </a:lnTo>
                  <a:lnTo>
                    <a:pt x="1394336" y="1830581"/>
                  </a:lnTo>
                  <a:lnTo>
                    <a:pt x="1394336" y="1928812"/>
                  </a:lnTo>
                  <a:lnTo>
                    <a:pt x="1296105" y="1928812"/>
                  </a:lnTo>
                  <a:close/>
                  <a:moveTo>
                    <a:pt x="1403261" y="1830581"/>
                  </a:moveTo>
                  <a:lnTo>
                    <a:pt x="1501492" y="1830581"/>
                  </a:lnTo>
                  <a:lnTo>
                    <a:pt x="1501492" y="1928812"/>
                  </a:lnTo>
                  <a:lnTo>
                    <a:pt x="1403261" y="1928812"/>
                  </a:lnTo>
                  <a:lnTo>
                    <a:pt x="1403261" y="1830581"/>
                  </a:lnTo>
                  <a:close/>
                  <a:moveTo>
                    <a:pt x="1403261" y="1821656"/>
                  </a:moveTo>
                  <a:lnTo>
                    <a:pt x="1403261" y="1723425"/>
                  </a:lnTo>
                  <a:lnTo>
                    <a:pt x="1501492" y="1723425"/>
                  </a:lnTo>
                  <a:lnTo>
                    <a:pt x="1501492" y="1821656"/>
                  </a:lnTo>
                  <a:lnTo>
                    <a:pt x="1403261" y="1821656"/>
                  </a:lnTo>
                  <a:close/>
                  <a:moveTo>
                    <a:pt x="1403261" y="1714500"/>
                  </a:moveTo>
                  <a:lnTo>
                    <a:pt x="1403261" y="1616269"/>
                  </a:lnTo>
                  <a:lnTo>
                    <a:pt x="1501492" y="1616269"/>
                  </a:lnTo>
                  <a:lnTo>
                    <a:pt x="1501492" y="1714500"/>
                  </a:lnTo>
                  <a:lnTo>
                    <a:pt x="1403261" y="1714500"/>
                  </a:lnTo>
                  <a:close/>
                  <a:moveTo>
                    <a:pt x="1403261" y="1607344"/>
                  </a:moveTo>
                  <a:lnTo>
                    <a:pt x="1403261" y="1509112"/>
                  </a:lnTo>
                  <a:lnTo>
                    <a:pt x="1501492" y="1509112"/>
                  </a:lnTo>
                  <a:lnTo>
                    <a:pt x="1501492" y="1607344"/>
                  </a:lnTo>
                  <a:lnTo>
                    <a:pt x="1403261" y="1607344"/>
                  </a:lnTo>
                  <a:close/>
                  <a:moveTo>
                    <a:pt x="1403261" y="1500187"/>
                  </a:moveTo>
                  <a:lnTo>
                    <a:pt x="1403261" y="1401956"/>
                  </a:lnTo>
                  <a:lnTo>
                    <a:pt x="1501492" y="1401956"/>
                  </a:lnTo>
                  <a:lnTo>
                    <a:pt x="1501492" y="1500187"/>
                  </a:lnTo>
                  <a:lnTo>
                    <a:pt x="1403261" y="1500187"/>
                  </a:lnTo>
                  <a:close/>
                  <a:moveTo>
                    <a:pt x="1403261" y="1393031"/>
                  </a:moveTo>
                  <a:lnTo>
                    <a:pt x="1403261" y="1294800"/>
                  </a:lnTo>
                  <a:lnTo>
                    <a:pt x="1501492" y="1294800"/>
                  </a:lnTo>
                  <a:lnTo>
                    <a:pt x="1501492" y="1393031"/>
                  </a:lnTo>
                  <a:lnTo>
                    <a:pt x="1403261" y="1393031"/>
                  </a:lnTo>
                  <a:close/>
                  <a:moveTo>
                    <a:pt x="1403261" y="1285875"/>
                  </a:moveTo>
                  <a:lnTo>
                    <a:pt x="1403261" y="1187644"/>
                  </a:lnTo>
                  <a:lnTo>
                    <a:pt x="1501492" y="1187644"/>
                  </a:lnTo>
                  <a:lnTo>
                    <a:pt x="1501492" y="1285875"/>
                  </a:lnTo>
                  <a:lnTo>
                    <a:pt x="1403261" y="1285875"/>
                  </a:lnTo>
                  <a:close/>
                  <a:moveTo>
                    <a:pt x="1403261" y="1178719"/>
                  </a:moveTo>
                  <a:lnTo>
                    <a:pt x="1403261" y="1080487"/>
                  </a:lnTo>
                  <a:lnTo>
                    <a:pt x="1501492" y="1080487"/>
                  </a:lnTo>
                  <a:lnTo>
                    <a:pt x="1501492" y="1178719"/>
                  </a:lnTo>
                  <a:lnTo>
                    <a:pt x="1403261" y="1178719"/>
                  </a:lnTo>
                  <a:close/>
                  <a:moveTo>
                    <a:pt x="1403261" y="1071562"/>
                  </a:moveTo>
                  <a:lnTo>
                    <a:pt x="1403261" y="973331"/>
                  </a:lnTo>
                  <a:lnTo>
                    <a:pt x="1501492" y="973331"/>
                  </a:lnTo>
                  <a:lnTo>
                    <a:pt x="1501492" y="1071562"/>
                  </a:lnTo>
                  <a:lnTo>
                    <a:pt x="1403261" y="1071562"/>
                  </a:lnTo>
                  <a:close/>
                  <a:moveTo>
                    <a:pt x="1403261" y="964406"/>
                  </a:moveTo>
                  <a:lnTo>
                    <a:pt x="1403261" y="866175"/>
                  </a:lnTo>
                  <a:lnTo>
                    <a:pt x="1501492" y="866175"/>
                  </a:lnTo>
                  <a:lnTo>
                    <a:pt x="1501492" y="964406"/>
                  </a:lnTo>
                  <a:lnTo>
                    <a:pt x="1403261" y="964406"/>
                  </a:lnTo>
                  <a:close/>
                  <a:moveTo>
                    <a:pt x="1403261" y="857250"/>
                  </a:moveTo>
                  <a:lnTo>
                    <a:pt x="1403261" y="759019"/>
                  </a:lnTo>
                  <a:lnTo>
                    <a:pt x="1501492" y="759019"/>
                  </a:lnTo>
                  <a:lnTo>
                    <a:pt x="1501492" y="857250"/>
                  </a:lnTo>
                  <a:lnTo>
                    <a:pt x="1403261" y="857250"/>
                  </a:lnTo>
                  <a:close/>
                  <a:moveTo>
                    <a:pt x="1403261" y="750094"/>
                  </a:moveTo>
                  <a:lnTo>
                    <a:pt x="1403261" y="651862"/>
                  </a:lnTo>
                  <a:lnTo>
                    <a:pt x="1501492" y="651862"/>
                  </a:lnTo>
                  <a:lnTo>
                    <a:pt x="1501492" y="750094"/>
                  </a:lnTo>
                  <a:lnTo>
                    <a:pt x="1403261" y="750094"/>
                  </a:lnTo>
                  <a:close/>
                  <a:moveTo>
                    <a:pt x="1403261" y="642938"/>
                  </a:moveTo>
                  <a:lnTo>
                    <a:pt x="1403261" y="544706"/>
                  </a:lnTo>
                  <a:lnTo>
                    <a:pt x="1501492" y="544706"/>
                  </a:lnTo>
                  <a:lnTo>
                    <a:pt x="1501492" y="642938"/>
                  </a:lnTo>
                  <a:lnTo>
                    <a:pt x="1403261" y="642938"/>
                  </a:lnTo>
                  <a:close/>
                  <a:moveTo>
                    <a:pt x="1403261" y="535781"/>
                  </a:moveTo>
                  <a:lnTo>
                    <a:pt x="1403261" y="437550"/>
                  </a:lnTo>
                  <a:lnTo>
                    <a:pt x="1501492" y="437550"/>
                  </a:lnTo>
                  <a:lnTo>
                    <a:pt x="1501492" y="535781"/>
                  </a:lnTo>
                  <a:lnTo>
                    <a:pt x="1403261" y="535781"/>
                  </a:lnTo>
                  <a:close/>
                  <a:moveTo>
                    <a:pt x="1403261" y="428625"/>
                  </a:moveTo>
                  <a:lnTo>
                    <a:pt x="1403261" y="330394"/>
                  </a:lnTo>
                  <a:lnTo>
                    <a:pt x="1501492" y="330394"/>
                  </a:lnTo>
                  <a:lnTo>
                    <a:pt x="1501492" y="428625"/>
                  </a:lnTo>
                  <a:lnTo>
                    <a:pt x="1403261" y="428625"/>
                  </a:lnTo>
                  <a:close/>
                  <a:moveTo>
                    <a:pt x="1403261" y="321469"/>
                  </a:moveTo>
                  <a:lnTo>
                    <a:pt x="1403261" y="223237"/>
                  </a:lnTo>
                  <a:lnTo>
                    <a:pt x="1501492" y="223237"/>
                  </a:lnTo>
                  <a:lnTo>
                    <a:pt x="1501492" y="321469"/>
                  </a:lnTo>
                  <a:lnTo>
                    <a:pt x="1403261" y="321469"/>
                  </a:lnTo>
                  <a:close/>
                  <a:moveTo>
                    <a:pt x="1394327" y="321469"/>
                  </a:moveTo>
                  <a:lnTo>
                    <a:pt x="1296095" y="321469"/>
                  </a:lnTo>
                  <a:lnTo>
                    <a:pt x="1296095" y="223237"/>
                  </a:lnTo>
                  <a:lnTo>
                    <a:pt x="1394327" y="223237"/>
                  </a:lnTo>
                  <a:lnTo>
                    <a:pt x="1394327" y="321469"/>
                  </a:lnTo>
                  <a:close/>
                  <a:moveTo>
                    <a:pt x="1287171" y="321469"/>
                  </a:moveTo>
                  <a:lnTo>
                    <a:pt x="1188939" y="321469"/>
                  </a:lnTo>
                  <a:lnTo>
                    <a:pt x="1188939" y="223237"/>
                  </a:lnTo>
                  <a:lnTo>
                    <a:pt x="1287171" y="223237"/>
                  </a:lnTo>
                  <a:lnTo>
                    <a:pt x="1287171" y="321469"/>
                  </a:lnTo>
                  <a:close/>
                  <a:moveTo>
                    <a:pt x="1180014" y="321469"/>
                  </a:moveTo>
                  <a:lnTo>
                    <a:pt x="1081783" y="321469"/>
                  </a:lnTo>
                  <a:lnTo>
                    <a:pt x="1081783" y="223237"/>
                  </a:lnTo>
                  <a:lnTo>
                    <a:pt x="1180014" y="223237"/>
                  </a:lnTo>
                  <a:lnTo>
                    <a:pt x="1180014" y="321469"/>
                  </a:lnTo>
                  <a:close/>
                  <a:moveTo>
                    <a:pt x="1072858" y="321469"/>
                  </a:moveTo>
                  <a:lnTo>
                    <a:pt x="974627" y="321469"/>
                  </a:lnTo>
                  <a:lnTo>
                    <a:pt x="974627" y="223237"/>
                  </a:lnTo>
                  <a:lnTo>
                    <a:pt x="1072858" y="223237"/>
                  </a:lnTo>
                  <a:lnTo>
                    <a:pt x="1072858" y="321469"/>
                  </a:lnTo>
                  <a:close/>
                  <a:moveTo>
                    <a:pt x="965702" y="321469"/>
                  </a:moveTo>
                  <a:lnTo>
                    <a:pt x="867470" y="321469"/>
                  </a:lnTo>
                  <a:lnTo>
                    <a:pt x="867470" y="223237"/>
                  </a:lnTo>
                  <a:lnTo>
                    <a:pt x="965702" y="223237"/>
                  </a:lnTo>
                  <a:lnTo>
                    <a:pt x="965702" y="321469"/>
                  </a:lnTo>
                  <a:close/>
                  <a:moveTo>
                    <a:pt x="858546" y="321469"/>
                  </a:moveTo>
                  <a:lnTo>
                    <a:pt x="760314" y="321469"/>
                  </a:lnTo>
                  <a:lnTo>
                    <a:pt x="760314" y="223237"/>
                  </a:lnTo>
                  <a:lnTo>
                    <a:pt x="858546" y="223237"/>
                  </a:lnTo>
                  <a:lnTo>
                    <a:pt x="858546" y="321469"/>
                  </a:lnTo>
                  <a:close/>
                  <a:moveTo>
                    <a:pt x="751389" y="321469"/>
                  </a:moveTo>
                  <a:lnTo>
                    <a:pt x="653158" y="321469"/>
                  </a:lnTo>
                  <a:lnTo>
                    <a:pt x="653158" y="223237"/>
                  </a:lnTo>
                  <a:lnTo>
                    <a:pt x="751389" y="223237"/>
                  </a:lnTo>
                  <a:lnTo>
                    <a:pt x="751389" y="321469"/>
                  </a:lnTo>
                  <a:close/>
                  <a:moveTo>
                    <a:pt x="644233" y="321469"/>
                  </a:moveTo>
                  <a:lnTo>
                    <a:pt x="546002" y="321469"/>
                  </a:lnTo>
                  <a:lnTo>
                    <a:pt x="546002" y="223237"/>
                  </a:lnTo>
                  <a:lnTo>
                    <a:pt x="644233" y="223237"/>
                  </a:lnTo>
                  <a:lnTo>
                    <a:pt x="644233" y="321469"/>
                  </a:lnTo>
                  <a:close/>
                  <a:moveTo>
                    <a:pt x="537077" y="321469"/>
                  </a:moveTo>
                  <a:lnTo>
                    <a:pt x="438845" y="321469"/>
                  </a:lnTo>
                  <a:lnTo>
                    <a:pt x="438845" y="223237"/>
                  </a:lnTo>
                  <a:lnTo>
                    <a:pt x="537077" y="223237"/>
                  </a:lnTo>
                  <a:lnTo>
                    <a:pt x="537077" y="321469"/>
                  </a:lnTo>
                  <a:close/>
                  <a:moveTo>
                    <a:pt x="429920" y="321469"/>
                  </a:moveTo>
                  <a:lnTo>
                    <a:pt x="331689" y="321469"/>
                  </a:lnTo>
                  <a:lnTo>
                    <a:pt x="331689" y="223237"/>
                  </a:lnTo>
                  <a:lnTo>
                    <a:pt x="429920" y="223237"/>
                  </a:lnTo>
                  <a:lnTo>
                    <a:pt x="429920" y="321469"/>
                  </a:lnTo>
                  <a:close/>
                  <a:moveTo>
                    <a:pt x="429920" y="330394"/>
                  </a:moveTo>
                  <a:lnTo>
                    <a:pt x="429920" y="428625"/>
                  </a:lnTo>
                  <a:lnTo>
                    <a:pt x="331689" y="428625"/>
                  </a:lnTo>
                  <a:lnTo>
                    <a:pt x="331689" y="330394"/>
                  </a:lnTo>
                  <a:lnTo>
                    <a:pt x="429920" y="330394"/>
                  </a:lnTo>
                  <a:close/>
                  <a:moveTo>
                    <a:pt x="322764" y="428625"/>
                  </a:moveTo>
                  <a:lnTo>
                    <a:pt x="224533" y="428625"/>
                  </a:lnTo>
                  <a:lnTo>
                    <a:pt x="224533" y="330394"/>
                  </a:lnTo>
                  <a:lnTo>
                    <a:pt x="322764" y="330394"/>
                  </a:lnTo>
                  <a:lnTo>
                    <a:pt x="322764" y="428625"/>
                  </a:lnTo>
                  <a:close/>
                  <a:moveTo>
                    <a:pt x="322764" y="437550"/>
                  </a:moveTo>
                  <a:lnTo>
                    <a:pt x="322764" y="535781"/>
                  </a:lnTo>
                  <a:lnTo>
                    <a:pt x="224533" y="535781"/>
                  </a:lnTo>
                  <a:lnTo>
                    <a:pt x="224533" y="437550"/>
                  </a:lnTo>
                  <a:lnTo>
                    <a:pt x="322764" y="437550"/>
                  </a:lnTo>
                  <a:close/>
                  <a:moveTo>
                    <a:pt x="322764" y="544706"/>
                  </a:moveTo>
                  <a:lnTo>
                    <a:pt x="322764" y="642938"/>
                  </a:lnTo>
                  <a:lnTo>
                    <a:pt x="224533" y="642938"/>
                  </a:lnTo>
                  <a:lnTo>
                    <a:pt x="224533" y="544706"/>
                  </a:lnTo>
                  <a:lnTo>
                    <a:pt x="322764" y="544706"/>
                  </a:lnTo>
                  <a:close/>
                  <a:moveTo>
                    <a:pt x="322764" y="651862"/>
                  </a:moveTo>
                  <a:lnTo>
                    <a:pt x="322764" y="750094"/>
                  </a:lnTo>
                  <a:lnTo>
                    <a:pt x="224533" y="750094"/>
                  </a:lnTo>
                  <a:lnTo>
                    <a:pt x="224533" y="651862"/>
                  </a:lnTo>
                  <a:lnTo>
                    <a:pt x="322764" y="651862"/>
                  </a:lnTo>
                  <a:close/>
                  <a:moveTo>
                    <a:pt x="322764" y="759019"/>
                  </a:moveTo>
                  <a:lnTo>
                    <a:pt x="322764" y="857250"/>
                  </a:lnTo>
                  <a:lnTo>
                    <a:pt x="224533" y="857250"/>
                  </a:lnTo>
                  <a:lnTo>
                    <a:pt x="224533" y="759019"/>
                  </a:lnTo>
                  <a:lnTo>
                    <a:pt x="322764" y="759019"/>
                  </a:lnTo>
                  <a:close/>
                  <a:moveTo>
                    <a:pt x="322764" y="866175"/>
                  </a:moveTo>
                  <a:lnTo>
                    <a:pt x="322764" y="964406"/>
                  </a:lnTo>
                  <a:lnTo>
                    <a:pt x="224533" y="964406"/>
                  </a:lnTo>
                  <a:lnTo>
                    <a:pt x="224533" y="866175"/>
                  </a:lnTo>
                  <a:lnTo>
                    <a:pt x="322764" y="866175"/>
                  </a:lnTo>
                  <a:close/>
                  <a:moveTo>
                    <a:pt x="322764" y="973331"/>
                  </a:moveTo>
                  <a:lnTo>
                    <a:pt x="322764" y="1071562"/>
                  </a:lnTo>
                  <a:lnTo>
                    <a:pt x="224533" y="1071562"/>
                  </a:lnTo>
                  <a:lnTo>
                    <a:pt x="224533" y="973331"/>
                  </a:lnTo>
                  <a:lnTo>
                    <a:pt x="322764" y="973331"/>
                  </a:lnTo>
                  <a:close/>
                  <a:moveTo>
                    <a:pt x="322764" y="1080487"/>
                  </a:moveTo>
                  <a:lnTo>
                    <a:pt x="322764" y="1178719"/>
                  </a:lnTo>
                  <a:lnTo>
                    <a:pt x="224533" y="1178719"/>
                  </a:lnTo>
                  <a:lnTo>
                    <a:pt x="224533" y="1080487"/>
                  </a:lnTo>
                  <a:lnTo>
                    <a:pt x="322764" y="1080487"/>
                  </a:lnTo>
                  <a:close/>
                  <a:moveTo>
                    <a:pt x="322764" y="1187644"/>
                  </a:moveTo>
                  <a:lnTo>
                    <a:pt x="322764" y="1285875"/>
                  </a:lnTo>
                  <a:lnTo>
                    <a:pt x="224533" y="1285875"/>
                  </a:lnTo>
                  <a:lnTo>
                    <a:pt x="224533" y="1187644"/>
                  </a:lnTo>
                  <a:lnTo>
                    <a:pt x="322764" y="1187644"/>
                  </a:lnTo>
                  <a:close/>
                  <a:moveTo>
                    <a:pt x="322764" y="1294800"/>
                  </a:moveTo>
                  <a:lnTo>
                    <a:pt x="322764" y="1393031"/>
                  </a:lnTo>
                  <a:lnTo>
                    <a:pt x="224533" y="1393031"/>
                  </a:lnTo>
                  <a:lnTo>
                    <a:pt x="224533" y="1294800"/>
                  </a:lnTo>
                  <a:lnTo>
                    <a:pt x="322764" y="1294800"/>
                  </a:lnTo>
                  <a:close/>
                  <a:moveTo>
                    <a:pt x="322764" y="1401956"/>
                  </a:moveTo>
                  <a:lnTo>
                    <a:pt x="322764" y="1500187"/>
                  </a:lnTo>
                  <a:lnTo>
                    <a:pt x="224533" y="1500187"/>
                  </a:lnTo>
                  <a:lnTo>
                    <a:pt x="224533" y="1401956"/>
                  </a:lnTo>
                  <a:lnTo>
                    <a:pt x="322764" y="1401956"/>
                  </a:lnTo>
                  <a:close/>
                  <a:moveTo>
                    <a:pt x="322764" y="1509112"/>
                  </a:moveTo>
                  <a:lnTo>
                    <a:pt x="322764" y="1607344"/>
                  </a:lnTo>
                  <a:lnTo>
                    <a:pt x="224533" y="1607344"/>
                  </a:lnTo>
                  <a:lnTo>
                    <a:pt x="224533" y="1509112"/>
                  </a:lnTo>
                  <a:lnTo>
                    <a:pt x="322764" y="1509112"/>
                  </a:lnTo>
                  <a:close/>
                  <a:moveTo>
                    <a:pt x="322764" y="1616269"/>
                  </a:moveTo>
                  <a:lnTo>
                    <a:pt x="322764" y="1714500"/>
                  </a:lnTo>
                  <a:lnTo>
                    <a:pt x="224533" y="1714500"/>
                  </a:lnTo>
                  <a:lnTo>
                    <a:pt x="224533" y="1616269"/>
                  </a:lnTo>
                  <a:lnTo>
                    <a:pt x="322764" y="1616269"/>
                  </a:lnTo>
                  <a:close/>
                  <a:moveTo>
                    <a:pt x="322764" y="1723425"/>
                  </a:moveTo>
                  <a:lnTo>
                    <a:pt x="322764" y="1821656"/>
                  </a:lnTo>
                  <a:lnTo>
                    <a:pt x="224533" y="1821656"/>
                  </a:lnTo>
                  <a:lnTo>
                    <a:pt x="224533" y="1723425"/>
                  </a:lnTo>
                  <a:lnTo>
                    <a:pt x="322764" y="1723425"/>
                  </a:lnTo>
                  <a:close/>
                  <a:moveTo>
                    <a:pt x="322764" y="1830581"/>
                  </a:moveTo>
                  <a:lnTo>
                    <a:pt x="322764" y="1928812"/>
                  </a:lnTo>
                  <a:lnTo>
                    <a:pt x="224533" y="1928812"/>
                  </a:lnTo>
                  <a:lnTo>
                    <a:pt x="224533" y="1830581"/>
                  </a:lnTo>
                  <a:lnTo>
                    <a:pt x="322764" y="1830581"/>
                  </a:lnTo>
                  <a:close/>
                  <a:moveTo>
                    <a:pt x="322764" y="1937737"/>
                  </a:moveTo>
                  <a:lnTo>
                    <a:pt x="322764" y="2035969"/>
                  </a:lnTo>
                  <a:lnTo>
                    <a:pt x="224533" y="2035969"/>
                  </a:lnTo>
                  <a:lnTo>
                    <a:pt x="224533" y="1937737"/>
                  </a:lnTo>
                  <a:lnTo>
                    <a:pt x="322764" y="1937737"/>
                  </a:lnTo>
                  <a:close/>
                  <a:moveTo>
                    <a:pt x="331699" y="1937737"/>
                  </a:moveTo>
                  <a:lnTo>
                    <a:pt x="429930" y="1937737"/>
                  </a:lnTo>
                  <a:lnTo>
                    <a:pt x="429930" y="2035969"/>
                  </a:lnTo>
                  <a:lnTo>
                    <a:pt x="331699" y="2035969"/>
                  </a:lnTo>
                  <a:lnTo>
                    <a:pt x="331699" y="1937737"/>
                  </a:lnTo>
                  <a:close/>
                  <a:moveTo>
                    <a:pt x="429920" y="2044894"/>
                  </a:moveTo>
                  <a:lnTo>
                    <a:pt x="429920" y="2143125"/>
                  </a:lnTo>
                  <a:lnTo>
                    <a:pt x="331689" y="2143125"/>
                  </a:lnTo>
                  <a:lnTo>
                    <a:pt x="331689" y="2044894"/>
                  </a:lnTo>
                  <a:lnTo>
                    <a:pt x="429920" y="2044894"/>
                  </a:lnTo>
                  <a:close/>
                  <a:moveTo>
                    <a:pt x="438855" y="2044894"/>
                  </a:moveTo>
                  <a:lnTo>
                    <a:pt x="537086" y="2044894"/>
                  </a:lnTo>
                  <a:lnTo>
                    <a:pt x="537086" y="2143125"/>
                  </a:lnTo>
                  <a:lnTo>
                    <a:pt x="438855" y="2143125"/>
                  </a:lnTo>
                  <a:lnTo>
                    <a:pt x="438855" y="2044894"/>
                  </a:lnTo>
                  <a:close/>
                  <a:moveTo>
                    <a:pt x="546011" y="2044894"/>
                  </a:moveTo>
                  <a:lnTo>
                    <a:pt x="644243" y="2044894"/>
                  </a:lnTo>
                  <a:lnTo>
                    <a:pt x="644243" y="2143125"/>
                  </a:lnTo>
                  <a:lnTo>
                    <a:pt x="546011" y="2143125"/>
                  </a:lnTo>
                  <a:lnTo>
                    <a:pt x="546011" y="2044894"/>
                  </a:lnTo>
                  <a:close/>
                  <a:moveTo>
                    <a:pt x="653167" y="2044894"/>
                  </a:moveTo>
                  <a:lnTo>
                    <a:pt x="751399" y="2044894"/>
                  </a:lnTo>
                  <a:lnTo>
                    <a:pt x="751399" y="2143125"/>
                  </a:lnTo>
                  <a:lnTo>
                    <a:pt x="653167" y="2143125"/>
                  </a:lnTo>
                  <a:lnTo>
                    <a:pt x="653167" y="2044894"/>
                  </a:lnTo>
                  <a:close/>
                  <a:moveTo>
                    <a:pt x="760324" y="2044894"/>
                  </a:moveTo>
                  <a:lnTo>
                    <a:pt x="858555" y="2044894"/>
                  </a:lnTo>
                  <a:lnTo>
                    <a:pt x="858555" y="2143125"/>
                  </a:lnTo>
                  <a:lnTo>
                    <a:pt x="760324" y="2143125"/>
                  </a:lnTo>
                  <a:lnTo>
                    <a:pt x="760324" y="2044894"/>
                  </a:lnTo>
                  <a:close/>
                  <a:moveTo>
                    <a:pt x="867480" y="2044894"/>
                  </a:moveTo>
                  <a:lnTo>
                    <a:pt x="965711" y="2044894"/>
                  </a:lnTo>
                  <a:lnTo>
                    <a:pt x="965711" y="2143125"/>
                  </a:lnTo>
                  <a:lnTo>
                    <a:pt x="867480" y="2143125"/>
                  </a:lnTo>
                  <a:lnTo>
                    <a:pt x="867480" y="2044894"/>
                  </a:lnTo>
                  <a:close/>
                  <a:moveTo>
                    <a:pt x="974636" y="2044894"/>
                  </a:moveTo>
                  <a:lnTo>
                    <a:pt x="1072867" y="2044894"/>
                  </a:lnTo>
                  <a:lnTo>
                    <a:pt x="1072867" y="2143125"/>
                  </a:lnTo>
                  <a:lnTo>
                    <a:pt x="974636" y="2143125"/>
                  </a:lnTo>
                  <a:lnTo>
                    <a:pt x="974636" y="2044894"/>
                  </a:lnTo>
                  <a:close/>
                  <a:moveTo>
                    <a:pt x="1081792" y="2044894"/>
                  </a:moveTo>
                  <a:lnTo>
                    <a:pt x="1180024" y="2044894"/>
                  </a:lnTo>
                  <a:lnTo>
                    <a:pt x="1180024" y="2143125"/>
                  </a:lnTo>
                  <a:lnTo>
                    <a:pt x="1081792" y="2143125"/>
                  </a:lnTo>
                  <a:lnTo>
                    <a:pt x="1081792" y="2044894"/>
                  </a:lnTo>
                  <a:close/>
                  <a:moveTo>
                    <a:pt x="1188949" y="2044894"/>
                  </a:moveTo>
                  <a:lnTo>
                    <a:pt x="1287180" y="2044894"/>
                  </a:lnTo>
                  <a:lnTo>
                    <a:pt x="1287180" y="2143125"/>
                  </a:lnTo>
                  <a:lnTo>
                    <a:pt x="1188949" y="2143125"/>
                  </a:lnTo>
                  <a:lnTo>
                    <a:pt x="1188949" y="2044894"/>
                  </a:lnTo>
                  <a:close/>
                  <a:moveTo>
                    <a:pt x="1296105" y="2044894"/>
                  </a:moveTo>
                  <a:lnTo>
                    <a:pt x="1394336" y="2044894"/>
                  </a:lnTo>
                  <a:lnTo>
                    <a:pt x="1394336" y="2143125"/>
                  </a:lnTo>
                  <a:lnTo>
                    <a:pt x="1296105" y="2143125"/>
                  </a:lnTo>
                  <a:lnTo>
                    <a:pt x="1296105" y="2044894"/>
                  </a:lnTo>
                  <a:close/>
                  <a:moveTo>
                    <a:pt x="1403261" y="2044894"/>
                  </a:moveTo>
                  <a:lnTo>
                    <a:pt x="1501492" y="2044894"/>
                  </a:lnTo>
                  <a:lnTo>
                    <a:pt x="1501492" y="2143125"/>
                  </a:lnTo>
                  <a:lnTo>
                    <a:pt x="1403261" y="2143125"/>
                  </a:lnTo>
                  <a:lnTo>
                    <a:pt x="1403261" y="2044894"/>
                  </a:lnTo>
                  <a:close/>
                  <a:moveTo>
                    <a:pt x="1403261" y="2035969"/>
                  </a:moveTo>
                  <a:lnTo>
                    <a:pt x="1403261" y="1937737"/>
                  </a:lnTo>
                  <a:lnTo>
                    <a:pt x="1501492" y="1937737"/>
                  </a:lnTo>
                  <a:lnTo>
                    <a:pt x="1501492" y="2035969"/>
                  </a:lnTo>
                  <a:lnTo>
                    <a:pt x="1403261" y="2035969"/>
                  </a:lnTo>
                  <a:close/>
                  <a:moveTo>
                    <a:pt x="1510417" y="1937737"/>
                  </a:moveTo>
                  <a:lnTo>
                    <a:pt x="1608649" y="1937737"/>
                  </a:lnTo>
                  <a:lnTo>
                    <a:pt x="1608649" y="2035969"/>
                  </a:lnTo>
                  <a:lnTo>
                    <a:pt x="1510417" y="2035969"/>
                  </a:lnTo>
                  <a:lnTo>
                    <a:pt x="1510417" y="1937737"/>
                  </a:lnTo>
                  <a:close/>
                  <a:moveTo>
                    <a:pt x="1510417" y="1928812"/>
                  </a:moveTo>
                  <a:lnTo>
                    <a:pt x="1510417" y="1830581"/>
                  </a:lnTo>
                  <a:lnTo>
                    <a:pt x="1608649" y="1830581"/>
                  </a:lnTo>
                  <a:lnTo>
                    <a:pt x="1608649" y="1928812"/>
                  </a:lnTo>
                  <a:lnTo>
                    <a:pt x="1510417" y="1928812"/>
                  </a:lnTo>
                  <a:close/>
                  <a:moveTo>
                    <a:pt x="1510417" y="1821656"/>
                  </a:moveTo>
                  <a:lnTo>
                    <a:pt x="1510417" y="1723425"/>
                  </a:lnTo>
                  <a:lnTo>
                    <a:pt x="1608649" y="1723425"/>
                  </a:lnTo>
                  <a:lnTo>
                    <a:pt x="1608649" y="1821656"/>
                  </a:lnTo>
                  <a:lnTo>
                    <a:pt x="1510417" y="1821656"/>
                  </a:lnTo>
                  <a:close/>
                  <a:moveTo>
                    <a:pt x="1510417" y="1714500"/>
                  </a:moveTo>
                  <a:lnTo>
                    <a:pt x="1510417" y="1616269"/>
                  </a:lnTo>
                  <a:lnTo>
                    <a:pt x="1608649" y="1616269"/>
                  </a:lnTo>
                  <a:lnTo>
                    <a:pt x="1608649" y="1714500"/>
                  </a:lnTo>
                  <a:lnTo>
                    <a:pt x="1510417" y="1714500"/>
                  </a:lnTo>
                  <a:close/>
                  <a:moveTo>
                    <a:pt x="1510417" y="1607344"/>
                  </a:moveTo>
                  <a:lnTo>
                    <a:pt x="1510417" y="1509112"/>
                  </a:lnTo>
                  <a:lnTo>
                    <a:pt x="1608649" y="1509112"/>
                  </a:lnTo>
                  <a:lnTo>
                    <a:pt x="1608649" y="1607344"/>
                  </a:lnTo>
                  <a:lnTo>
                    <a:pt x="1510417" y="1607344"/>
                  </a:lnTo>
                  <a:close/>
                  <a:moveTo>
                    <a:pt x="1510417" y="1500187"/>
                  </a:moveTo>
                  <a:lnTo>
                    <a:pt x="1510417" y="1401956"/>
                  </a:lnTo>
                  <a:lnTo>
                    <a:pt x="1608649" y="1401956"/>
                  </a:lnTo>
                  <a:lnTo>
                    <a:pt x="1608649" y="1500187"/>
                  </a:lnTo>
                  <a:lnTo>
                    <a:pt x="1510417" y="1500187"/>
                  </a:lnTo>
                  <a:close/>
                  <a:moveTo>
                    <a:pt x="1510417" y="1393031"/>
                  </a:moveTo>
                  <a:lnTo>
                    <a:pt x="1510417" y="1294800"/>
                  </a:lnTo>
                  <a:lnTo>
                    <a:pt x="1608649" y="1294800"/>
                  </a:lnTo>
                  <a:lnTo>
                    <a:pt x="1608649" y="1393031"/>
                  </a:lnTo>
                  <a:lnTo>
                    <a:pt x="1510417" y="1393031"/>
                  </a:lnTo>
                  <a:close/>
                  <a:moveTo>
                    <a:pt x="1510417" y="1285875"/>
                  </a:moveTo>
                  <a:lnTo>
                    <a:pt x="1510417" y="1187644"/>
                  </a:lnTo>
                  <a:lnTo>
                    <a:pt x="1608649" y="1187644"/>
                  </a:lnTo>
                  <a:lnTo>
                    <a:pt x="1608649" y="1285875"/>
                  </a:lnTo>
                  <a:lnTo>
                    <a:pt x="1510417" y="1285875"/>
                  </a:lnTo>
                  <a:close/>
                  <a:moveTo>
                    <a:pt x="1510417" y="1178719"/>
                  </a:moveTo>
                  <a:lnTo>
                    <a:pt x="1510417" y="1080487"/>
                  </a:lnTo>
                  <a:lnTo>
                    <a:pt x="1608649" y="1080487"/>
                  </a:lnTo>
                  <a:lnTo>
                    <a:pt x="1608649" y="1178719"/>
                  </a:lnTo>
                  <a:lnTo>
                    <a:pt x="1510417" y="1178719"/>
                  </a:lnTo>
                  <a:close/>
                  <a:moveTo>
                    <a:pt x="1510417" y="1071562"/>
                  </a:moveTo>
                  <a:lnTo>
                    <a:pt x="1510417" y="973331"/>
                  </a:lnTo>
                  <a:lnTo>
                    <a:pt x="1608649" y="973331"/>
                  </a:lnTo>
                  <a:lnTo>
                    <a:pt x="1608649" y="1071562"/>
                  </a:lnTo>
                  <a:lnTo>
                    <a:pt x="1510417" y="1071562"/>
                  </a:lnTo>
                  <a:close/>
                  <a:moveTo>
                    <a:pt x="1510417" y="964406"/>
                  </a:moveTo>
                  <a:lnTo>
                    <a:pt x="1510417" y="866175"/>
                  </a:lnTo>
                  <a:lnTo>
                    <a:pt x="1608649" y="866175"/>
                  </a:lnTo>
                  <a:lnTo>
                    <a:pt x="1608649" y="964406"/>
                  </a:lnTo>
                  <a:lnTo>
                    <a:pt x="1510417" y="964406"/>
                  </a:lnTo>
                  <a:close/>
                  <a:moveTo>
                    <a:pt x="1510417" y="857250"/>
                  </a:moveTo>
                  <a:lnTo>
                    <a:pt x="1510417" y="759019"/>
                  </a:lnTo>
                  <a:lnTo>
                    <a:pt x="1608649" y="759019"/>
                  </a:lnTo>
                  <a:lnTo>
                    <a:pt x="1608649" y="857250"/>
                  </a:lnTo>
                  <a:lnTo>
                    <a:pt x="1510417" y="857250"/>
                  </a:lnTo>
                  <a:close/>
                  <a:moveTo>
                    <a:pt x="1510417" y="750094"/>
                  </a:moveTo>
                  <a:lnTo>
                    <a:pt x="1510417" y="651862"/>
                  </a:lnTo>
                  <a:lnTo>
                    <a:pt x="1608649" y="651862"/>
                  </a:lnTo>
                  <a:lnTo>
                    <a:pt x="1608649" y="750094"/>
                  </a:lnTo>
                  <a:lnTo>
                    <a:pt x="1510417" y="750094"/>
                  </a:lnTo>
                  <a:close/>
                  <a:moveTo>
                    <a:pt x="1510417" y="642938"/>
                  </a:moveTo>
                  <a:lnTo>
                    <a:pt x="1510417" y="544706"/>
                  </a:lnTo>
                  <a:lnTo>
                    <a:pt x="1608649" y="544706"/>
                  </a:lnTo>
                  <a:lnTo>
                    <a:pt x="1608649" y="642938"/>
                  </a:lnTo>
                  <a:lnTo>
                    <a:pt x="1510417" y="642938"/>
                  </a:lnTo>
                  <a:close/>
                  <a:moveTo>
                    <a:pt x="1510417" y="535781"/>
                  </a:moveTo>
                  <a:lnTo>
                    <a:pt x="1510417" y="437550"/>
                  </a:lnTo>
                  <a:lnTo>
                    <a:pt x="1608649" y="437550"/>
                  </a:lnTo>
                  <a:lnTo>
                    <a:pt x="1608649" y="535781"/>
                  </a:lnTo>
                  <a:lnTo>
                    <a:pt x="1510417" y="535781"/>
                  </a:lnTo>
                  <a:close/>
                  <a:moveTo>
                    <a:pt x="1510417" y="428625"/>
                  </a:moveTo>
                  <a:lnTo>
                    <a:pt x="1510417" y="330394"/>
                  </a:lnTo>
                  <a:lnTo>
                    <a:pt x="1608649" y="330394"/>
                  </a:lnTo>
                  <a:lnTo>
                    <a:pt x="1608649" y="428625"/>
                  </a:lnTo>
                  <a:lnTo>
                    <a:pt x="1510417" y="428625"/>
                  </a:lnTo>
                  <a:close/>
                  <a:moveTo>
                    <a:pt x="1510417" y="321469"/>
                  </a:moveTo>
                  <a:lnTo>
                    <a:pt x="1510417" y="223237"/>
                  </a:lnTo>
                  <a:lnTo>
                    <a:pt x="1608649" y="223237"/>
                  </a:lnTo>
                  <a:lnTo>
                    <a:pt x="1608649" y="321469"/>
                  </a:lnTo>
                  <a:lnTo>
                    <a:pt x="1510417" y="321469"/>
                  </a:lnTo>
                  <a:close/>
                  <a:moveTo>
                    <a:pt x="1510417" y="214313"/>
                  </a:moveTo>
                  <a:lnTo>
                    <a:pt x="1510417" y="116081"/>
                  </a:lnTo>
                  <a:lnTo>
                    <a:pt x="1608649" y="116081"/>
                  </a:lnTo>
                  <a:lnTo>
                    <a:pt x="1608649" y="214313"/>
                  </a:lnTo>
                  <a:lnTo>
                    <a:pt x="1510417" y="214313"/>
                  </a:lnTo>
                  <a:close/>
                  <a:moveTo>
                    <a:pt x="1501483" y="214313"/>
                  </a:moveTo>
                  <a:lnTo>
                    <a:pt x="1403252" y="214313"/>
                  </a:lnTo>
                  <a:lnTo>
                    <a:pt x="1403252" y="116081"/>
                  </a:lnTo>
                  <a:lnTo>
                    <a:pt x="1501483" y="116081"/>
                  </a:lnTo>
                  <a:lnTo>
                    <a:pt x="1501483" y="214313"/>
                  </a:lnTo>
                  <a:close/>
                  <a:moveTo>
                    <a:pt x="1394327" y="214313"/>
                  </a:moveTo>
                  <a:lnTo>
                    <a:pt x="1296095" y="214313"/>
                  </a:lnTo>
                  <a:lnTo>
                    <a:pt x="1296095" y="116081"/>
                  </a:lnTo>
                  <a:lnTo>
                    <a:pt x="1394327" y="116081"/>
                  </a:lnTo>
                  <a:lnTo>
                    <a:pt x="1394327" y="214313"/>
                  </a:lnTo>
                  <a:close/>
                  <a:moveTo>
                    <a:pt x="1287171" y="214313"/>
                  </a:moveTo>
                  <a:lnTo>
                    <a:pt x="1188939" y="214313"/>
                  </a:lnTo>
                  <a:lnTo>
                    <a:pt x="1188939" y="116081"/>
                  </a:lnTo>
                  <a:lnTo>
                    <a:pt x="1287171" y="116081"/>
                  </a:lnTo>
                  <a:lnTo>
                    <a:pt x="1287171" y="214313"/>
                  </a:lnTo>
                  <a:close/>
                  <a:moveTo>
                    <a:pt x="1180014" y="214313"/>
                  </a:moveTo>
                  <a:lnTo>
                    <a:pt x="1081783" y="214313"/>
                  </a:lnTo>
                  <a:lnTo>
                    <a:pt x="1081783" y="116081"/>
                  </a:lnTo>
                  <a:lnTo>
                    <a:pt x="1180014" y="116081"/>
                  </a:lnTo>
                  <a:lnTo>
                    <a:pt x="1180014" y="214313"/>
                  </a:lnTo>
                  <a:close/>
                  <a:moveTo>
                    <a:pt x="1072858" y="214313"/>
                  </a:moveTo>
                  <a:lnTo>
                    <a:pt x="974627" y="214313"/>
                  </a:lnTo>
                  <a:lnTo>
                    <a:pt x="974627" y="116081"/>
                  </a:lnTo>
                  <a:lnTo>
                    <a:pt x="1072858" y="116081"/>
                  </a:lnTo>
                  <a:lnTo>
                    <a:pt x="1072858" y="214313"/>
                  </a:lnTo>
                  <a:close/>
                  <a:moveTo>
                    <a:pt x="965702" y="214313"/>
                  </a:moveTo>
                  <a:lnTo>
                    <a:pt x="867470" y="214313"/>
                  </a:lnTo>
                  <a:lnTo>
                    <a:pt x="867470" y="116081"/>
                  </a:lnTo>
                  <a:lnTo>
                    <a:pt x="965702" y="116081"/>
                  </a:lnTo>
                  <a:lnTo>
                    <a:pt x="965702" y="214313"/>
                  </a:lnTo>
                  <a:close/>
                  <a:moveTo>
                    <a:pt x="858546" y="214313"/>
                  </a:moveTo>
                  <a:lnTo>
                    <a:pt x="760314" y="214313"/>
                  </a:lnTo>
                  <a:lnTo>
                    <a:pt x="760314" y="116081"/>
                  </a:lnTo>
                  <a:lnTo>
                    <a:pt x="858546" y="116081"/>
                  </a:lnTo>
                  <a:lnTo>
                    <a:pt x="858546" y="214313"/>
                  </a:lnTo>
                  <a:close/>
                  <a:moveTo>
                    <a:pt x="751389" y="214313"/>
                  </a:moveTo>
                  <a:lnTo>
                    <a:pt x="653158" y="214313"/>
                  </a:lnTo>
                  <a:lnTo>
                    <a:pt x="653158" y="116081"/>
                  </a:lnTo>
                  <a:lnTo>
                    <a:pt x="751389" y="116081"/>
                  </a:lnTo>
                  <a:lnTo>
                    <a:pt x="751389" y="214313"/>
                  </a:lnTo>
                  <a:close/>
                  <a:moveTo>
                    <a:pt x="644233" y="214313"/>
                  </a:moveTo>
                  <a:lnTo>
                    <a:pt x="546002" y="214313"/>
                  </a:lnTo>
                  <a:lnTo>
                    <a:pt x="546002" y="116081"/>
                  </a:lnTo>
                  <a:lnTo>
                    <a:pt x="644233" y="116081"/>
                  </a:lnTo>
                  <a:lnTo>
                    <a:pt x="644233" y="214313"/>
                  </a:lnTo>
                  <a:close/>
                  <a:moveTo>
                    <a:pt x="537077" y="214313"/>
                  </a:moveTo>
                  <a:lnTo>
                    <a:pt x="438845" y="214313"/>
                  </a:lnTo>
                  <a:lnTo>
                    <a:pt x="438845" y="116081"/>
                  </a:lnTo>
                  <a:lnTo>
                    <a:pt x="537077" y="116081"/>
                  </a:lnTo>
                  <a:lnTo>
                    <a:pt x="537077" y="214313"/>
                  </a:lnTo>
                  <a:close/>
                  <a:moveTo>
                    <a:pt x="429920" y="214313"/>
                  </a:moveTo>
                  <a:lnTo>
                    <a:pt x="331689" y="214313"/>
                  </a:lnTo>
                  <a:lnTo>
                    <a:pt x="331689" y="116081"/>
                  </a:lnTo>
                  <a:lnTo>
                    <a:pt x="429920" y="116081"/>
                  </a:lnTo>
                  <a:lnTo>
                    <a:pt x="429920" y="214313"/>
                  </a:lnTo>
                  <a:close/>
                  <a:moveTo>
                    <a:pt x="322764" y="214313"/>
                  </a:moveTo>
                  <a:lnTo>
                    <a:pt x="224533" y="214313"/>
                  </a:lnTo>
                  <a:lnTo>
                    <a:pt x="224533" y="116081"/>
                  </a:lnTo>
                  <a:lnTo>
                    <a:pt x="322764" y="116081"/>
                  </a:lnTo>
                  <a:lnTo>
                    <a:pt x="322764" y="214313"/>
                  </a:lnTo>
                  <a:close/>
                  <a:moveTo>
                    <a:pt x="322764" y="223237"/>
                  </a:moveTo>
                  <a:lnTo>
                    <a:pt x="322764" y="321469"/>
                  </a:lnTo>
                  <a:lnTo>
                    <a:pt x="224533" y="321469"/>
                  </a:lnTo>
                  <a:lnTo>
                    <a:pt x="224533" y="223237"/>
                  </a:lnTo>
                  <a:lnTo>
                    <a:pt x="322764" y="223237"/>
                  </a:lnTo>
                  <a:close/>
                  <a:moveTo>
                    <a:pt x="215608" y="321469"/>
                  </a:moveTo>
                  <a:lnTo>
                    <a:pt x="117377" y="321469"/>
                  </a:lnTo>
                  <a:lnTo>
                    <a:pt x="117377" y="223237"/>
                  </a:lnTo>
                  <a:lnTo>
                    <a:pt x="215608" y="223237"/>
                  </a:lnTo>
                  <a:lnTo>
                    <a:pt x="215608" y="321469"/>
                  </a:lnTo>
                  <a:close/>
                  <a:moveTo>
                    <a:pt x="215608" y="330394"/>
                  </a:moveTo>
                  <a:lnTo>
                    <a:pt x="215608" y="428625"/>
                  </a:lnTo>
                  <a:lnTo>
                    <a:pt x="117377" y="428625"/>
                  </a:lnTo>
                  <a:lnTo>
                    <a:pt x="117377" y="330394"/>
                  </a:lnTo>
                  <a:lnTo>
                    <a:pt x="215608" y="330394"/>
                  </a:lnTo>
                  <a:close/>
                  <a:moveTo>
                    <a:pt x="215608" y="437550"/>
                  </a:moveTo>
                  <a:lnTo>
                    <a:pt x="215608" y="535781"/>
                  </a:lnTo>
                  <a:lnTo>
                    <a:pt x="117377" y="535781"/>
                  </a:lnTo>
                  <a:lnTo>
                    <a:pt x="117377" y="437550"/>
                  </a:lnTo>
                  <a:lnTo>
                    <a:pt x="215608" y="437550"/>
                  </a:lnTo>
                  <a:close/>
                  <a:moveTo>
                    <a:pt x="215608" y="544706"/>
                  </a:moveTo>
                  <a:lnTo>
                    <a:pt x="215608" y="642938"/>
                  </a:lnTo>
                  <a:lnTo>
                    <a:pt x="117377" y="642938"/>
                  </a:lnTo>
                  <a:lnTo>
                    <a:pt x="117377" y="544706"/>
                  </a:lnTo>
                  <a:lnTo>
                    <a:pt x="215608" y="544706"/>
                  </a:lnTo>
                  <a:close/>
                  <a:moveTo>
                    <a:pt x="215608" y="651862"/>
                  </a:moveTo>
                  <a:lnTo>
                    <a:pt x="215608" y="750094"/>
                  </a:lnTo>
                  <a:lnTo>
                    <a:pt x="117377" y="750094"/>
                  </a:lnTo>
                  <a:lnTo>
                    <a:pt x="117377" y="651862"/>
                  </a:lnTo>
                  <a:lnTo>
                    <a:pt x="215608" y="651862"/>
                  </a:lnTo>
                  <a:close/>
                  <a:moveTo>
                    <a:pt x="215608" y="759019"/>
                  </a:moveTo>
                  <a:lnTo>
                    <a:pt x="215608" y="857250"/>
                  </a:lnTo>
                  <a:lnTo>
                    <a:pt x="117377" y="857250"/>
                  </a:lnTo>
                  <a:lnTo>
                    <a:pt x="117377" y="759019"/>
                  </a:lnTo>
                  <a:lnTo>
                    <a:pt x="215608" y="759019"/>
                  </a:lnTo>
                  <a:close/>
                  <a:moveTo>
                    <a:pt x="215608" y="866175"/>
                  </a:moveTo>
                  <a:lnTo>
                    <a:pt x="215608" y="964406"/>
                  </a:lnTo>
                  <a:lnTo>
                    <a:pt x="117377" y="964406"/>
                  </a:lnTo>
                  <a:lnTo>
                    <a:pt x="117377" y="866175"/>
                  </a:lnTo>
                  <a:lnTo>
                    <a:pt x="215608" y="866175"/>
                  </a:lnTo>
                  <a:close/>
                  <a:moveTo>
                    <a:pt x="215608" y="973331"/>
                  </a:moveTo>
                  <a:lnTo>
                    <a:pt x="215608" y="1071562"/>
                  </a:lnTo>
                  <a:lnTo>
                    <a:pt x="117377" y="1071562"/>
                  </a:lnTo>
                  <a:lnTo>
                    <a:pt x="117377" y="973331"/>
                  </a:lnTo>
                  <a:lnTo>
                    <a:pt x="215608" y="973331"/>
                  </a:lnTo>
                  <a:close/>
                  <a:moveTo>
                    <a:pt x="215608" y="1080487"/>
                  </a:moveTo>
                  <a:lnTo>
                    <a:pt x="215608" y="1178719"/>
                  </a:lnTo>
                  <a:lnTo>
                    <a:pt x="117377" y="1178719"/>
                  </a:lnTo>
                  <a:lnTo>
                    <a:pt x="117377" y="1080487"/>
                  </a:lnTo>
                  <a:lnTo>
                    <a:pt x="215608" y="1080487"/>
                  </a:lnTo>
                  <a:close/>
                  <a:moveTo>
                    <a:pt x="215608" y="1187644"/>
                  </a:moveTo>
                  <a:lnTo>
                    <a:pt x="215608" y="1285875"/>
                  </a:lnTo>
                  <a:lnTo>
                    <a:pt x="117377" y="1285875"/>
                  </a:lnTo>
                  <a:lnTo>
                    <a:pt x="117377" y="1187644"/>
                  </a:lnTo>
                  <a:lnTo>
                    <a:pt x="215608" y="1187644"/>
                  </a:lnTo>
                  <a:close/>
                  <a:moveTo>
                    <a:pt x="215608" y="1294800"/>
                  </a:moveTo>
                  <a:lnTo>
                    <a:pt x="215608" y="1393031"/>
                  </a:lnTo>
                  <a:lnTo>
                    <a:pt x="117377" y="1393031"/>
                  </a:lnTo>
                  <a:lnTo>
                    <a:pt x="117377" y="1294800"/>
                  </a:lnTo>
                  <a:lnTo>
                    <a:pt x="215608" y="1294800"/>
                  </a:lnTo>
                  <a:close/>
                  <a:moveTo>
                    <a:pt x="215608" y="1401956"/>
                  </a:moveTo>
                  <a:lnTo>
                    <a:pt x="215608" y="1500187"/>
                  </a:lnTo>
                  <a:lnTo>
                    <a:pt x="117377" y="1500187"/>
                  </a:lnTo>
                  <a:lnTo>
                    <a:pt x="117377" y="1401956"/>
                  </a:lnTo>
                  <a:lnTo>
                    <a:pt x="215608" y="1401956"/>
                  </a:lnTo>
                  <a:close/>
                  <a:moveTo>
                    <a:pt x="215608" y="1509112"/>
                  </a:moveTo>
                  <a:lnTo>
                    <a:pt x="215608" y="1607344"/>
                  </a:lnTo>
                  <a:lnTo>
                    <a:pt x="117377" y="1607344"/>
                  </a:lnTo>
                  <a:lnTo>
                    <a:pt x="117377" y="1509112"/>
                  </a:lnTo>
                  <a:lnTo>
                    <a:pt x="215608" y="1509112"/>
                  </a:lnTo>
                  <a:close/>
                  <a:moveTo>
                    <a:pt x="215608" y="1616269"/>
                  </a:moveTo>
                  <a:lnTo>
                    <a:pt x="215608" y="1714500"/>
                  </a:lnTo>
                  <a:lnTo>
                    <a:pt x="117377" y="1714500"/>
                  </a:lnTo>
                  <a:lnTo>
                    <a:pt x="117377" y="1616269"/>
                  </a:lnTo>
                  <a:lnTo>
                    <a:pt x="215608" y="1616269"/>
                  </a:lnTo>
                  <a:close/>
                  <a:moveTo>
                    <a:pt x="215608" y="1723425"/>
                  </a:moveTo>
                  <a:lnTo>
                    <a:pt x="215608" y="1821656"/>
                  </a:lnTo>
                  <a:lnTo>
                    <a:pt x="117377" y="1821656"/>
                  </a:lnTo>
                  <a:lnTo>
                    <a:pt x="117377" y="1723425"/>
                  </a:lnTo>
                  <a:lnTo>
                    <a:pt x="215608" y="1723425"/>
                  </a:lnTo>
                  <a:close/>
                  <a:moveTo>
                    <a:pt x="215608" y="1830581"/>
                  </a:moveTo>
                  <a:lnTo>
                    <a:pt x="215608" y="1928812"/>
                  </a:lnTo>
                  <a:lnTo>
                    <a:pt x="117377" y="1928812"/>
                  </a:lnTo>
                  <a:lnTo>
                    <a:pt x="117377" y="1830581"/>
                  </a:lnTo>
                  <a:lnTo>
                    <a:pt x="215608" y="1830581"/>
                  </a:lnTo>
                  <a:close/>
                  <a:moveTo>
                    <a:pt x="215608" y="1937737"/>
                  </a:moveTo>
                  <a:lnTo>
                    <a:pt x="215608" y="2035969"/>
                  </a:lnTo>
                  <a:lnTo>
                    <a:pt x="117377" y="2035969"/>
                  </a:lnTo>
                  <a:lnTo>
                    <a:pt x="117377" y="1937737"/>
                  </a:lnTo>
                  <a:lnTo>
                    <a:pt x="215608" y="1937737"/>
                  </a:lnTo>
                  <a:close/>
                  <a:moveTo>
                    <a:pt x="215608" y="2044894"/>
                  </a:moveTo>
                  <a:lnTo>
                    <a:pt x="215608" y="2143125"/>
                  </a:lnTo>
                  <a:lnTo>
                    <a:pt x="117377" y="2143125"/>
                  </a:lnTo>
                  <a:lnTo>
                    <a:pt x="117377" y="2044894"/>
                  </a:lnTo>
                  <a:lnTo>
                    <a:pt x="215608" y="2044894"/>
                  </a:lnTo>
                  <a:close/>
                  <a:moveTo>
                    <a:pt x="224542" y="2044894"/>
                  </a:moveTo>
                  <a:lnTo>
                    <a:pt x="322774" y="2044894"/>
                  </a:lnTo>
                  <a:lnTo>
                    <a:pt x="322774" y="2143125"/>
                  </a:lnTo>
                  <a:lnTo>
                    <a:pt x="224542" y="2143125"/>
                  </a:lnTo>
                  <a:lnTo>
                    <a:pt x="224542" y="2044894"/>
                  </a:lnTo>
                  <a:close/>
                  <a:moveTo>
                    <a:pt x="322764" y="2152050"/>
                  </a:moveTo>
                  <a:lnTo>
                    <a:pt x="322764" y="2250281"/>
                  </a:lnTo>
                  <a:lnTo>
                    <a:pt x="224533" y="2250281"/>
                  </a:lnTo>
                  <a:lnTo>
                    <a:pt x="224533" y="2152050"/>
                  </a:lnTo>
                  <a:lnTo>
                    <a:pt x="322764" y="2152050"/>
                  </a:lnTo>
                  <a:close/>
                  <a:moveTo>
                    <a:pt x="331699" y="2152050"/>
                  </a:moveTo>
                  <a:lnTo>
                    <a:pt x="429930" y="2152050"/>
                  </a:lnTo>
                  <a:lnTo>
                    <a:pt x="429930" y="2250281"/>
                  </a:lnTo>
                  <a:lnTo>
                    <a:pt x="331699" y="2250281"/>
                  </a:lnTo>
                  <a:lnTo>
                    <a:pt x="331699" y="2152050"/>
                  </a:lnTo>
                  <a:close/>
                  <a:moveTo>
                    <a:pt x="438855" y="2152050"/>
                  </a:moveTo>
                  <a:lnTo>
                    <a:pt x="537086" y="2152050"/>
                  </a:lnTo>
                  <a:lnTo>
                    <a:pt x="537086" y="2250281"/>
                  </a:lnTo>
                  <a:lnTo>
                    <a:pt x="438855" y="2250281"/>
                  </a:lnTo>
                  <a:lnTo>
                    <a:pt x="438855" y="2152050"/>
                  </a:lnTo>
                  <a:close/>
                  <a:moveTo>
                    <a:pt x="546011" y="2152050"/>
                  </a:moveTo>
                  <a:lnTo>
                    <a:pt x="644243" y="2152050"/>
                  </a:lnTo>
                  <a:lnTo>
                    <a:pt x="644243" y="2250281"/>
                  </a:lnTo>
                  <a:lnTo>
                    <a:pt x="546011" y="2250281"/>
                  </a:lnTo>
                  <a:lnTo>
                    <a:pt x="546011" y="2152050"/>
                  </a:lnTo>
                  <a:close/>
                  <a:moveTo>
                    <a:pt x="653167" y="2152050"/>
                  </a:moveTo>
                  <a:lnTo>
                    <a:pt x="751399" y="2152050"/>
                  </a:lnTo>
                  <a:lnTo>
                    <a:pt x="751399" y="2250281"/>
                  </a:lnTo>
                  <a:lnTo>
                    <a:pt x="653167" y="2250281"/>
                  </a:lnTo>
                  <a:lnTo>
                    <a:pt x="653167" y="2152050"/>
                  </a:lnTo>
                  <a:close/>
                  <a:moveTo>
                    <a:pt x="760324" y="2152050"/>
                  </a:moveTo>
                  <a:lnTo>
                    <a:pt x="858555" y="2152050"/>
                  </a:lnTo>
                  <a:lnTo>
                    <a:pt x="858555" y="2250281"/>
                  </a:lnTo>
                  <a:lnTo>
                    <a:pt x="760324" y="2250281"/>
                  </a:lnTo>
                  <a:lnTo>
                    <a:pt x="760324" y="2152050"/>
                  </a:lnTo>
                  <a:close/>
                  <a:moveTo>
                    <a:pt x="867480" y="2152050"/>
                  </a:moveTo>
                  <a:lnTo>
                    <a:pt x="965711" y="2152050"/>
                  </a:lnTo>
                  <a:lnTo>
                    <a:pt x="965711" y="2250281"/>
                  </a:lnTo>
                  <a:lnTo>
                    <a:pt x="867480" y="2250281"/>
                  </a:lnTo>
                  <a:lnTo>
                    <a:pt x="867480" y="2152050"/>
                  </a:lnTo>
                  <a:close/>
                  <a:moveTo>
                    <a:pt x="974636" y="2152050"/>
                  </a:moveTo>
                  <a:lnTo>
                    <a:pt x="1072867" y="2152050"/>
                  </a:lnTo>
                  <a:lnTo>
                    <a:pt x="1072867" y="2250281"/>
                  </a:lnTo>
                  <a:lnTo>
                    <a:pt x="974636" y="2250281"/>
                  </a:lnTo>
                  <a:lnTo>
                    <a:pt x="974636" y="2152050"/>
                  </a:lnTo>
                  <a:close/>
                  <a:moveTo>
                    <a:pt x="1081792" y="2152050"/>
                  </a:moveTo>
                  <a:lnTo>
                    <a:pt x="1180024" y="2152050"/>
                  </a:lnTo>
                  <a:lnTo>
                    <a:pt x="1180024" y="2250281"/>
                  </a:lnTo>
                  <a:lnTo>
                    <a:pt x="1081792" y="2250281"/>
                  </a:lnTo>
                  <a:lnTo>
                    <a:pt x="1081792" y="2152050"/>
                  </a:lnTo>
                  <a:close/>
                  <a:moveTo>
                    <a:pt x="1188949" y="2152050"/>
                  </a:moveTo>
                  <a:lnTo>
                    <a:pt x="1287180" y="2152050"/>
                  </a:lnTo>
                  <a:lnTo>
                    <a:pt x="1287180" y="2250281"/>
                  </a:lnTo>
                  <a:lnTo>
                    <a:pt x="1188949" y="2250281"/>
                  </a:lnTo>
                  <a:lnTo>
                    <a:pt x="1188949" y="2152050"/>
                  </a:lnTo>
                  <a:close/>
                  <a:moveTo>
                    <a:pt x="1296105" y="2152050"/>
                  </a:moveTo>
                  <a:lnTo>
                    <a:pt x="1394336" y="2152050"/>
                  </a:lnTo>
                  <a:lnTo>
                    <a:pt x="1394336" y="2250281"/>
                  </a:lnTo>
                  <a:lnTo>
                    <a:pt x="1296105" y="2250281"/>
                  </a:lnTo>
                  <a:lnTo>
                    <a:pt x="1296105" y="2152050"/>
                  </a:lnTo>
                  <a:close/>
                  <a:moveTo>
                    <a:pt x="1403261" y="2152050"/>
                  </a:moveTo>
                  <a:lnTo>
                    <a:pt x="1501492" y="2152050"/>
                  </a:lnTo>
                  <a:lnTo>
                    <a:pt x="1501492" y="2250281"/>
                  </a:lnTo>
                  <a:lnTo>
                    <a:pt x="1403261" y="2250281"/>
                  </a:lnTo>
                  <a:lnTo>
                    <a:pt x="1403261" y="2152050"/>
                  </a:lnTo>
                  <a:close/>
                  <a:moveTo>
                    <a:pt x="1510417" y="2152050"/>
                  </a:moveTo>
                  <a:lnTo>
                    <a:pt x="1608649" y="2152050"/>
                  </a:lnTo>
                  <a:lnTo>
                    <a:pt x="1608649" y="2250281"/>
                  </a:lnTo>
                  <a:lnTo>
                    <a:pt x="1510417" y="2250281"/>
                  </a:lnTo>
                  <a:lnTo>
                    <a:pt x="1510417" y="2152050"/>
                  </a:lnTo>
                  <a:close/>
                  <a:moveTo>
                    <a:pt x="1510417" y="2143125"/>
                  </a:moveTo>
                  <a:lnTo>
                    <a:pt x="1510417" y="2044894"/>
                  </a:lnTo>
                  <a:lnTo>
                    <a:pt x="1608649" y="2044894"/>
                  </a:lnTo>
                  <a:lnTo>
                    <a:pt x="1608649" y="2143125"/>
                  </a:lnTo>
                  <a:lnTo>
                    <a:pt x="1510417" y="2143125"/>
                  </a:lnTo>
                  <a:close/>
                  <a:moveTo>
                    <a:pt x="1617574" y="2044894"/>
                  </a:moveTo>
                  <a:lnTo>
                    <a:pt x="1715805" y="2044894"/>
                  </a:lnTo>
                  <a:lnTo>
                    <a:pt x="1715805" y="2143125"/>
                  </a:lnTo>
                  <a:lnTo>
                    <a:pt x="1617574" y="2143125"/>
                  </a:lnTo>
                  <a:lnTo>
                    <a:pt x="1617574" y="2044894"/>
                  </a:lnTo>
                  <a:close/>
                  <a:moveTo>
                    <a:pt x="1617574" y="2035969"/>
                  </a:moveTo>
                  <a:lnTo>
                    <a:pt x="1617574" y="1937737"/>
                  </a:lnTo>
                  <a:lnTo>
                    <a:pt x="1715805" y="1937737"/>
                  </a:lnTo>
                  <a:lnTo>
                    <a:pt x="1715805" y="2035969"/>
                  </a:lnTo>
                  <a:lnTo>
                    <a:pt x="1617574" y="2035969"/>
                  </a:lnTo>
                  <a:close/>
                  <a:moveTo>
                    <a:pt x="1617574" y="1928812"/>
                  </a:moveTo>
                  <a:lnTo>
                    <a:pt x="1617574" y="1830581"/>
                  </a:lnTo>
                  <a:lnTo>
                    <a:pt x="1715805" y="1830581"/>
                  </a:lnTo>
                  <a:lnTo>
                    <a:pt x="1715805" y="1928812"/>
                  </a:lnTo>
                  <a:lnTo>
                    <a:pt x="1617574" y="1928812"/>
                  </a:lnTo>
                  <a:close/>
                  <a:moveTo>
                    <a:pt x="1617574" y="1821656"/>
                  </a:moveTo>
                  <a:lnTo>
                    <a:pt x="1617574" y="1723425"/>
                  </a:lnTo>
                  <a:lnTo>
                    <a:pt x="1715805" y="1723425"/>
                  </a:lnTo>
                  <a:lnTo>
                    <a:pt x="1715805" y="1821656"/>
                  </a:lnTo>
                  <a:lnTo>
                    <a:pt x="1617574" y="1821656"/>
                  </a:lnTo>
                  <a:close/>
                  <a:moveTo>
                    <a:pt x="1617574" y="1714500"/>
                  </a:moveTo>
                  <a:lnTo>
                    <a:pt x="1617574" y="1616269"/>
                  </a:lnTo>
                  <a:lnTo>
                    <a:pt x="1715805" y="1616269"/>
                  </a:lnTo>
                  <a:lnTo>
                    <a:pt x="1715805" y="1714500"/>
                  </a:lnTo>
                  <a:lnTo>
                    <a:pt x="1617574" y="1714500"/>
                  </a:lnTo>
                  <a:close/>
                  <a:moveTo>
                    <a:pt x="1617574" y="1607344"/>
                  </a:moveTo>
                  <a:lnTo>
                    <a:pt x="1617574" y="1509112"/>
                  </a:lnTo>
                  <a:lnTo>
                    <a:pt x="1715805" y="1509112"/>
                  </a:lnTo>
                  <a:lnTo>
                    <a:pt x="1715805" y="1607344"/>
                  </a:lnTo>
                  <a:lnTo>
                    <a:pt x="1617574" y="1607344"/>
                  </a:lnTo>
                  <a:close/>
                  <a:moveTo>
                    <a:pt x="1617574" y="1500187"/>
                  </a:moveTo>
                  <a:lnTo>
                    <a:pt x="1617574" y="1401956"/>
                  </a:lnTo>
                  <a:lnTo>
                    <a:pt x="1715805" y="1401956"/>
                  </a:lnTo>
                  <a:lnTo>
                    <a:pt x="1715805" y="1500187"/>
                  </a:lnTo>
                  <a:lnTo>
                    <a:pt x="1617574" y="1500187"/>
                  </a:lnTo>
                  <a:close/>
                  <a:moveTo>
                    <a:pt x="1617574" y="1393031"/>
                  </a:moveTo>
                  <a:lnTo>
                    <a:pt x="1617574" y="1294800"/>
                  </a:lnTo>
                  <a:lnTo>
                    <a:pt x="1715805" y="1294800"/>
                  </a:lnTo>
                  <a:lnTo>
                    <a:pt x="1715805" y="1393031"/>
                  </a:lnTo>
                  <a:lnTo>
                    <a:pt x="1617574" y="1393031"/>
                  </a:lnTo>
                  <a:close/>
                  <a:moveTo>
                    <a:pt x="1617574" y="1285875"/>
                  </a:moveTo>
                  <a:lnTo>
                    <a:pt x="1617574" y="1187644"/>
                  </a:lnTo>
                  <a:lnTo>
                    <a:pt x="1715805" y="1187644"/>
                  </a:lnTo>
                  <a:lnTo>
                    <a:pt x="1715805" y="1285875"/>
                  </a:lnTo>
                  <a:lnTo>
                    <a:pt x="1617574" y="1285875"/>
                  </a:lnTo>
                  <a:close/>
                  <a:moveTo>
                    <a:pt x="1617574" y="1178719"/>
                  </a:moveTo>
                  <a:lnTo>
                    <a:pt x="1617574" y="1080487"/>
                  </a:lnTo>
                  <a:lnTo>
                    <a:pt x="1715805" y="1080487"/>
                  </a:lnTo>
                  <a:lnTo>
                    <a:pt x="1715805" y="1178719"/>
                  </a:lnTo>
                  <a:lnTo>
                    <a:pt x="1617574" y="1178719"/>
                  </a:lnTo>
                  <a:close/>
                  <a:moveTo>
                    <a:pt x="1617574" y="1071562"/>
                  </a:moveTo>
                  <a:lnTo>
                    <a:pt x="1617574" y="973331"/>
                  </a:lnTo>
                  <a:lnTo>
                    <a:pt x="1715805" y="973331"/>
                  </a:lnTo>
                  <a:lnTo>
                    <a:pt x="1715805" y="1071562"/>
                  </a:lnTo>
                  <a:lnTo>
                    <a:pt x="1617574" y="1071562"/>
                  </a:lnTo>
                  <a:close/>
                  <a:moveTo>
                    <a:pt x="1617574" y="964406"/>
                  </a:moveTo>
                  <a:lnTo>
                    <a:pt x="1617574" y="866175"/>
                  </a:lnTo>
                  <a:lnTo>
                    <a:pt x="1715805" y="866175"/>
                  </a:lnTo>
                  <a:lnTo>
                    <a:pt x="1715805" y="964406"/>
                  </a:lnTo>
                  <a:lnTo>
                    <a:pt x="1617574" y="964406"/>
                  </a:lnTo>
                  <a:close/>
                  <a:moveTo>
                    <a:pt x="1617574" y="857250"/>
                  </a:moveTo>
                  <a:lnTo>
                    <a:pt x="1617574" y="759019"/>
                  </a:lnTo>
                  <a:lnTo>
                    <a:pt x="1715805" y="759019"/>
                  </a:lnTo>
                  <a:lnTo>
                    <a:pt x="1715805" y="857250"/>
                  </a:lnTo>
                  <a:lnTo>
                    <a:pt x="1617574" y="857250"/>
                  </a:lnTo>
                  <a:close/>
                  <a:moveTo>
                    <a:pt x="1617574" y="750094"/>
                  </a:moveTo>
                  <a:lnTo>
                    <a:pt x="1617574" y="651862"/>
                  </a:lnTo>
                  <a:lnTo>
                    <a:pt x="1715805" y="651862"/>
                  </a:lnTo>
                  <a:lnTo>
                    <a:pt x="1715805" y="750094"/>
                  </a:lnTo>
                  <a:lnTo>
                    <a:pt x="1617574" y="750094"/>
                  </a:lnTo>
                  <a:close/>
                  <a:moveTo>
                    <a:pt x="1617574" y="642938"/>
                  </a:moveTo>
                  <a:lnTo>
                    <a:pt x="1617574" y="544706"/>
                  </a:lnTo>
                  <a:lnTo>
                    <a:pt x="1715805" y="544706"/>
                  </a:lnTo>
                  <a:lnTo>
                    <a:pt x="1715805" y="642938"/>
                  </a:lnTo>
                  <a:lnTo>
                    <a:pt x="1617574" y="642938"/>
                  </a:lnTo>
                  <a:close/>
                  <a:moveTo>
                    <a:pt x="1617574" y="535781"/>
                  </a:moveTo>
                  <a:lnTo>
                    <a:pt x="1617574" y="437550"/>
                  </a:lnTo>
                  <a:lnTo>
                    <a:pt x="1715805" y="437550"/>
                  </a:lnTo>
                  <a:lnTo>
                    <a:pt x="1715805" y="535781"/>
                  </a:lnTo>
                  <a:lnTo>
                    <a:pt x="1617574" y="535781"/>
                  </a:lnTo>
                  <a:close/>
                  <a:moveTo>
                    <a:pt x="1617574" y="428625"/>
                  </a:moveTo>
                  <a:lnTo>
                    <a:pt x="1617574" y="330394"/>
                  </a:lnTo>
                  <a:lnTo>
                    <a:pt x="1715805" y="330394"/>
                  </a:lnTo>
                  <a:lnTo>
                    <a:pt x="1715805" y="428625"/>
                  </a:lnTo>
                  <a:lnTo>
                    <a:pt x="1617574" y="428625"/>
                  </a:lnTo>
                  <a:close/>
                  <a:moveTo>
                    <a:pt x="1617574" y="321469"/>
                  </a:moveTo>
                  <a:lnTo>
                    <a:pt x="1617574" y="223237"/>
                  </a:lnTo>
                  <a:lnTo>
                    <a:pt x="1715805" y="223237"/>
                  </a:lnTo>
                  <a:lnTo>
                    <a:pt x="1715805" y="321469"/>
                  </a:lnTo>
                  <a:lnTo>
                    <a:pt x="1617574" y="321469"/>
                  </a:lnTo>
                  <a:close/>
                  <a:moveTo>
                    <a:pt x="1617574" y="214313"/>
                  </a:moveTo>
                  <a:lnTo>
                    <a:pt x="1617574" y="116081"/>
                  </a:lnTo>
                  <a:lnTo>
                    <a:pt x="1715805" y="116081"/>
                  </a:lnTo>
                  <a:lnTo>
                    <a:pt x="1715805" y="214313"/>
                  </a:lnTo>
                  <a:lnTo>
                    <a:pt x="1617574" y="214313"/>
                  </a:lnTo>
                  <a:close/>
                  <a:moveTo>
                    <a:pt x="1617574" y="107156"/>
                  </a:moveTo>
                  <a:lnTo>
                    <a:pt x="1617574" y="8925"/>
                  </a:lnTo>
                  <a:lnTo>
                    <a:pt x="1715805" y="8925"/>
                  </a:lnTo>
                  <a:lnTo>
                    <a:pt x="1715805" y="107156"/>
                  </a:lnTo>
                  <a:lnTo>
                    <a:pt x="1617574" y="107156"/>
                  </a:lnTo>
                  <a:close/>
                  <a:moveTo>
                    <a:pt x="1608639" y="107156"/>
                  </a:moveTo>
                  <a:lnTo>
                    <a:pt x="1510408" y="107156"/>
                  </a:lnTo>
                  <a:lnTo>
                    <a:pt x="1510408" y="8925"/>
                  </a:lnTo>
                  <a:lnTo>
                    <a:pt x="1608639" y="8925"/>
                  </a:lnTo>
                  <a:lnTo>
                    <a:pt x="1608639" y="107156"/>
                  </a:lnTo>
                  <a:close/>
                  <a:moveTo>
                    <a:pt x="1501483" y="107156"/>
                  </a:moveTo>
                  <a:lnTo>
                    <a:pt x="1403252" y="107156"/>
                  </a:lnTo>
                  <a:lnTo>
                    <a:pt x="1403252" y="8925"/>
                  </a:lnTo>
                  <a:lnTo>
                    <a:pt x="1501483" y="8925"/>
                  </a:lnTo>
                  <a:lnTo>
                    <a:pt x="1501483" y="107156"/>
                  </a:lnTo>
                  <a:close/>
                  <a:moveTo>
                    <a:pt x="1394327" y="107156"/>
                  </a:moveTo>
                  <a:lnTo>
                    <a:pt x="1296095" y="107156"/>
                  </a:lnTo>
                  <a:lnTo>
                    <a:pt x="1296095" y="8925"/>
                  </a:lnTo>
                  <a:lnTo>
                    <a:pt x="1394327" y="8925"/>
                  </a:lnTo>
                  <a:lnTo>
                    <a:pt x="1394327" y="107156"/>
                  </a:lnTo>
                  <a:close/>
                  <a:moveTo>
                    <a:pt x="1287171" y="107156"/>
                  </a:moveTo>
                  <a:lnTo>
                    <a:pt x="1188939" y="107156"/>
                  </a:lnTo>
                  <a:lnTo>
                    <a:pt x="1188939" y="8925"/>
                  </a:lnTo>
                  <a:lnTo>
                    <a:pt x="1287171" y="8925"/>
                  </a:lnTo>
                  <a:lnTo>
                    <a:pt x="1287171" y="107156"/>
                  </a:lnTo>
                  <a:close/>
                  <a:moveTo>
                    <a:pt x="1180014" y="107156"/>
                  </a:moveTo>
                  <a:lnTo>
                    <a:pt x="1081783" y="107156"/>
                  </a:lnTo>
                  <a:lnTo>
                    <a:pt x="1081783" y="8925"/>
                  </a:lnTo>
                  <a:lnTo>
                    <a:pt x="1180014" y="8925"/>
                  </a:lnTo>
                  <a:lnTo>
                    <a:pt x="1180014" y="107156"/>
                  </a:lnTo>
                  <a:close/>
                  <a:moveTo>
                    <a:pt x="1072858" y="107156"/>
                  </a:moveTo>
                  <a:lnTo>
                    <a:pt x="974627" y="107156"/>
                  </a:lnTo>
                  <a:lnTo>
                    <a:pt x="974627" y="8925"/>
                  </a:lnTo>
                  <a:lnTo>
                    <a:pt x="1072858" y="8925"/>
                  </a:lnTo>
                  <a:lnTo>
                    <a:pt x="1072858" y="107156"/>
                  </a:lnTo>
                  <a:close/>
                  <a:moveTo>
                    <a:pt x="965702" y="107156"/>
                  </a:moveTo>
                  <a:lnTo>
                    <a:pt x="867470" y="107156"/>
                  </a:lnTo>
                  <a:lnTo>
                    <a:pt x="867470" y="8925"/>
                  </a:lnTo>
                  <a:lnTo>
                    <a:pt x="965702" y="8925"/>
                  </a:lnTo>
                  <a:lnTo>
                    <a:pt x="965702" y="107156"/>
                  </a:lnTo>
                  <a:close/>
                  <a:moveTo>
                    <a:pt x="858546" y="107156"/>
                  </a:moveTo>
                  <a:lnTo>
                    <a:pt x="760314" y="107156"/>
                  </a:lnTo>
                  <a:lnTo>
                    <a:pt x="760314" y="8925"/>
                  </a:lnTo>
                  <a:lnTo>
                    <a:pt x="858546" y="8925"/>
                  </a:lnTo>
                  <a:lnTo>
                    <a:pt x="858546" y="107156"/>
                  </a:lnTo>
                  <a:close/>
                  <a:moveTo>
                    <a:pt x="751389" y="107156"/>
                  </a:moveTo>
                  <a:lnTo>
                    <a:pt x="653158" y="107156"/>
                  </a:lnTo>
                  <a:lnTo>
                    <a:pt x="653158" y="8925"/>
                  </a:lnTo>
                  <a:lnTo>
                    <a:pt x="751389" y="8925"/>
                  </a:lnTo>
                  <a:lnTo>
                    <a:pt x="751389" y="107156"/>
                  </a:lnTo>
                  <a:close/>
                  <a:moveTo>
                    <a:pt x="644233" y="107156"/>
                  </a:moveTo>
                  <a:lnTo>
                    <a:pt x="546002" y="107156"/>
                  </a:lnTo>
                  <a:lnTo>
                    <a:pt x="546002" y="8925"/>
                  </a:lnTo>
                  <a:lnTo>
                    <a:pt x="644233" y="8925"/>
                  </a:lnTo>
                  <a:lnTo>
                    <a:pt x="644233" y="107156"/>
                  </a:lnTo>
                  <a:close/>
                  <a:moveTo>
                    <a:pt x="537077" y="107156"/>
                  </a:moveTo>
                  <a:lnTo>
                    <a:pt x="438845" y="107156"/>
                  </a:lnTo>
                  <a:lnTo>
                    <a:pt x="438845" y="8925"/>
                  </a:lnTo>
                  <a:lnTo>
                    <a:pt x="537077" y="8925"/>
                  </a:lnTo>
                  <a:lnTo>
                    <a:pt x="537077" y="107156"/>
                  </a:lnTo>
                  <a:close/>
                  <a:moveTo>
                    <a:pt x="429920" y="107156"/>
                  </a:moveTo>
                  <a:lnTo>
                    <a:pt x="331689" y="107156"/>
                  </a:lnTo>
                  <a:lnTo>
                    <a:pt x="331689" y="8925"/>
                  </a:lnTo>
                  <a:lnTo>
                    <a:pt x="429920" y="8925"/>
                  </a:lnTo>
                  <a:lnTo>
                    <a:pt x="429920" y="107156"/>
                  </a:lnTo>
                  <a:close/>
                  <a:moveTo>
                    <a:pt x="322764" y="107156"/>
                  </a:moveTo>
                  <a:lnTo>
                    <a:pt x="224533" y="107156"/>
                  </a:lnTo>
                  <a:lnTo>
                    <a:pt x="224533" y="8925"/>
                  </a:lnTo>
                  <a:lnTo>
                    <a:pt x="322764" y="8925"/>
                  </a:lnTo>
                  <a:lnTo>
                    <a:pt x="322764" y="107156"/>
                  </a:lnTo>
                  <a:close/>
                  <a:moveTo>
                    <a:pt x="215608" y="107156"/>
                  </a:moveTo>
                  <a:lnTo>
                    <a:pt x="117377" y="107156"/>
                  </a:lnTo>
                  <a:lnTo>
                    <a:pt x="117377" y="8925"/>
                  </a:lnTo>
                  <a:lnTo>
                    <a:pt x="215608" y="8925"/>
                  </a:lnTo>
                  <a:lnTo>
                    <a:pt x="215608" y="107156"/>
                  </a:lnTo>
                  <a:close/>
                  <a:moveTo>
                    <a:pt x="215608" y="116081"/>
                  </a:moveTo>
                  <a:lnTo>
                    <a:pt x="215608" y="214313"/>
                  </a:lnTo>
                  <a:lnTo>
                    <a:pt x="117377" y="214313"/>
                  </a:lnTo>
                  <a:lnTo>
                    <a:pt x="117377" y="116081"/>
                  </a:lnTo>
                  <a:lnTo>
                    <a:pt x="215608" y="116081"/>
                  </a:lnTo>
                  <a:close/>
                  <a:moveTo>
                    <a:pt x="108452" y="214313"/>
                  </a:moveTo>
                  <a:lnTo>
                    <a:pt x="8925" y="214313"/>
                  </a:lnTo>
                  <a:lnTo>
                    <a:pt x="8925" y="116081"/>
                  </a:lnTo>
                  <a:lnTo>
                    <a:pt x="108452" y="116081"/>
                  </a:lnTo>
                  <a:lnTo>
                    <a:pt x="108452" y="214313"/>
                  </a:lnTo>
                  <a:close/>
                  <a:moveTo>
                    <a:pt x="8925" y="223237"/>
                  </a:moveTo>
                  <a:lnTo>
                    <a:pt x="108452" y="223237"/>
                  </a:lnTo>
                  <a:lnTo>
                    <a:pt x="108452" y="321469"/>
                  </a:lnTo>
                  <a:lnTo>
                    <a:pt x="8925" y="321469"/>
                  </a:lnTo>
                  <a:lnTo>
                    <a:pt x="8925" y="223237"/>
                  </a:lnTo>
                  <a:close/>
                  <a:moveTo>
                    <a:pt x="108452" y="330394"/>
                  </a:moveTo>
                  <a:lnTo>
                    <a:pt x="108452" y="428625"/>
                  </a:lnTo>
                  <a:lnTo>
                    <a:pt x="8925" y="428625"/>
                  </a:lnTo>
                  <a:lnTo>
                    <a:pt x="8925" y="330394"/>
                  </a:lnTo>
                  <a:lnTo>
                    <a:pt x="108452" y="330394"/>
                  </a:lnTo>
                  <a:close/>
                  <a:moveTo>
                    <a:pt x="8925" y="437550"/>
                  </a:moveTo>
                  <a:lnTo>
                    <a:pt x="108452" y="437550"/>
                  </a:lnTo>
                  <a:lnTo>
                    <a:pt x="108452" y="535781"/>
                  </a:lnTo>
                  <a:lnTo>
                    <a:pt x="8925" y="535781"/>
                  </a:lnTo>
                  <a:lnTo>
                    <a:pt x="8925" y="437550"/>
                  </a:lnTo>
                  <a:close/>
                  <a:moveTo>
                    <a:pt x="108452" y="544706"/>
                  </a:moveTo>
                  <a:lnTo>
                    <a:pt x="108452" y="642938"/>
                  </a:lnTo>
                  <a:lnTo>
                    <a:pt x="8925" y="642938"/>
                  </a:lnTo>
                  <a:lnTo>
                    <a:pt x="8925" y="544706"/>
                  </a:lnTo>
                  <a:lnTo>
                    <a:pt x="108452" y="544706"/>
                  </a:lnTo>
                  <a:close/>
                  <a:moveTo>
                    <a:pt x="8925" y="651862"/>
                  </a:moveTo>
                  <a:lnTo>
                    <a:pt x="108452" y="651862"/>
                  </a:lnTo>
                  <a:lnTo>
                    <a:pt x="108452" y="750094"/>
                  </a:lnTo>
                  <a:lnTo>
                    <a:pt x="8925" y="750094"/>
                  </a:lnTo>
                  <a:lnTo>
                    <a:pt x="8925" y="651862"/>
                  </a:lnTo>
                  <a:close/>
                  <a:moveTo>
                    <a:pt x="108452" y="759019"/>
                  </a:moveTo>
                  <a:lnTo>
                    <a:pt x="108452" y="857250"/>
                  </a:lnTo>
                  <a:lnTo>
                    <a:pt x="8925" y="857250"/>
                  </a:lnTo>
                  <a:lnTo>
                    <a:pt x="8925" y="759019"/>
                  </a:lnTo>
                  <a:lnTo>
                    <a:pt x="108452" y="759019"/>
                  </a:lnTo>
                  <a:close/>
                  <a:moveTo>
                    <a:pt x="8925" y="866175"/>
                  </a:moveTo>
                  <a:lnTo>
                    <a:pt x="108452" y="866175"/>
                  </a:lnTo>
                  <a:lnTo>
                    <a:pt x="108452" y="964406"/>
                  </a:lnTo>
                  <a:lnTo>
                    <a:pt x="8925" y="964406"/>
                  </a:lnTo>
                  <a:lnTo>
                    <a:pt x="8925" y="866175"/>
                  </a:lnTo>
                  <a:close/>
                  <a:moveTo>
                    <a:pt x="108452" y="973331"/>
                  </a:moveTo>
                  <a:lnTo>
                    <a:pt x="108452" y="1071562"/>
                  </a:lnTo>
                  <a:lnTo>
                    <a:pt x="8925" y="1071562"/>
                  </a:lnTo>
                  <a:lnTo>
                    <a:pt x="8925" y="973331"/>
                  </a:lnTo>
                  <a:lnTo>
                    <a:pt x="108452" y="973331"/>
                  </a:lnTo>
                  <a:close/>
                  <a:moveTo>
                    <a:pt x="8925" y="1080487"/>
                  </a:moveTo>
                  <a:lnTo>
                    <a:pt x="108452" y="1080487"/>
                  </a:lnTo>
                  <a:lnTo>
                    <a:pt x="108452" y="1178719"/>
                  </a:lnTo>
                  <a:lnTo>
                    <a:pt x="8925" y="1178719"/>
                  </a:lnTo>
                  <a:lnTo>
                    <a:pt x="8925" y="1080487"/>
                  </a:lnTo>
                  <a:close/>
                  <a:moveTo>
                    <a:pt x="108452" y="1187644"/>
                  </a:moveTo>
                  <a:lnTo>
                    <a:pt x="108452" y="1285875"/>
                  </a:lnTo>
                  <a:lnTo>
                    <a:pt x="8925" y="1285875"/>
                  </a:lnTo>
                  <a:lnTo>
                    <a:pt x="8925" y="1187644"/>
                  </a:lnTo>
                  <a:lnTo>
                    <a:pt x="108452" y="1187644"/>
                  </a:lnTo>
                  <a:close/>
                  <a:moveTo>
                    <a:pt x="8925" y="1294800"/>
                  </a:moveTo>
                  <a:lnTo>
                    <a:pt x="108452" y="1294800"/>
                  </a:lnTo>
                  <a:lnTo>
                    <a:pt x="108452" y="1393031"/>
                  </a:lnTo>
                  <a:lnTo>
                    <a:pt x="8925" y="1393031"/>
                  </a:lnTo>
                  <a:lnTo>
                    <a:pt x="8925" y="1294800"/>
                  </a:lnTo>
                  <a:close/>
                  <a:moveTo>
                    <a:pt x="108452" y="1401956"/>
                  </a:moveTo>
                  <a:lnTo>
                    <a:pt x="108452" y="1500187"/>
                  </a:lnTo>
                  <a:lnTo>
                    <a:pt x="8925" y="1500187"/>
                  </a:lnTo>
                  <a:lnTo>
                    <a:pt x="8925" y="1401956"/>
                  </a:lnTo>
                  <a:lnTo>
                    <a:pt x="108452" y="1401956"/>
                  </a:lnTo>
                  <a:close/>
                  <a:moveTo>
                    <a:pt x="8925" y="1509112"/>
                  </a:moveTo>
                  <a:lnTo>
                    <a:pt x="108452" y="1509112"/>
                  </a:lnTo>
                  <a:lnTo>
                    <a:pt x="108452" y="1607344"/>
                  </a:lnTo>
                  <a:lnTo>
                    <a:pt x="8925" y="1607344"/>
                  </a:lnTo>
                  <a:lnTo>
                    <a:pt x="8925" y="1509112"/>
                  </a:lnTo>
                  <a:close/>
                  <a:moveTo>
                    <a:pt x="108452" y="1616269"/>
                  </a:moveTo>
                  <a:lnTo>
                    <a:pt x="108452" y="1714500"/>
                  </a:lnTo>
                  <a:lnTo>
                    <a:pt x="8925" y="1714500"/>
                  </a:lnTo>
                  <a:lnTo>
                    <a:pt x="8925" y="1616269"/>
                  </a:lnTo>
                  <a:lnTo>
                    <a:pt x="108452" y="1616269"/>
                  </a:lnTo>
                  <a:close/>
                  <a:moveTo>
                    <a:pt x="8925" y="1723425"/>
                  </a:moveTo>
                  <a:lnTo>
                    <a:pt x="108452" y="1723425"/>
                  </a:lnTo>
                  <a:lnTo>
                    <a:pt x="108452" y="1821656"/>
                  </a:lnTo>
                  <a:lnTo>
                    <a:pt x="8925" y="1821656"/>
                  </a:lnTo>
                  <a:lnTo>
                    <a:pt x="8925" y="1723425"/>
                  </a:lnTo>
                  <a:close/>
                  <a:moveTo>
                    <a:pt x="108452" y="1830581"/>
                  </a:moveTo>
                  <a:lnTo>
                    <a:pt x="108452" y="1928812"/>
                  </a:lnTo>
                  <a:lnTo>
                    <a:pt x="8925" y="1928812"/>
                  </a:lnTo>
                  <a:lnTo>
                    <a:pt x="8925" y="1830581"/>
                  </a:lnTo>
                  <a:lnTo>
                    <a:pt x="108452" y="1830581"/>
                  </a:lnTo>
                  <a:close/>
                  <a:moveTo>
                    <a:pt x="8925" y="1937737"/>
                  </a:moveTo>
                  <a:lnTo>
                    <a:pt x="108452" y="1937737"/>
                  </a:lnTo>
                  <a:lnTo>
                    <a:pt x="108452" y="2035969"/>
                  </a:lnTo>
                  <a:lnTo>
                    <a:pt x="8925" y="2035969"/>
                  </a:lnTo>
                  <a:lnTo>
                    <a:pt x="8925" y="1937737"/>
                  </a:lnTo>
                  <a:close/>
                  <a:moveTo>
                    <a:pt x="108452" y="2044894"/>
                  </a:moveTo>
                  <a:lnTo>
                    <a:pt x="108452" y="2143125"/>
                  </a:lnTo>
                  <a:lnTo>
                    <a:pt x="8925" y="2143125"/>
                  </a:lnTo>
                  <a:lnTo>
                    <a:pt x="8925" y="2044894"/>
                  </a:lnTo>
                  <a:lnTo>
                    <a:pt x="108452" y="2044894"/>
                  </a:lnTo>
                  <a:close/>
                  <a:moveTo>
                    <a:pt x="8925" y="2152050"/>
                  </a:moveTo>
                  <a:lnTo>
                    <a:pt x="108452" y="2152050"/>
                  </a:lnTo>
                  <a:lnTo>
                    <a:pt x="108452" y="2250281"/>
                  </a:lnTo>
                  <a:lnTo>
                    <a:pt x="8925" y="2250281"/>
                  </a:lnTo>
                  <a:lnTo>
                    <a:pt x="8925" y="2152050"/>
                  </a:lnTo>
                  <a:close/>
                  <a:moveTo>
                    <a:pt x="117386" y="2152050"/>
                  </a:moveTo>
                  <a:lnTo>
                    <a:pt x="215618" y="2152050"/>
                  </a:lnTo>
                  <a:lnTo>
                    <a:pt x="215618" y="2250281"/>
                  </a:lnTo>
                  <a:lnTo>
                    <a:pt x="117386" y="2250281"/>
                  </a:lnTo>
                  <a:lnTo>
                    <a:pt x="117386" y="2152050"/>
                  </a:lnTo>
                  <a:close/>
                  <a:moveTo>
                    <a:pt x="215608" y="2259206"/>
                  </a:moveTo>
                  <a:lnTo>
                    <a:pt x="215608" y="2357437"/>
                  </a:lnTo>
                  <a:lnTo>
                    <a:pt x="117377" y="2357437"/>
                  </a:lnTo>
                  <a:lnTo>
                    <a:pt x="117377" y="2259206"/>
                  </a:lnTo>
                  <a:lnTo>
                    <a:pt x="215608" y="2259206"/>
                  </a:lnTo>
                  <a:close/>
                  <a:moveTo>
                    <a:pt x="224542" y="2259206"/>
                  </a:moveTo>
                  <a:lnTo>
                    <a:pt x="322774" y="2259206"/>
                  </a:lnTo>
                  <a:lnTo>
                    <a:pt x="322774" y="2357437"/>
                  </a:lnTo>
                  <a:lnTo>
                    <a:pt x="224542" y="2357437"/>
                  </a:lnTo>
                  <a:lnTo>
                    <a:pt x="224542" y="2259206"/>
                  </a:lnTo>
                  <a:close/>
                  <a:moveTo>
                    <a:pt x="331699" y="2259206"/>
                  </a:moveTo>
                  <a:lnTo>
                    <a:pt x="429930" y="2259206"/>
                  </a:lnTo>
                  <a:lnTo>
                    <a:pt x="429930" y="2357437"/>
                  </a:lnTo>
                  <a:lnTo>
                    <a:pt x="331699" y="2357437"/>
                  </a:lnTo>
                  <a:lnTo>
                    <a:pt x="331699" y="2259206"/>
                  </a:lnTo>
                  <a:close/>
                  <a:moveTo>
                    <a:pt x="438855" y="2259206"/>
                  </a:moveTo>
                  <a:lnTo>
                    <a:pt x="537086" y="2259206"/>
                  </a:lnTo>
                  <a:lnTo>
                    <a:pt x="537086" y="2357437"/>
                  </a:lnTo>
                  <a:lnTo>
                    <a:pt x="438855" y="2357437"/>
                  </a:lnTo>
                  <a:lnTo>
                    <a:pt x="438855" y="2259206"/>
                  </a:lnTo>
                  <a:close/>
                  <a:moveTo>
                    <a:pt x="546011" y="2259206"/>
                  </a:moveTo>
                  <a:lnTo>
                    <a:pt x="644243" y="2259206"/>
                  </a:lnTo>
                  <a:lnTo>
                    <a:pt x="644243" y="2357437"/>
                  </a:lnTo>
                  <a:lnTo>
                    <a:pt x="546011" y="2357437"/>
                  </a:lnTo>
                  <a:lnTo>
                    <a:pt x="546011" y="2259206"/>
                  </a:lnTo>
                  <a:close/>
                  <a:moveTo>
                    <a:pt x="653167" y="2259206"/>
                  </a:moveTo>
                  <a:lnTo>
                    <a:pt x="751399" y="2259206"/>
                  </a:lnTo>
                  <a:lnTo>
                    <a:pt x="751399" y="2357437"/>
                  </a:lnTo>
                  <a:lnTo>
                    <a:pt x="653167" y="2357437"/>
                  </a:lnTo>
                  <a:lnTo>
                    <a:pt x="653167" y="2259206"/>
                  </a:lnTo>
                  <a:close/>
                  <a:moveTo>
                    <a:pt x="760324" y="2259206"/>
                  </a:moveTo>
                  <a:lnTo>
                    <a:pt x="858555" y="2259206"/>
                  </a:lnTo>
                  <a:lnTo>
                    <a:pt x="858555" y="2357437"/>
                  </a:lnTo>
                  <a:lnTo>
                    <a:pt x="760324" y="2357437"/>
                  </a:lnTo>
                  <a:lnTo>
                    <a:pt x="760324" y="2259206"/>
                  </a:lnTo>
                  <a:close/>
                  <a:moveTo>
                    <a:pt x="867480" y="2259206"/>
                  </a:moveTo>
                  <a:lnTo>
                    <a:pt x="965711" y="2259206"/>
                  </a:lnTo>
                  <a:lnTo>
                    <a:pt x="965711" y="2357437"/>
                  </a:lnTo>
                  <a:lnTo>
                    <a:pt x="867480" y="2357437"/>
                  </a:lnTo>
                  <a:lnTo>
                    <a:pt x="867480" y="2259206"/>
                  </a:lnTo>
                  <a:close/>
                  <a:moveTo>
                    <a:pt x="974636" y="2259206"/>
                  </a:moveTo>
                  <a:lnTo>
                    <a:pt x="1072867" y="2259206"/>
                  </a:lnTo>
                  <a:lnTo>
                    <a:pt x="1072867" y="2357437"/>
                  </a:lnTo>
                  <a:lnTo>
                    <a:pt x="974636" y="2357437"/>
                  </a:lnTo>
                  <a:lnTo>
                    <a:pt x="974636" y="2259206"/>
                  </a:lnTo>
                  <a:close/>
                  <a:moveTo>
                    <a:pt x="1081792" y="2259206"/>
                  </a:moveTo>
                  <a:lnTo>
                    <a:pt x="1180024" y="2259206"/>
                  </a:lnTo>
                  <a:lnTo>
                    <a:pt x="1180024" y="2357437"/>
                  </a:lnTo>
                  <a:lnTo>
                    <a:pt x="1081792" y="2357437"/>
                  </a:lnTo>
                  <a:lnTo>
                    <a:pt x="1081792" y="2259206"/>
                  </a:lnTo>
                  <a:close/>
                  <a:moveTo>
                    <a:pt x="1188949" y="2259206"/>
                  </a:moveTo>
                  <a:lnTo>
                    <a:pt x="1287180" y="2259206"/>
                  </a:lnTo>
                  <a:lnTo>
                    <a:pt x="1287180" y="2357437"/>
                  </a:lnTo>
                  <a:lnTo>
                    <a:pt x="1188949" y="2357437"/>
                  </a:lnTo>
                  <a:lnTo>
                    <a:pt x="1188949" y="2259206"/>
                  </a:lnTo>
                  <a:close/>
                  <a:moveTo>
                    <a:pt x="1296105" y="2259206"/>
                  </a:moveTo>
                  <a:lnTo>
                    <a:pt x="1394336" y="2259206"/>
                  </a:lnTo>
                  <a:lnTo>
                    <a:pt x="1394336" y="2357437"/>
                  </a:lnTo>
                  <a:lnTo>
                    <a:pt x="1296105" y="2357437"/>
                  </a:lnTo>
                  <a:lnTo>
                    <a:pt x="1296105" y="2259206"/>
                  </a:lnTo>
                  <a:close/>
                  <a:moveTo>
                    <a:pt x="1403261" y="2259206"/>
                  </a:moveTo>
                  <a:lnTo>
                    <a:pt x="1501492" y="2259206"/>
                  </a:lnTo>
                  <a:lnTo>
                    <a:pt x="1501492" y="2357437"/>
                  </a:lnTo>
                  <a:lnTo>
                    <a:pt x="1403261" y="2357437"/>
                  </a:lnTo>
                  <a:lnTo>
                    <a:pt x="1403261" y="2259206"/>
                  </a:lnTo>
                  <a:close/>
                  <a:moveTo>
                    <a:pt x="1510417" y="2259206"/>
                  </a:moveTo>
                  <a:lnTo>
                    <a:pt x="1608649" y="2259206"/>
                  </a:lnTo>
                  <a:lnTo>
                    <a:pt x="1608649" y="2357437"/>
                  </a:lnTo>
                  <a:lnTo>
                    <a:pt x="1510417" y="2357437"/>
                  </a:lnTo>
                  <a:lnTo>
                    <a:pt x="1510417" y="2259206"/>
                  </a:lnTo>
                  <a:close/>
                  <a:moveTo>
                    <a:pt x="1617574" y="2259206"/>
                  </a:moveTo>
                  <a:lnTo>
                    <a:pt x="1715805" y="2259206"/>
                  </a:lnTo>
                  <a:lnTo>
                    <a:pt x="1715805" y="2357437"/>
                  </a:lnTo>
                  <a:lnTo>
                    <a:pt x="1617574" y="2357437"/>
                  </a:lnTo>
                  <a:lnTo>
                    <a:pt x="1617574" y="2259206"/>
                  </a:lnTo>
                  <a:close/>
                  <a:moveTo>
                    <a:pt x="1617574" y="2250281"/>
                  </a:moveTo>
                  <a:lnTo>
                    <a:pt x="1617574" y="2152050"/>
                  </a:lnTo>
                  <a:lnTo>
                    <a:pt x="1715805" y="2152050"/>
                  </a:lnTo>
                  <a:lnTo>
                    <a:pt x="1715805" y="2250281"/>
                  </a:lnTo>
                  <a:lnTo>
                    <a:pt x="1617574" y="2250281"/>
                  </a:lnTo>
                  <a:close/>
                  <a:moveTo>
                    <a:pt x="1724730" y="2152050"/>
                  </a:moveTo>
                  <a:lnTo>
                    <a:pt x="1821656" y="2152050"/>
                  </a:lnTo>
                  <a:lnTo>
                    <a:pt x="1821656" y="2250281"/>
                  </a:lnTo>
                  <a:lnTo>
                    <a:pt x="1724730" y="2250281"/>
                  </a:lnTo>
                  <a:lnTo>
                    <a:pt x="1724730" y="2152050"/>
                  </a:lnTo>
                  <a:close/>
                  <a:moveTo>
                    <a:pt x="1724730" y="2143125"/>
                  </a:moveTo>
                  <a:lnTo>
                    <a:pt x="1724730" y="2044894"/>
                  </a:lnTo>
                  <a:lnTo>
                    <a:pt x="1821656" y="2044894"/>
                  </a:lnTo>
                  <a:lnTo>
                    <a:pt x="1821656" y="2143125"/>
                  </a:lnTo>
                  <a:lnTo>
                    <a:pt x="1724730" y="2143125"/>
                  </a:lnTo>
                  <a:close/>
                  <a:moveTo>
                    <a:pt x="1821656" y="2035969"/>
                  </a:moveTo>
                  <a:lnTo>
                    <a:pt x="1724730" y="2035969"/>
                  </a:lnTo>
                  <a:lnTo>
                    <a:pt x="1724730" y="1937737"/>
                  </a:lnTo>
                  <a:lnTo>
                    <a:pt x="1821656" y="1937737"/>
                  </a:lnTo>
                  <a:lnTo>
                    <a:pt x="1821656" y="2035969"/>
                  </a:lnTo>
                  <a:close/>
                  <a:moveTo>
                    <a:pt x="1724730" y="1928812"/>
                  </a:moveTo>
                  <a:lnTo>
                    <a:pt x="1724730" y="1830581"/>
                  </a:lnTo>
                  <a:lnTo>
                    <a:pt x="1821656" y="1830581"/>
                  </a:lnTo>
                  <a:lnTo>
                    <a:pt x="1821656" y="1928812"/>
                  </a:lnTo>
                  <a:lnTo>
                    <a:pt x="1724730" y="1928812"/>
                  </a:lnTo>
                  <a:close/>
                  <a:moveTo>
                    <a:pt x="1821656" y="1821656"/>
                  </a:moveTo>
                  <a:lnTo>
                    <a:pt x="1724730" y="1821656"/>
                  </a:lnTo>
                  <a:lnTo>
                    <a:pt x="1724730" y="1723425"/>
                  </a:lnTo>
                  <a:lnTo>
                    <a:pt x="1821656" y="1723425"/>
                  </a:lnTo>
                  <a:lnTo>
                    <a:pt x="1821656" y="1821656"/>
                  </a:lnTo>
                  <a:close/>
                  <a:moveTo>
                    <a:pt x="1724730" y="1714500"/>
                  </a:moveTo>
                  <a:lnTo>
                    <a:pt x="1724730" y="1616269"/>
                  </a:lnTo>
                  <a:lnTo>
                    <a:pt x="1821656" y="1616269"/>
                  </a:lnTo>
                  <a:lnTo>
                    <a:pt x="1821656" y="1714500"/>
                  </a:lnTo>
                  <a:lnTo>
                    <a:pt x="1724730" y="1714500"/>
                  </a:lnTo>
                  <a:close/>
                  <a:moveTo>
                    <a:pt x="1821656" y="1607344"/>
                  </a:moveTo>
                  <a:lnTo>
                    <a:pt x="1724730" y="1607344"/>
                  </a:lnTo>
                  <a:lnTo>
                    <a:pt x="1724730" y="1509112"/>
                  </a:lnTo>
                  <a:lnTo>
                    <a:pt x="1821656" y="1509112"/>
                  </a:lnTo>
                  <a:lnTo>
                    <a:pt x="1821656" y="1607344"/>
                  </a:lnTo>
                  <a:close/>
                  <a:moveTo>
                    <a:pt x="1724730" y="1500187"/>
                  </a:moveTo>
                  <a:lnTo>
                    <a:pt x="1724730" y="1401956"/>
                  </a:lnTo>
                  <a:lnTo>
                    <a:pt x="1821656" y="1401956"/>
                  </a:lnTo>
                  <a:lnTo>
                    <a:pt x="1821656" y="1500187"/>
                  </a:lnTo>
                  <a:lnTo>
                    <a:pt x="1724730" y="1500187"/>
                  </a:lnTo>
                  <a:close/>
                  <a:moveTo>
                    <a:pt x="1821656" y="1393031"/>
                  </a:moveTo>
                  <a:lnTo>
                    <a:pt x="1724730" y="1393031"/>
                  </a:lnTo>
                  <a:lnTo>
                    <a:pt x="1724730" y="1294800"/>
                  </a:lnTo>
                  <a:lnTo>
                    <a:pt x="1821656" y="1294800"/>
                  </a:lnTo>
                  <a:lnTo>
                    <a:pt x="1821656" y="1393031"/>
                  </a:lnTo>
                  <a:close/>
                  <a:moveTo>
                    <a:pt x="1724730" y="1285875"/>
                  </a:moveTo>
                  <a:lnTo>
                    <a:pt x="1724730" y="1187644"/>
                  </a:lnTo>
                  <a:lnTo>
                    <a:pt x="1821656" y="1187644"/>
                  </a:lnTo>
                  <a:lnTo>
                    <a:pt x="1821656" y="1285875"/>
                  </a:lnTo>
                  <a:lnTo>
                    <a:pt x="1724730" y="1285875"/>
                  </a:lnTo>
                  <a:close/>
                  <a:moveTo>
                    <a:pt x="1821656" y="1178719"/>
                  </a:moveTo>
                  <a:lnTo>
                    <a:pt x="1724730" y="1178719"/>
                  </a:lnTo>
                  <a:lnTo>
                    <a:pt x="1724730" y="1080487"/>
                  </a:lnTo>
                  <a:lnTo>
                    <a:pt x="1821656" y="1080487"/>
                  </a:lnTo>
                  <a:lnTo>
                    <a:pt x="1821656" y="1178719"/>
                  </a:lnTo>
                  <a:close/>
                  <a:moveTo>
                    <a:pt x="1724730" y="1071562"/>
                  </a:moveTo>
                  <a:lnTo>
                    <a:pt x="1724730" y="973331"/>
                  </a:lnTo>
                  <a:lnTo>
                    <a:pt x="1821656" y="973331"/>
                  </a:lnTo>
                  <a:lnTo>
                    <a:pt x="1821656" y="1071562"/>
                  </a:lnTo>
                  <a:lnTo>
                    <a:pt x="1724730" y="1071562"/>
                  </a:lnTo>
                  <a:close/>
                  <a:moveTo>
                    <a:pt x="1821656" y="964406"/>
                  </a:moveTo>
                  <a:lnTo>
                    <a:pt x="1724730" y="964406"/>
                  </a:lnTo>
                  <a:lnTo>
                    <a:pt x="1724730" y="866175"/>
                  </a:lnTo>
                  <a:lnTo>
                    <a:pt x="1821656" y="866175"/>
                  </a:lnTo>
                  <a:lnTo>
                    <a:pt x="1821656" y="964406"/>
                  </a:lnTo>
                  <a:close/>
                  <a:moveTo>
                    <a:pt x="1724730" y="857250"/>
                  </a:moveTo>
                  <a:lnTo>
                    <a:pt x="1724730" y="759019"/>
                  </a:lnTo>
                  <a:lnTo>
                    <a:pt x="1821656" y="759019"/>
                  </a:lnTo>
                  <a:lnTo>
                    <a:pt x="1821656" y="857250"/>
                  </a:lnTo>
                  <a:lnTo>
                    <a:pt x="1724730" y="857250"/>
                  </a:lnTo>
                  <a:close/>
                  <a:moveTo>
                    <a:pt x="1821656" y="750094"/>
                  </a:moveTo>
                  <a:lnTo>
                    <a:pt x="1724730" y="750094"/>
                  </a:lnTo>
                  <a:lnTo>
                    <a:pt x="1724730" y="651862"/>
                  </a:lnTo>
                  <a:lnTo>
                    <a:pt x="1821656" y="651862"/>
                  </a:lnTo>
                  <a:lnTo>
                    <a:pt x="1821656" y="750094"/>
                  </a:lnTo>
                  <a:close/>
                  <a:moveTo>
                    <a:pt x="1724730" y="642938"/>
                  </a:moveTo>
                  <a:lnTo>
                    <a:pt x="1724730" y="544706"/>
                  </a:lnTo>
                  <a:lnTo>
                    <a:pt x="1821656" y="544706"/>
                  </a:lnTo>
                  <a:lnTo>
                    <a:pt x="1821656" y="642938"/>
                  </a:lnTo>
                  <a:lnTo>
                    <a:pt x="1724730" y="642938"/>
                  </a:lnTo>
                  <a:close/>
                  <a:moveTo>
                    <a:pt x="1821656" y="535781"/>
                  </a:moveTo>
                  <a:lnTo>
                    <a:pt x="1724730" y="535781"/>
                  </a:lnTo>
                  <a:lnTo>
                    <a:pt x="1724730" y="437550"/>
                  </a:lnTo>
                  <a:lnTo>
                    <a:pt x="1821656" y="437550"/>
                  </a:lnTo>
                  <a:lnTo>
                    <a:pt x="1821656" y="535781"/>
                  </a:lnTo>
                  <a:close/>
                  <a:moveTo>
                    <a:pt x="1724730" y="428625"/>
                  </a:moveTo>
                  <a:lnTo>
                    <a:pt x="1724730" y="330394"/>
                  </a:lnTo>
                  <a:lnTo>
                    <a:pt x="1821656" y="330394"/>
                  </a:lnTo>
                  <a:lnTo>
                    <a:pt x="1821656" y="428625"/>
                  </a:lnTo>
                  <a:lnTo>
                    <a:pt x="1724730" y="428625"/>
                  </a:lnTo>
                  <a:close/>
                  <a:moveTo>
                    <a:pt x="1821656" y="321469"/>
                  </a:moveTo>
                  <a:lnTo>
                    <a:pt x="1724730" y="321469"/>
                  </a:lnTo>
                  <a:lnTo>
                    <a:pt x="1724730" y="223237"/>
                  </a:lnTo>
                  <a:lnTo>
                    <a:pt x="1821656" y="223237"/>
                  </a:lnTo>
                  <a:lnTo>
                    <a:pt x="1821656" y="321469"/>
                  </a:lnTo>
                  <a:close/>
                  <a:moveTo>
                    <a:pt x="1724730" y="214313"/>
                  </a:moveTo>
                  <a:lnTo>
                    <a:pt x="1724730" y="116081"/>
                  </a:lnTo>
                  <a:lnTo>
                    <a:pt x="1821656" y="116081"/>
                  </a:lnTo>
                  <a:lnTo>
                    <a:pt x="1821656" y="214313"/>
                  </a:lnTo>
                  <a:lnTo>
                    <a:pt x="1724730" y="214313"/>
                  </a:lnTo>
                  <a:close/>
                  <a:moveTo>
                    <a:pt x="1821656" y="107156"/>
                  </a:moveTo>
                  <a:lnTo>
                    <a:pt x="1724730" y="107156"/>
                  </a:lnTo>
                  <a:lnTo>
                    <a:pt x="1724730" y="8925"/>
                  </a:lnTo>
                  <a:lnTo>
                    <a:pt x="1821656" y="8925"/>
                  </a:lnTo>
                  <a:lnTo>
                    <a:pt x="1821656" y="107156"/>
                  </a:lnTo>
                  <a:close/>
                  <a:moveTo>
                    <a:pt x="108452" y="8925"/>
                  </a:moveTo>
                  <a:lnTo>
                    <a:pt x="108452" y="107156"/>
                  </a:lnTo>
                  <a:lnTo>
                    <a:pt x="8925" y="107156"/>
                  </a:lnTo>
                  <a:lnTo>
                    <a:pt x="8925" y="8925"/>
                  </a:lnTo>
                  <a:lnTo>
                    <a:pt x="108452" y="8925"/>
                  </a:lnTo>
                  <a:close/>
                  <a:moveTo>
                    <a:pt x="8925" y="2259206"/>
                  </a:moveTo>
                  <a:lnTo>
                    <a:pt x="108452" y="2259206"/>
                  </a:lnTo>
                  <a:lnTo>
                    <a:pt x="108452" y="2357437"/>
                  </a:lnTo>
                  <a:lnTo>
                    <a:pt x="8925" y="2357437"/>
                  </a:lnTo>
                  <a:lnTo>
                    <a:pt x="8925" y="2259206"/>
                  </a:lnTo>
                  <a:close/>
                  <a:moveTo>
                    <a:pt x="1724730" y="2357437"/>
                  </a:moveTo>
                  <a:lnTo>
                    <a:pt x="1724730" y="2259206"/>
                  </a:lnTo>
                  <a:lnTo>
                    <a:pt x="1821656" y="2259206"/>
                  </a:lnTo>
                  <a:lnTo>
                    <a:pt x="1821656" y="2357437"/>
                  </a:lnTo>
                  <a:lnTo>
                    <a:pt x="1724730" y="2357437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44" name="Volný tvar: obrazec 43">
              <a:extLst>
                <a:ext uri="{FF2B5EF4-FFF2-40B4-BE49-F238E27FC236}">
                  <a16:creationId xmlns:a16="http://schemas.microsoft.com/office/drawing/2014/main" id="{D3E35DFC-C340-EA50-B56A-7DF28CD50FE7}"/>
                </a:ext>
              </a:extLst>
            </p:cNvPr>
            <p:cNvSpPr/>
            <p:nvPr/>
          </p:nvSpPr>
          <p:spPr>
            <a:xfrm>
              <a:off x="5377319" y="2038559"/>
              <a:ext cx="2134200" cy="214312"/>
            </a:xfrm>
            <a:custGeom>
              <a:avLst/>
              <a:gdLst>
                <a:gd name="connsiteX0" fmla="*/ 0 w 2134200"/>
                <a:gd name="connsiteY0" fmla="*/ 0 h 214312"/>
                <a:gd name="connsiteX1" fmla="*/ 2134200 w 2134200"/>
                <a:gd name="connsiteY1" fmla="*/ 0 h 214312"/>
                <a:gd name="connsiteX2" fmla="*/ 2134200 w 2134200"/>
                <a:gd name="connsiteY2" fmla="*/ 214313 h 214312"/>
                <a:gd name="connsiteX3" fmla="*/ 0 w 2134200"/>
                <a:gd name="connsiteY3" fmla="*/ 214313 h 2143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34200" h="214312">
                  <a:moveTo>
                    <a:pt x="0" y="0"/>
                  </a:moveTo>
                  <a:lnTo>
                    <a:pt x="2134200" y="0"/>
                  </a:lnTo>
                  <a:lnTo>
                    <a:pt x="2134200" y="214313"/>
                  </a:lnTo>
                  <a:lnTo>
                    <a:pt x="0" y="214313"/>
                  </a:lnTo>
                  <a:close/>
                </a:path>
              </a:pathLst>
            </a:custGeom>
            <a:solidFill>
              <a:schemeClr val="accent2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45" name="Volný tvar: obrazec 44">
              <a:extLst>
                <a:ext uri="{FF2B5EF4-FFF2-40B4-BE49-F238E27FC236}">
                  <a16:creationId xmlns:a16="http://schemas.microsoft.com/office/drawing/2014/main" id="{F88480F2-B8A7-14DE-5818-78CE2D4BB764}"/>
                </a:ext>
              </a:extLst>
            </p:cNvPr>
            <p:cNvSpPr/>
            <p:nvPr/>
          </p:nvSpPr>
          <p:spPr>
            <a:xfrm>
              <a:off x="5658602" y="2099414"/>
              <a:ext cx="107156" cy="107156"/>
            </a:xfrm>
            <a:custGeom>
              <a:avLst/>
              <a:gdLst>
                <a:gd name="connsiteX0" fmla="*/ 107156 w 107156"/>
                <a:gd name="connsiteY0" fmla="*/ 53578 h 107156"/>
                <a:gd name="connsiteX1" fmla="*/ 53578 w 107156"/>
                <a:gd name="connsiteY1" fmla="*/ 107156 h 107156"/>
                <a:gd name="connsiteX2" fmla="*/ 0 w 107156"/>
                <a:gd name="connsiteY2" fmla="*/ 53578 h 107156"/>
                <a:gd name="connsiteX3" fmla="*/ 53578 w 107156"/>
                <a:gd name="connsiteY3" fmla="*/ 0 h 107156"/>
                <a:gd name="connsiteX4" fmla="*/ 107156 w 107156"/>
                <a:gd name="connsiteY4" fmla="*/ 53578 h 10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6" h="107156">
                  <a:moveTo>
                    <a:pt x="107156" y="53578"/>
                  </a:moveTo>
                  <a:cubicBezTo>
                    <a:pt x="107156" y="83169"/>
                    <a:pt x="83168" y="107156"/>
                    <a:pt x="53578" y="107156"/>
                  </a:cubicBezTo>
                  <a:cubicBezTo>
                    <a:pt x="23988" y="107156"/>
                    <a:pt x="0" y="83169"/>
                    <a:pt x="0" y="53578"/>
                  </a:cubicBezTo>
                  <a:cubicBezTo>
                    <a:pt x="0" y="23988"/>
                    <a:pt x="23988" y="0"/>
                    <a:pt x="53578" y="0"/>
                  </a:cubicBezTo>
                  <a:cubicBezTo>
                    <a:pt x="83168" y="0"/>
                    <a:pt x="107156" y="23988"/>
                    <a:pt x="107156" y="535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  <p:sp>
          <p:nvSpPr>
            <p:cNvPr id="46" name="Volný tvar: obrazec 45">
              <a:extLst>
                <a:ext uri="{FF2B5EF4-FFF2-40B4-BE49-F238E27FC236}">
                  <a16:creationId xmlns:a16="http://schemas.microsoft.com/office/drawing/2014/main" id="{15AFA591-E9F9-FD78-ACBE-9C2F418401F0}"/>
                </a:ext>
              </a:extLst>
            </p:cNvPr>
            <p:cNvSpPr/>
            <p:nvPr/>
          </p:nvSpPr>
          <p:spPr>
            <a:xfrm>
              <a:off x="7158789" y="2099414"/>
              <a:ext cx="107156" cy="107156"/>
            </a:xfrm>
            <a:custGeom>
              <a:avLst/>
              <a:gdLst>
                <a:gd name="connsiteX0" fmla="*/ 107156 w 107156"/>
                <a:gd name="connsiteY0" fmla="*/ 53578 h 107156"/>
                <a:gd name="connsiteX1" fmla="*/ 53578 w 107156"/>
                <a:gd name="connsiteY1" fmla="*/ 107156 h 107156"/>
                <a:gd name="connsiteX2" fmla="*/ 0 w 107156"/>
                <a:gd name="connsiteY2" fmla="*/ 53578 h 107156"/>
                <a:gd name="connsiteX3" fmla="*/ 53578 w 107156"/>
                <a:gd name="connsiteY3" fmla="*/ 0 h 107156"/>
                <a:gd name="connsiteX4" fmla="*/ 107156 w 107156"/>
                <a:gd name="connsiteY4" fmla="*/ 53578 h 1071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7156" h="107156">
                  <a:moveTo>
                    <a:pt x="107156" y="53578"/>
                  </a:moveTo>
                  <a:cubicBezTo>
                    <a:pt x="107156" y="83169"/>
                    <a:pt x="83169" y="107156"/>
                    <a:pt x="53578" y="107156"/>
                  </a:cubicBezTo>
                  <a:cubicBezTo>
                    <a:pt x="23988" y="107156"/>
                    <a:pt x="0" y="83169"/>
                    <a:pt x="0" y="53578"/>
                  </a:cubicBezTo>
                  <a:cubicBezTo>
                    <a:pt x="0" y="23988"/>
                    <a:pt x="23988" y="0"/>
                    <a:pt x="53578" y="0"/>
                  </a:cubicBezTo>
                  <a:cubicBezTo>
                    <a:pt x="83169" y="0"/>
                    <a:pt x="107156" y="23988"/>
                    <a:pt x="107156" y="53578"/>
                  </a:cubicBezTo>
                  <a:close/>
                </a:path>
              </a:pathLst>
            </a:custGeom>
            <a:solidFill>
              <a:srgbClr val="FFFFFF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/>
            </a:p>
          </p:txBody>
        </p:sp>
      </p:grpSp>
      <p:sp>
        <p:nvSpPr>
          <p:cNvPr id="47" name="TextovéPole 46">
            <a:extLst>
              <a:ext uri="{FF2B5EF4-FFF2-40B4-BE49-F238E27FC236}">
                <a16:creationId xmlns:a16="http://schemas.microsoft.com/office/drawing/2014/main" id="{BD17397F-5D04-07C4-4A77-FD009FC9BDEB}"/>
              </a:ext>
            </a:extLst>
          </p:cNvPr>
          <p:cNvSpPr txBox="1"/>
          <p:nvPr/>
        </p:nvSpPr>
        <p:spPr>
          <a:xfrm>
            <a:off x="8465824" y="2350517"/>
            <a:ext cx="2850057" cy="2023631"/>
          </a:xfrm>
          <a:prstGeom prst="rect">
            <a:avLst/>
          </a:prstGeom>
          <a:noFill/>
        </p:spPr>
        <p:txBody>
          <a:bodyPr wrap="square" lIns="180000" rIns="180000" rtlCol="0">
            <a:spAutoFit/>
          </a:bodyPr>
          <a:lstStyle/>
          <a:p>
            <a:pPr>
              <a:spcAft>
                <a:spcPts val="1200"/>
              </a:spcAft>
            </a:pPr>
            <a:r>
              <a:rPr lang="cs-CZ" sz="1600" b="1" dirty="0">
                <a:solidFill>
                  <a:srgbClr val="005A75"/>
                </a:solidFill>
              </a:rPr>
              <a:t>Činnosti asistence</a:t>
            </a:r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5A75"/>
                </a:solidFill>
              </a:rPr>
              <a:t>Kapitoly kopírují strukturu vyhlášky</a:t>
            </a:r>
          </a:p>
          <a:p>
            <a:pPr marL="285750" lvl="1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5A75"/>
                </a:solidFill>
              </a:rPr>
              <a:t>Podkapitola zaměřená na práci s novou DSSP</a:t>
            </a:r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endParaRPr lang="cs-CZ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dirty="0"/>
          </a:p>
        </p:txBody>
      </p:sp>
      <p:sp>
        <p:nvSpPr>
          <p:cNvPr id="48" name="Ovál 47">
            <a:extLst>
              <a:ext uri="{FF2B5EF4-FFF2-40B4-BE49-F238E27FC236}">
                <a16:creationId xmlns:a16="http://schemas.microsoft.com/office/drawing/2014/main" id="{8D1B382D-0751-A28F-654E-E9661F2663A7}"/>
              </a:ext>
            </a:extLst>
          </p:cNvPr>
          <p:cNvSpPr/>
          <p:nvPr/>
        </p:nvSpPr>
        <p:spPr>
          <a:xfrm>
            <a:off x="9625288" y="1667567"/>
            <a:ext cx="531143" cy="531143"/>
          </a:xfrm>
          <a:prstGeom prst="ellipse">
            <a:avLst/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>
                <a:solidFill>
                  <a:schemeClr val="accent2"/>
                </a:solidFill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4748699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37" grpId="0"/>
      <p:bldP spid="38" grpId="0" animBg="1"/>
      <p:bldP spid="47" grpId="0"/>
      <p:bldP spid="4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7"/>
          <p:cNvSpPr/>
          <p:nvPr/>
        </p:nvSpPr>
        <p:spPr>
          <a:xfrm>
            <a:off x="0" y="5866033"/>
            <a:ext cx="12192000" cy="991967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 dirty="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7"/>
          <p:cNvSpPr txBox="1"/>
          <p:nvPr/>
        </p:nvSpPr>
        <p:spPr>
          <a:xfrm>
            <a:off x="316645" y="367912"/>
            <a:ext cx="8201712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cs-CZ" sz="3600" b="1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Pilíře zákona o podpoře bydlení</a:t>
            </a:r>
            <a:endParaRPr sz="3600" b="1" i="0" u="none" strike="noStrike" cap="none" dirty="0">
              <a:solidFill>
                <a:srgbClr val="005A7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5" name="Google Shape;185;p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6" name="Google Shape;186;p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cs-CZ" sz="800" b="0" i="0" u="none" strike="noStrike" cap="none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Strana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7"/>
          <p:cNvSpPr txBox="1"/>
          <p:nvPr/>
        </p:nvSpPr>
        <p:spPr>
          <a:xfrm>
            <a:off x="1189173" y="6343246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cs-CZ"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800" b="0" i="0" u="none" strike="noStrike" cap="none" dirty="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0" name="Google Shape;190;p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7"/>
          <p:cNvSpPr txBox="1"/>
          <p:nvPr/>
        </p:nvSpPr>
        <p:spPr>
          <a:xfrm>
            <a:off x="356400" y="1017611"/>
            <a:ext cx="9223999" cy="457044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</a:pPr>
            <a:r>
              <a:rPr lang="cs-CZ" sz="2000" b="1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Kontaktní místa pro bydlení na obcích (KMB)</a:t>
            </a:r>
          </a:p>
          <a:p>
            <a:pPr marL="457200" marR="0" lvl="0" indent="-457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</a:pPr>
            <a:endParaRPr lang="cs-CZ" sz="2000" b="1" i="0" u="none" strike="noStrike" cap="none" dirty="0">
              <a:solidFill>
                <a:srgbClr val="005A7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457200">
              <a:lnSpc>
                <a:spcPct val="150000"/>
              </a:lnSpc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</a:pPr>
            <a:r>
              <a:rPr lang="cs-CZ" sz="2000" b="1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Systém garancí pro soukromé majitele a kompenzací pro obce pronajímající byty v rámci obecního podporovaného bydlení</a:t>
            </a:r>
            <a:endParaRPr lang="cs-CZ"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457200">
              <a:lnSpc>
                <a:spcPct val="150000"/>
              </a:lnSpc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</a:pPr>
            <a:endParaRPr lang="cs-CZ" sz="2000" b="1" i="0" u="none" strike="noStrike" cap="none" dirty="0">
              <a:solidFill>
                <a:srgbClr val="005A75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indent="-457200">
              <a:lnSpc>
                <a:spcPct val="150000"/>
              </a:lnSpc>
              <a:buClr>
                <a:srgbClr val="005A75"/>
              </a:buClr>
              <a:buSzPts val="1800"/>
              <a:buFont typeface="Arial" panose="020B0604020202020204" pitchFamily="34" charset="0"/>
              <a:buChar char="•"/>
            </a:pPr>
            <a:r>
              <a:rPr lang="cs-CZ" sz="2000" b="1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Asistence v bydlení (podpora nájemníků v bytech)</a:t>
            </a:r>
          </a:p>
          <a:p>
            <a:pPr>
              <a:lnSpc>
                <a:spcPct val="150000"/>
              </a:lnSpc>
              <a:buClr>
                <a:srgbClr val="005A75"/>
              </a:buClr>
              <a:buSzPts val="1800"/>
            </a:pPr>
            <a:r>
              <a:rPr lang="cs-CZ" sz="2000" b="0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Nezbytná pro prevenci ztráty bydlení, minimalizaci rizik po majitele i sousedy.</a:t>
            </a:r>
            <a:endParaRPr lang="cs-CZ" sz="20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50000"/>
              </a:lnSpc>
              <a:buSzPts val="1800"/>
            </a:pPr>
            <a:endParaRPr lang="cs-CZ" sz="2000" b="1" i="0" u="none" strike="noStrike" cap="none" dirty="0">
              <a:solidFill>
                <a:srgbClr val="005A75"/>
              </a:solidFill>
              <a:latin typeface="Arial"/>
              <a:ea typeface="Arial"/>
              <a:cs typeface="Arial"/>
              <a:sym typeface="Arial"/>
            </a:endParaRPr>
          </a:p>
          <a:p>
            <a:pPr>
              <a:lnSpc>
                <a:spcPct val="150000"/>
              </a:lnSpc>
              <a:buSzPts val="1800"/>
            </a:pPr>
            <a:r>
              <a:rPr lang="cs-CZ" sz="2000" b="1" i="0" u="sng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Asistence – agenda MPSV, poděkování za prezentace</a:t>
            </a: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75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"/>
          <p:cNvSpPr txBox="1">
            <a:spLocks noGrp="1"/>
          </p:cNvSpPr>
          <p:nvPr>
            <p:ph type="sldNum" idx="12"/>
          </p:nvPr>
        </p:nvSpPr>
        <p:spPr>
          <a:xfrm>
            <a:off x="1281003" y="6341457"/>
            <a:ext cx="345567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20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1" name="Google Shape;221;p9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2" name="Google Shape;222;p9"/>
          <p:cNvSpPr txBox="1"/>
          <p:nvPr/>
        </p:nvSpPr>
        <p:spPr>
          <a:xfrm>
            <a:off x="1256262" y="6212390"/>
            <a:ext cx="52015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Google Shape;22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9"/>
          <p:cNvSpPr txBox="1"/>
          <p:nvPr/>
        </p:nvSpPr>
        <p:spPr>
          <a:xfrm>
            <a:off x="2264495" y="1850770"/>
            <a:ext cx="6299551" cy="2385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spcAft>
                <a:spcPts val="600"/>
              </a:spcAft>
            </a:pPr>
            <a:r>
              <a:rPr lang="pl-PL" sz="4800" b="1" dirty="0">
                <a:solidFill>
                  <a:srgbClr val="EFE4D5"/>
                </a:solidFill>
                <a:latin typeface="+mj-lt"/>
                <a:ea typeface="Open Sans ExtraBold" pitchFamily="2" charset="0"/>
                <a:cs typeface="Open Sans ExtraBold" pitchFamily="2" charset="0"/>
              </a:rPr>
              <a:t>Vyhláška o vymezení rozsahu činností asistence v bydlení</a:t>
            </a:r>
          </a:p>
        </p:txBody>
      </p:sp>
      <p:pic>
        <p:nvPicPr>
          <p:cNvPr id="231" name="Google Shape;231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9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67;p6">
            <a:extLst>
              <a:ext uri="{FF2B5EF4-FFF2-40B4-BE49-F238E27FC236}">
                <a16:creationId xmlns:a16="http://schemas.microsoft.com/office/drawing/2014/main" id="{5A01802C-C428-0598-2853-346D49E8DB5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6610" y="2559800"/>
            <a:ext cx="1309803" cy="9671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168301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356400" y="522536"/>
            <a:ext cx="8201712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3600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Legislativní proces</a:t>
            </a:r>
            <a:endParaRPr kumimoji="0" sz="18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21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356400" y="1694433"/>
            <a:ext cx="9029378" cy="16311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aktuálně ukončeno mezirezortní připomínkové řízení</a:t>
            </a:r>
          </a:p>
          <a:p>
            <a:pPr marL="285750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005A75"/>
              </a:solidFill>
              <a:ea typeface="Arial"/>
              <a:cs typeface="Arial"/>
              <a:sym typeface="Arial"/>
            </a:endParaRPr>
          </a:p>
          <a:p>
            <a:pPr marL="285750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vyhláška se chystá do legislativního procesu</a:t>
            </a:r>
          </a:p>
          <a:p>
            <a:pPr marL="285750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endParaRPr lang="cs-CZ" sz="2000" dirty="0">
              <a:solidFill>
                <a:srgbClr val="005A75"/>
              </a:solidFill>
              <a:ea typeface="Arial"/>
              <a:cs typeface="Arial"/>
              <a:sym typeface="Arial"/>
            </a:endParaRPr>
          </a:p>
          <a:p>
            <a:pPr marL="285750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účinnost vyhlášky od 1.1. 2026</a:t>
            </a:r>
          </a:p>
        </p:txBody>
      </p:sp>
    </p:spTree>
    <p:extLst>
      <p:ext uri="{BB962C8B-B14F-4D97-AF65-F5344CB8AC3E}">
        <p14:creationId xmlns:p14="http://schemas.microsoft.com/office/powerpoint/2010/main" val="31393410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7" y="138894"/>
            <a:ext cx="11099617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5725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s-CZ" sz="3600" i="0" u="none" strike="noStrike" cap="none" dirty="0">
                <a:solidFill>
                  <a:srgbClr val="005A75"/>
                </a:solidFill>
                <a:latin typeface="+mj-lt"/>
                <a:ea typeface="Arial"/>
                <a:cs typeface="Arial"/>
                <a:sym typeface="Arial"/>
              </a:rPr>
              <a:t>Podpora a pomoc při zajištění peněžních prostředků a nakládání s nimi</a:t>
            </a: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22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60963" y="1630312"/>
            <a:ext cx="11670073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cs-CZ" sz="2000" dirty="0">
                <a:solidFill>
                  <a:srgbClr val="005A75"/>
                </a:solidFill>
              </a:rPr>
              <a:t>Za účelem zajištění peněžních prostředků k udržení bydlení ve vhodném bytě a nakládání s nimi se při poskytování asistence podporované osobě zajišťuje:</a:t>
            </a:r>
          </a:p>
          <a:p>
            <a:r>
              <a:rPr lang="cs-CZ" sz="2000" dirty="0">
                <a:solidFill>
                  <a:srgbClr val="005A75"/>
                </a:solidFill>
              </a:rPr>
              <a:t> 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získání a udržení zaměstnání,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získávání jiných zdrojů příjmů než ze zaměstnání,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získávání potravinové a materiální pomoci a </a:t>
            </a:r>
          </a:p>
          <a:p>
            <a:pPr marL="34290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účelném využívání příjmů, zejména k plnění peněžitých závazků souvisejících s bydlením a k uspokojování základních životních potřeb. </a:t>
            </a:r>
            <a:endParaRPr lang="cs-CZ" sz="2000" dirty="0">
              <a:solidFill>
                <a:srgbClr val="005A75"/>
              </a:solidFill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95866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482783" y="430166"/>
            <a:ext cx="909281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5725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s-CZ" sz="3600" i="0" u="none" strike="noStrike" cap="none" dirty="0">
                <a:solidFill>
                  <a:srgbClr val="005A75"/>
                </a:solidFill>
                <a:latin typeface="+mj-lt"/>
                <a:ea typeface="Arial"/>
                <a:cs typeface="Arial"/>
                <a:sym typeface="Arial"/>
              </a:rPr>
              <a:t>Podpora a pomoc při řešení zadlužení</a:t>
            </a: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23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60963" y="1630312"/>
            <a:ext cx="11670073" cy="28622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cs-CZ" sz="2000" dirty="0">
                <a:solidFill>
                  <a:srgbClr val="005A75"/>
                </a:solidFill>
              </a:rPr>
              <a:t>Za účelem řešení zadlužení, které ohrožuje udržení bydlení ve vhodném bytě, se při poskytování asistence podporované osobě zajišťuje</a:t>
            </a:r>
          </a:p>
          <a:p>
            <a:r>
              <a:rPr lang="cs-CZ" sz="2000" dirty="0">
                <a:solidFill>
                  <a:srgbClr val="005A75"/>
                </a:solidFill>
              </a:rPr>
              <a:t> 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sestavení přehledu dluhů,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řešení dluhů, pokud nebyla zajištěna odborná pomoc,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zprostředkování kontaktu na poskytovatele služeb v oblasti řešení zadlužení,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řešení dluhů s věřiteli podle doporučení poskytovatele služeb v oblasti zadlužení a 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předcházení dalšímu zadlužení.</a:t>
            </a:r>
          </a:p>
        </p:txBody>
      </p:sp>
    </p:spTree>
    <p:extLst>
      <p:ext uri="{BB962C8B-B14F-4D97-AF65-F5344CB8AC3E}">
        <p14:creationId xmlns:p14="http://schemas.microsoft.com/office/powerpoint/2010/main" val="165456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106559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5725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s-CZ" sz="3600" i="0" u="none" strike="noStrike" cap="none" dirty="0">
                <a:solidFill>
                  <a:srgbClr val="005A75"/>
                </a:solidFill>
                <a:latin typeface="+mj-lt"/>
                <a:ea typeface="Arial"/>
                <a:cs typeface="Arial"/>
                <a:sym typeface="Arial"/>
              </a:rPr>
              <a:t>Podpora a pomoc při zajištění sociálních služeb a dalších služeb</a:t>
            </a: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24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60963" y="1630312"/>
            <a:ext cx="11670073" cy="25545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cs-CZ" sz="2000" dirty="0">
                <a:solidFill>
                  <a:srgbClr val="005A75"/>
                </a:solidFill>
              </a:rPr>
              <a:t>Za účelem zajištění sociálních služeb podle zákona o sociálních službách a dalších služeb potřebných k udržení bydlení ve vhodném bytě se při poskytování asistence podporované osobě zajišťuje </a:t>
            </a:r>
          </a:p>
          <a:p>
            <a:r>
              <a:rPr lang="cs-CZ" sz="2000" dirty="0">
                <a:solidFill>
                  <a:srgbClr val="005A75"/>
                </a:solidFill>
              </a:rPr>
              <a:t> 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vyhledávání a zprostředkování sociálních služeb,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komunikaci s dodavateli energií,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jednání a komunikaci se správními orgány a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vyhledávání dalších služeb podporujících sociální začlenění podporované osoby.</a:t>
            </a:r>
          </a:p>
        </p:txBody>
      </p:sp>
    </p:spTree>
    <p:extLst>
      <p:ext uri="{BB962C8B-B14F-4D97-AF65-F5344CB8AC3E}">
        <p14:creationId xmlns:p14="http://schemas.microsoft.com/office/powerpoint/2010/main" val="309270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9" y="138894"/>
            <a:ext cx="7776314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85725" marR="0" lvl="0" indent="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s-CZ" sz="3600" i="0" u="none" strike="noStrike" cap="none" dirty="0">
                <a:solidFill>
                  <a:srgbClr val="005A75"/>
                </a:solidFill>
                <a:latin typeface="+mj-lt"/>
                <a:ea typeface="Arial"/>
                <a:cs typeface="Arial"/>
                <a:sym typeface="Arial"/>
              </a:rPr>
              <a:t>Podpora a pomoc při navázání nebo udržení sociálních vazeb</a:t>
            </a: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25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60963" y="1630312"/>
            <a:ext cx="11670073" cy="317005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cs-CZ" sz="2000" dirty="0">
                <a:solidFill>
                  <a:srgbClr val="005A75"/>
                </a:solidFill>
              </a:rPr>
              <a:t>Za účelem vytvoření, navázání nebo udržení </a:t>
            </a:r>
            <a:r>
              <a:rPr lang="cs-CZ" sz="2000" b="1" dirty="0">
                <a:solidFill>
                  <a:srgbClr val="005A75"/>
                </a:solidFill>
              </a:rPr>
              <a:t>sociálních vazeb </a:t>
            </a:r>
            <a:r>
              <a:rPr lang="cs-CZ" sz="2000" dirty="0">
                <a:solidFill>
                  <a:srgbClr val="005A75"/>
                </a:solidFill>
              </a:rPr>
              <a:t>potřebných k udržení bydlení ve vhodném bytě, včetně dosahování a udržování dobrých </a:t>
            </a:r>
            <a:r>
              <a:rPr lang="cs-CZ" sz="2000" b="1" dirty="0">
                <a:solidFill>
                  <a:srgbClr val="005A75"/>
                </a:solidFill>
              </a:rPr>
              <a:t>sousedských vztahů</a:t>
            </a:r>
            <a:r>
              <a:rPr lang="cs-CZ" sz="2000" dirty="0">
                <a:solidFill>
                  <a:srgbClr val="005A75"/>
                </a:solidFill>
              </a:rPr>
              <a:t> a řešení případných sousedských sporů, se při poskytování asistence podporované osobě zajišťuje</a:t>
            </a:r>
          </a:p>
          <a:p>
            <a:endParaRPr lang="cs-CZ" sz="2000" dirty="0">
              <a:solidFill>
                <a:srgbClr val="005A75"/>
              </a:solidFill>
            </a:endParaRPr>
          </a:p>
          <a:p>
            <a:pPr marL="34290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předcházení nežádoucího přistěhování dalších osob a při zvládání návštěv, </a:t>
            </a:r>
          </a:p>
          <a:p>
            <a:pPr marL="34290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obnovení a udržování funkčních rodinných vztahů,</a:t>
            </a:r>
          </a:p>
          <a:p>
            <a:pPr marL="34290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dosahování a udržování dobrých sousedských vztahů a řešení případných sousedských sporů a </a:t>
            </a:r>
          </a:p>
          <a:p>
            <a:pPr marL="34290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navazování a udržování sociálních vazeb a zapojení do místního společenství za účelem integrace a předcházení osamělosti.</a:t>
            </a:r>
          </a:p>
        </p:txBody>
      </p:sp>
    </p:spTree>
    <p:extLst>
      <p:ext uri="{BB962C8B-B14F-4D97-AF65-F5344CB8AC3E}">
        <p14:creationId xmlns:p14="http://schemas.microsoft.com/office/powerpoint/2010/main" val="11518904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077062" cy="15460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defTabSz="914400" rtl="0" eaLnBrk="1" fontAlgn="auto" latinLnBrk="0" hangingPunct="1">
              <a:lnSpc>
                <a:spcPct val="115000"/>
              </a:lnSpc>
              <a:spcBef>
                <a:spcPts val="1050"/>
              </a:spcBef>
              <a:spcAft>
                <a:spcPts val="300"/>
              </a:spcAft>
              <a:buClr>
                <a:srgbClr val="000000"/>
              </a:buClr>
              <a:buSzPts val="1100"/>
              <a:buFont typeface="Arial"/>
              <a:buNone/>
              <a:tabLst/>
              <a:defRPr/>
            </a:pP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+mj-lt"/>
                <a:ea typeface="Arial"/>
                <a:cs typeface="Arial"/>
                <a:sym typeface="Arial"/>
              </a:rPr>
              <a:t>Podpora a pomoc při hospodárném užívání bytu a jeho udržování ve vyhovujícím stavu</a:t>
            </a: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26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60963" y="2031275"/>
            <a:ext cx="11670073" cy="22467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cs-CZ" sz="2000" dirty="0">
                <a:solidFill>
                  <a:srgbClr val="005A75"/>
                </a:solidFill>
              </a:rPr>
              <a:t>Za účelem hospodárného užívání bytu, které nevede k jeho nadměrnému opotřebení, a udržování bytu ve vyhovujícím stavu, se při poskytování asistence podporované osobě zajišťuje</a:t>
            </a:r>
          </a:p>
          <a:p>
            <a:r>
              <a:rPr lang="cs-CZ" sz="2000" dirty="0">
                <a:solidFill>
                  <a:srgbClr val="005A75"/>
                </a:solidFill>
              </a:rPr>
              <a:t>   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nastěhování a se zajištěním vhodného vybavení bytu,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hospodárném využívání vody, elektřiny, plynu nebo tepelné energie,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při udržování pořádku a čistoty v bytě a domě a</a:t>
            </a:r>
          </a:p>
          <a:p>
            <a:pPr marL="342900" lvl="0" indent="-342900">
              <a:buClr>
                <a:srgbClr val="005A75"/>
              </a:buClr>
              <a:buFont typeface="+mj-lt"/>
              <a:buAutoNum type="alphaLcParenR"/>
            </a:pPr>
            <a:r>
              <a:rPr lang="cs-CZ" sz="2000" dirty="0">
                <a:solidFill>
                  <a:srgbClr val="005A75"/>
                </a:solidFill>
              </a:rPr>
              <a:t>podpora a pomoc s běžnou údržbou a drobnými opravami souvisejícími s užíváním bytu.</a:t>
            </a:r>
          </a:p>
        </p:txBody>
      </p:sp>
    </p:spTree>
    <p:extLst>
      <p:ext uri="{BB962C8B-B14F-4D97-AF65-F5344CB8AC3E}">
        <p14:creationId xmlns:p14="http://schemas.microsoft.com/office/powerpoint/2010/main" val="35501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86791"/>
            <a:ext cx="10224546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2800"/>
              <a:defRPr/>
            </a:pP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+mj-lt"/>
                <a:ea typeface="Arial"/>
                <a:cs typeface="Arial"/>
                <a:sym typeface="Arial"/>
              </a:rPr>
              <a:t>Podpora a pomoc za účelem opětovného získání vyhovujícího bydlení</a:t>
            </a: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27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86138" y="1310498"/>
            <a:ext cx="11670073" cy="45408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cs-CZ" sz="1800" dirty="0">
                <a:solidFill>
                  <a:srgbClr val="005A75"/>
                </a:solidFill>
                <a:ea typeface="Times New Roman" panose="02020603050405020304" pitchFamily="18" charset="0"/>
              </a:rPr>
              <a:t>(1) Za účelem opětovného získání vyhovujícího bydlení se</a:t>
            </a:r>
            <a:r>
              <a:rPr lang="cs-CZ" sz="1800" dirty="0">
                <a:solidFill>
                  <a:srgbClr val="005A75"/>
                </a:solidFill>
                <a:ea typeface="Calibri" panose="020F0502020204030204" pitchFamily="34" charset="0"/>
              </a:rPr>
              <a:t> při poskytování asistence podporované osobě zajišťuje:</a:t>
            </a:r>
          </a:p>
          <a:p>
            <a:pPr indent="449580" algn="just">
              <a:lnSpc>
                <a:spcPct val="106000"/>
              </a:lnSpc>
              <a:buNone/>
            </a:pPr>
            <a:r>
              <a:rPr lang="cs-CZ" sz="1800" dirty="0">
                <a:solidFill>
                  <a:srgbClr val="005A75"/>
                </a:solidFill>
                <a:ea typeface="Calibri" panose="020F0502020204030204" pitchFamily="34" charset="0"/>
              </a:rPr>
              <a:t> </a:t>
            </a:r>
          </a:p>
          <a:p>
            <a:pPr marL="342900" lvl="0" indent="-342900" algn="just">
              <a:buClr>
                <a:srgbClr val="005A75"/>
              </a:buClr>
              <a:buFont typeface="+mj-lt"/>
              <a:buAutoNum type="alphaLcParenR"/>
            </a:pPr>
            <a:r>
              <a:rPr lang="cs-CZ" sz="1800" dirty="0">
                <a:solidFill>
                  <a:srgbClr val="005A7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podpora a pomoc při opětovném získání právního titulu k užívání bytu za účelem zajištění bytové potřeby, zejména při jednání s pronajímatelem,</a:t>
            </a:r>
          </a:p>
          <a:p>
            <a:pPr marL="342900" lvl="0" indent="-342900" algn="just">
              <a:buClr>
                <a:srgbClr val="005A75"/>
              </a:buClr>
              <a:buFont typeface="+mj-lt"/>
              <a:buAutoNum type="alphaLcParenR"/>
            </a:pPr>
            <a:r>
              <a:rPr lang="cs-CZ" sz="1800" dirty="0">
                <a:solidFill>
                  <a:srgbClr val="005A75"/>
                </a:solidFill>
                <a:ea typeface="Times New Roman" panose="02020603050405020304" pitchFamily="18" charset="0"/>
                <a:cs typeface="Times New Roman" panose="02020603050405020304" pitchFamily="18" charset="0"/>
              </a:rPr>
              <a:t>podpora a pomoc při odstraňování vad, kvůli kterým přestal být byt pro podporovanou osobu vhodným bytem,</a:t>
            </a:r>
          </a:p>
          <a:p>
            <a:pPr marL="342900" lvl="0" indent="-342900" algn="just">
              <a:buClr>
                <a:srgbClr val="005A75"/>
              </a:buClr>
              <a:buFont typeface="+mj-lt"/>
              <a:buAutoNum type="alphaLcParenR"/>
            </a:pPr>
            <a:r>
              <a:rPr lang="cs-CZ" sz="1800" dirty="0">
                <a:solidFill>
                  <a:srgbClr val="005A75"/>
                </a:solidFill>
              </a:rPr>
              <a:t>podpora a pomoc při řešení vykázání osoby, která se na členu domácnosti dopustila domácího násilí, ze společného obydlí, </a:t>
            </a:r>
          </a:p>
          <a:p>
            <a:pPr marL="342900" lvl="0" indent="-342900" algn="just">
              <a:buClr>
                <a:srgbClr val="005A75"/>
              </a:buClr>
              <a:buFont typeface="+mj-lt"/>
              <a:buAutoNum type="alphaLcParenR"/>
            </a:pPr>
            <a:r>
              <a:rPr lang="cs-CZ" sz="1800" dirty="0">
                <a:solidFill>
                  <a:srgbClr val="005A75"/>
                </a:solidFill>
              </a:rPr>
              <a:t>podpora a pomoc po ztrátě vyhovujícího bydlení při vyklizení bytu, v souvislosti s nímž byla poskytována asistence,</a:t>
            </a:r>
          </a:p>
          <a:p>
            <a:pPr marL="342900" lvl="0" indent="-342900" algn="just">
              <a:buClr>
                <a:srgbClr val="005A75"/>
              </a:buClr>
              <a:buFont typeface="+mj-lt"/>
              <a:buAutoNum type="alphaLcParenR"/>
            </a:pPr>
            <a:r>
              <a:rPr lang="cs-CZ" sz="1800" dirty="0">
                <a:solidFill>
                  <a:srgbClr val="005A75"/>
                </a:solidFill>
              </a:rPr>
              <a:t>podpora a pomoc při vyhledávání nabídek nájmu vhodného bytu a následného jednání s možnými pronajímateli, včetně podpory a pomoci  za účelem za účelem zajištění dočasného ubytování před nastěhováním do vhodného bytu</a:t>
            </a:r>
          </a:p>
          <a:p>
            <a:r>
              <a:rPr lang="cs-CZ" sz="1800" dirty="0">
                <a:solidFill>
                  <a:srgbClr val="005A75"/>
                </a:solidFill>
              </a:rPr>
              <a:t> </a:t>
            </a:r>
          </a:p>
          <a:p>
            <a:r>
              <a:rPr lang="cs-CZ" sz="1800" dirty="0">
                <a:solidFill>
                  <a:srgbClr val="005A75"/>
                </a:solidFill>
              </a:rPr>
              <a:t>(2) Za účelem opětovného získání vyhovujícího bydlení se při poskytování asistence zajišťuje také podpora a pomoc podle § 1 až 5 obdobně.</a:t>
            </a:r>
          </a:p>
        </p:txBody>
      </p:sp>
    </p:spTree>
    <p:extLst>
      <p:ext uri="{BB962C8B-B14F-4D97-AF65-F5344CB8AC3E}">
        <p14:creationId xmlns:p14="http://schemas.microsoft.com/office/powerpoint/2010/main" val="32020732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75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"/>
          <p:cNvSpPr txBox="1">
            <a:spLocks noGrp="1"/>
          </p:cNvSpPr>
          <p:nvPr>
            <p:ph type="sldNum" idx="12"/>
          </p:nvPr>
        </p:nvSpPr>
        <p:spPr>
          <a:xfrm>
            <a:off x="1281003" y="6341457"/>
            <a:ext cx="345567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28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1" name="Google Shape;221;p9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2" name="Google Shape;222;p9"/>
          <p:cNvSpPr txBox="1"/>
          <p:nvPr/>
        </p:nvSpPr>
        <p:spPr>
          <a:xfrm>
            <a:off x="1256262" y="6212390"/>
            <a:ext cx="52015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Google Shape;22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9"/>
          <p:cNvSpPr txBox="1"/>
          <p:nvPr/>
        </p:nvSpPr>
        <p:spPr>
          <a:xfrm>
            <a:off x="2017150" y="2258574"/>
            <a:ext cx="8157699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r>
              <a:rPr lang="cs-CZ" sz="4800" b="1" dirty="0">
                <a:solidFill>
                  <a:srgbClr val="EFE4D5"/>
                </a:solidFill>
              </a:rPr>
              <a:t>ASISTENCE V NAŠÍ OBCI – CO PROMYSLET? </a:t>
            </a:r>
            <a:endParaRPr kumimoji="0" lang="cs-CZ" sz="4800" b="1" i="0" u="none" strike="noStrike" kern="0" cap="none" spc="0" normalizeH="0" baseline="0" noProof="0" dirty="0">
              <a:ln>
                <a:noFill/>
              </a:ln>
              <a:solidFill>
                <a:srgbClr val="EFE4D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31" name="Google Shape;231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9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67;p6">
            <a:extLst>
              <a:ext uri="{FF2B5EF4-FFF2-40B4-BE49-F238E27FC236}">
                <a16:creationId xmlns:a16="http://schemas.microsoft.com/office/drawing/2014/main" id="{5A01802C-C428-0598-2853-346D49E8DB5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6610" y="2559800"/>
            <a:ext cx="1309803" cy="9671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1145656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26755"/>
            <a:ext cx="909281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2800"/>
              <a:defRPr/>
            </a:pPr>
            <a:r>
              <a:rPr kumimoji="0" lang="cs-CZ" sz="3600" b="0" i="0" u="none" strike="noStrike" kern="120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+mj-lt"/>
                <a:ea typeface="Arial"/>
                <a:cs typeface="Arial"/>
                <a:sym typeface="Arial"/>
              </a:rPr>
              <a:t>Asistence v naší obci – co promyslet?</a:t>
            </a: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29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86138" y="880199"/>
            <a:ext cx="11670073" cy="50167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r>
              <a:rPr lang="cs-CZ" sz="2000" b="1" u="sng" dirty="0">
                <a:solidFill>
                  <a:srgbClr val="005A75"/>
                </a:solidFill>
                <a:ea typeface="Times New Roman" panose="02020603050405020304" pitchFamily="18" charset="0"/>
              </a:rPr>
              <a:t>Obec</a:t>
            </a:r>
          </a:p>
          <a:p>
            <a:pPr>
              <a:buClr>
                <a:srgbClr val="005A75"/>
              </a:buClr>
            </a:pPr>
            <a:r>
              <a:rPr lang="cs-CZ" sz="2000" b="1" dirty="0">
                <a:solidFill>
                  <a:srgbClr val="005A75"/>
                </a:solidFill>
              </a:rPr>
              <a:t>Kdy se do asistence pustit?</a:t>
            </a:r>
          </a:p>
          <a:p>
            <a:pPr marL="285750" lvl="1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005A75"/>
                </a:solidFill>
                <a:effectLst/>
                <a:latin typeface="Arial" panose="020B0604020202020204" pitchFamily="34" charset="0"/>
              </a:rPr>
              <a:t>Pokud chybí pokrytí cílových skupin existujícími službami.</a:t>
            </a:r>
          </a:p>
          <a:p>
            <a:pPr marL="285750" lvl="1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005A75"/>
                </a:solidFill>
                <a:effectLst/>
                <a:latin typeface="Arial" panose="020B0604020202020204" pitchFamily="34" charset="0"/>
              </a:rPr>
              <a:t>Pokud má obec vlastní bytový fond a očekává zabydlování domácností s vyšší mírou potřeb.</a:t>
            </a:r>
          </a:p>
          <a:p>
            <a:pPr marL="285750" lvl="1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kumimoji="0" lang="cs-CZ" altLang="cs-CZ" sz="2000" b="0" i="0" u="none" strike="noStrike" cap="none" normalizeH="0" baseline="0" dirty="0">
                <a:ln>
                  <a:noFill/>
                </a:ln>
                <a:solidFill>
                  <a:srgbClr val="005A75"/>
                </a:solidFill>
                <a:effectLst/>
                <a:latin typeface="Arial" panose="020B0604020202020204" pitchFamily="34" charset="0"/>
              </a:rPr>
              <a:t>Pokud v obci není NNO kapacitně dostupná / připravená asistenci poskytovat.</a:t>
            </a:r>
          </a:p>
          <a:p>
            <a:pPr lvl="1">
              <a:buClr>
                <a:srgbClr val="005A75"/>
              </a:buClr>
            </a:pPr>
            <a:r>
              <a:rPr kumimoji="0" lang="cs-CZ" altLang="cs-CZ" sz="2000" b="1" i="0" strike="noStrike" cap="none" normalizeH="0" baseline="0" dirty="0">
                <a:ln>
                  <a:noFill/>
                </a:ln>
                <a:solidFill>
                  <a:srgbClr val="005A75"/>
                </a:solidFill>
                <a:effectLst/>
                <a:latin typeface="Arial" panose="020B0604020202020204" pitchFamily="34" charset="0"/>
              </a:rPr>
              <a:t>Jak začít?</a:t>
            </a:r>
          </a:p>
          <a:p>
            <a:pPr marL="285750" lvl="1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altLang="cs-CZ" sz="2000" dirty="0">
                <a:solidFill>
                  <a:srgbClr val="005A75"/>
                </a:solidFill>
                <a:latin typeface="Arial" panose="020B0604020202020204" pitchFamily="34" charset="0"/>
              </a:rPr>
              <a:t>Navázání na stávající agendy – úvazek sociálního pracovníka na obci je možné kombinovat s poskytováním asistence.</a:t>
            </a:r>
          </a:p>
          <a:p>
            <a:pPr marL="285750" lvl="1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altLang="cs-CZ" sz="2000" dirty="0">
                <a:solidFill>
                  <a:srgbClr val="005A75"/>
                </a:solidFill>
                <a:latin typeface="Arial" panose="020B0604020202020204" pitchFamily="34" charset="0"/>
              </a:rPr>
              <a:t>Postupná kapacitní strategie – nejprve přiřadit asistenci konkrétnímu pracovníkovi na částečný úvazek; promýšlet postupné navyšování v kontextu kapacit bytového fondu.</a:t>
            </a:r>
          </a:p>
          <a:p>
            <a:pPr marL="285750" lvl="1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altLang="cs-CZ" sz="2000" dirty="0">
                <a:solidFill>
                  <a:srgbClr val="005A75"/>
                </a:solidFill>
                <a:latin typeface="Arial" panose="020B0604020202020204" pitchFamily="34" charset="0"/>
              </a:rPr>
              <a:t>Předvídatelnost – např. víme-li, že město vyčlení 5 bytů, lze rovnou plánovat pevný úvazek pro asistenci.</a:t>
            </a:r>
          </a:p>
          <a:p>
            <a:pPr lvl="1">
              <a:buClr>
                <a:srgbClr val="005A75"/>
              </a:buClr>
            </a:pPr>
            <a:r>
              <a:rPr lang="cs-CZ" altLang="cs-CZ" sz="2000" b="1" dirty="0">
                <a:solidFill>
                  <a:srgbClr val="005A75"/>
                </a:solidFill>
                <a:latin typeface="Arial" panose="020B0604020202020204" pitchFamily="34" charset="0"/>
              </a:rPr>
              <a:t>Na co se dívat v kontextu místního prostředí?</a:t>
            </a:r>
          </a:p>
          <a:p>
            <a:pPr marL="285750" lvl="1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altLang="cs-CZ" sz="2000" dirty="0">
                <a:solidFill>
                  <a:srgbClr val="005A75"/>
                </a:solidFill>
                <a:latin typeface="Arial" panose="020B0604020202020204" pitchFamily="34" charset="0"/>
              </a:rPr>
              <a:t>Jaké cílové skupiny už jsou pokryté službami?</a:t>
            </a:r>
          </a:p>
          <a:p>
            <a:pPr marL="285750" lvl="1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altLang="cs-CZ" sz="2000" dirty="0">
                <a:solidFill>
                  <a:srgbClr val="005A75"/>
                </a:solidFill>
                <a:latin typeface="Arial" panose="020B0604020202020204" pitchFamily="34" charset="0"/>
              </a:rPr>
              <a:t>Kde máme mezery? (např. rodiny s dětmi, lidé s duševním onemocněním, lidé po VTOS).</a:t>
            </a:r>
          </a:p>
          <a:p>
            <a:pPr marL="285750" lvl="1" indent="-285750">
              <a:buClr>
                <a:srgbClr val="005A75"/>
              </a:buClr>
              <a:buFont typeface="Arial" panose="020B0604020202020204" pitchFamily="34" charset="0"/>
              <a:buChar char="•"/>
            </a:pPr>
            <a:r>
              <a:rPr lang="cs-CZ" altLang="cs-CZ" sz="2000" dirty="0">
                <a:solidFill>
                  <a:srgbClr val="005A75"/>
                </a:solidFill>
                <a:latin typeface="Arial" panose="020B0604020202020204" pitchFamily="34" charset="0"/>
              </a:rPr>
              <a:t>Jak mohu služby přivést / posílit – vlastními kapacitami, podporou NNO, partnerstvím?</a:t>
            </a:r>
          </a:p>
        </p:txBody>
      </p:sp>
    </p:spTree>
    <p:extLst>
      <p:ext uri="{BB962C8B-B14F-4D97-AF65-F5344CB8AC3E}">
        <p14:creationId xmlns:p14="http://schemas.microsoft.com/office/powerpoint/2010/main" val="3169713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>
                <a:solidFill>
                  <a:srgbClr val="005A75"/>
                </a:solidFill>
                <a:latin typeface="+mj-lt"/>
              </a:rPr>
              <a:t>Schválené pozměňovací návrhy k zákonu o podpoře bydlení (I/II)</a:t>
            </a:r>
            <a:endParaRPr kumimoji="0" sz="2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3</a:t>
            </a:fld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86138" y="1608632"/>
            <a:ext cx="11670073" cy="332394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defTabSz="914400">
              <a:spcAft>
                <a:spcPts val="1200"/>
              </a:spcAft>
              <a:defRPr/>
            </a:pPr>
            <a:r>
              <a:rPr lang="cs-CZ" sz="2000" dirty="0">
                <a:solidFill>
                  <a:srgbClr val="005A75"/>
                </a:solidFill>
                <a:cs typeface="Calibri" panose="020F0502020204030204" pitchFamily="34" charset="0"/>
              </a:rPr>
              <a:t>ASISTENCE</a:t>
            </a:r>
          </a:p>
          <a:p>
            <a:pPr marL="457200" indent="-342900" defTabSz="914400">
              <a:spcAft>
                <a:spcPts val="12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srgbClr val="005A75"/>
                </a:solidFill>
                <a:cs typeface="Calibri" panose="020F0502020204030204" pitchFamily="34" charset="0"/>
              </a:rPr>
              <a:t>čerpání </a:t>
            </a:r>
            <a:r>
              <a:rPr lang="cs-CZ" sz="2000" b="1" dirty="0">
                <a:solidFill>
                  <a:srgbClr val="005A75"/>
                </a:solidFill>
                <a:cs typeface="Calibri" panose="020F0502020204030204" pitchFamily="34" charset="0"/>
              </a:rPr>
              <a:t>max. 2 roky </a:t>
            </a:r>
            <a:r>
              <a:rPr lang="cs-CZ" sz="2000" dirty="0">
                <a:solidFill>
                  <a:srgbClr val="005A75"/>
                </a:solidFill>
                <a:cs typeface="Calibri" panose="020F0502020204030204" pitchFamily="34" charset="0"/>
              </a:rPr>
              <a:t>(přezkoumání po roce)</a:t>
            </a:r>
          </a:p>
          <a:p>
            <a:pPr marL="114300" defTabSz="914400">
              <a:spcAft>
                <a:spcPts val="1200"/>
              </a:spcAft>
              <a:defRPr/>
            </a:pPr>
            <a:endParaRPr lang="cs-CZ" sz="2000" dirty="0">
              <a:solidFill>
                <a:srgbClr val="005A75"/>
              </a:solidFill>
              <a:cs typeface="Calibri" panose="020F0502020204030204" pitchFamily="34" charset="0"/>
            </a:endParaRPr>
          </a:p>
          <a:p>
            <a:pPr marL="114300" defTabSz="914400">
              <a:spcAft>
                <a:spcPts val="1200"/>
              </a:spcAft>
              <a:defRPr/>
            </a:pPr>
            <a:r>
              <a:rPr lang="cs-CZ" sz="2000" dirty="0">
                <a:solidFill>
                  <a:srgbClr val="005A75"/>
                </a:solidFill>
                <a:cs typeface="Calibri" panose="020F0502020204030204" pitchFamily="34" charset="0"/>
              </a:rPr>
              <a:t>PŘEKLENOVACÍ ASISTENCE</a:t>
            </a:r>
          </a:p>
          <a:p>
            <a:pPr marL="457200" indent="-342900" defTabSz="914400">
              <a:spcAft>
                <a:spcPts val="12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2000" dirty="0">
                <a:solidFill>
                  <a:srgbClr val="005A75"/>
                </a:solidFill>
                <a:cs typeface="Calibri" panose="020F0502020204030204" pitchFamily="34" charset="0"/>
              </a:rPr>
              <a:t>Ve smlouvě o asistenci lze ujednat, že </a:t>
            </a:r>
            <a:r>
              <a:rPr lang="cs-CZ" sz="2000" b="1" dirty="0">
                <a:solidFill>
                  <a:srgbClr val="005A75"/>
                </a:solidFill>
                <a:cs typeface="Calibri" panose="020F0502020204030204" pitchFamily="34" charset="0"/>
              </a:rPr>
              <a:t>nejdéle do uplynutí 2 měsíců od případné ztráty vyhovujícího bydlení, a dokud není byt vyklizen</a:t>
            </a:r>
            <a:r>
              <a:rPr lang="cs-CZ" sz="2000" dirty="0">
                <a:solidFill>
                  <a:srgbClr val="005A75"/>
                </a:solidFill>
                <a:cs typeface="Calibri" panose="020F0502020204030204" pitchFamily="34" charset="0"/>
              </a:rPr>
              <a:t>, zahrnuje asistence také podporu a pomoc odpovídající potřebám podporované osoby za účelem opětovného získání vyhovujícího bydlení. MPSV stanoví vyhláškou bližší vymezení rozsahu činností</a:t>
            </a:r>
          </a:p>
        </p:txBody>
      </p:sp>
    </p:spTree>
    <p:extLst>
      <p:ext uri="{BB962C8B-B14F-4D97-AF65-F5344CB8AC3E}">
        <p14:creationId xmlns:p14="http://schemas.microsoft.com/office/powerpoint/2010/main" val="1702737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75"/>
        </a:solidFill>
        <a:effectLst/>
      </p:bgPr>
    </p:bg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277a7447323_4_0"/>
          <p:cNvSpPr txBox="1"/>
          <p:nvPr/>
        </p:nvSpPr>
        <p:spPr>
          <a:xfrm>
            <a:off x="1907550" y="1856801"/>
            <a:ext cx="8376900" cy="7293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3600" b="1" i="0" u="none" strike="noStrike" kern="0" cap="none" spc="0" normalizeH="0" baseline="0" noProof="0" dirty="0">
                <a:ln>
                  <a:noFill/>
                </a:ln>
                <a:solidFill>
                  <a:srgbClr val="EFE4D5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Děkuji Vám za pozornost</a:t>
            </a:r>
            <a:endParaRPr kumimoji="0" sz="3600" b="0" i="0" u="none" strike="noStrike" kern="0" cap="none" spc="0" normalizeH="0" baseline="0" noProof="0" dirty="0">
              <a:ln>
                <a:noFill/>
              </a:ln>
              <a:solidFill>
                <a:srgbClr val="EFE4D5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35" name="Google Shape;435;g277a7447323_4_0"/>
          <p:cNvSpPr txBox="1"/>
          <p:nvPr/>
        </p:nvSpPr>
        <p:spPr>
          <a:xfrm>
            <a:off x="358569" y="3344523"/>
            <a:ext cx="4434300" cy="2662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cs-CZ" sz="2000" b="1" dirty="0">
                <a:solidFill>
                  <a:srgbClr val="EFE4D5"/>
                </a:solidFill>
              </a:rPr>
              <a:t>Kontakt</a:t>
            </a:r>
            <a:endParaRPr kumimoji="0" lang="cs-CZ" sz="2000" b="1" i="0" u="none" strike="noStrike" kern="0" cap="none" spc="0" normalizeH="0" baseline="0" noProof="0" dirty="0">
              <a:ln>
                <a:noFill/>
              </a:ln>
              <a:solidFill>
                <a:srgbClr val="E7887A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>
                <a:ln>
                  <a:noFill/>
                </a:ln>
                <a:solidFill>
                  <a:srgbClr val="E7887A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Mgr. Marek Mikulec, Ph.D.</a:t>
            </a:r>
            <a:endParaRPr kumimoji="0" sz="2000" b="1" i="0" u="none" strike="noStrike" kern="0" cap="none" spc="0" normalizeH="0" baseline="0" noProof="0" dirty="0">
              <a:ln>
                <a:noFill/>
              </a:ln>
              <a:solidFill>
                <a:srgbClr val="E7887A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EFE4D5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mob.: +420 727 986 509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EFE4D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EFE4D5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e-mail: </a:t>
            </a:r>
            <a:r>
              <a:rPr lang="cs-CZ" sz="2000" u="sng" dirty="0" err="1">
                <a:solidFill>
                  <a:srgbClr val="EFE4D5"/>
                </a:solidFill>
              </a:rPr>
              <a:t>marek.mikulec</a:t>
            </a:r>
            <a:r>
              <a:rPr kumimoji="0" lang="cs-CZ" sz="2000" b="0" i="0" u="sng" strike="noStrike" kern="0" cap="none" spc="0" normalizeH="0" baseline="0" noProof="0" dirty="0">
                <a:ln>
                  <a:noFill/>
                </a:ln>
                <a:solidFill>
                  <a:srgbClr val="EFE4D5"/>
                </a:solidFill>
                <a:effectLst/>
                <a:uLnTx/>
                <a:uFillTx/>
                <a:latin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xmlns:ahyp="http://schemas.microsoft.com/office/drawing/2018/hyperlinkcolor" xmlns="" val="tx"/>
                    </a:ext>
                  </a:extLst>
                </a:hlinkClick>
              </a:rPr>
              <a:t>@mmr.gov.cz</a:t>
            </a:r>
            <a:endParaRPr kumimoji="0" sz="2000" b="0" i="0" u="sng" strike="noStrike" kern="0" cap="none" spc="0" normalizeH="0" baseline="0" noProof="0" dirty="0">
              <a:ln>
                <a:noFill/>
              </a:ln>
              <a:solidFill>
                <a:srgbClr val="EFE4D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sz="2000" b="0" i="0" u="sng" strike="noStrike" kern="0" cap="none" spc="0" normalizeH="0" baseline="0" noProof="0" dirty="0">
              <a:ln>
                <a:noFill/>
              </a:ln>
              <a:solidFill>
                <a:srgbClr val="EFE4D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cs-CZ" sz="2000" b="1" i="0" u="none" strike="noStrike" kern="0" cap="none" spc="0" normalizeH="0" baseline="0" noProof="0" dirty="0">
                <a:ln>
                  <a:noFill/>
                </a:ln>
                <a:solidFill>
                  <a:srgbClr val="EFE4D5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Ministerstvo pro místní rozvoj</a:t>
            </a:r>
            <a:endParaRPr kumimoji="0" sz="2000" b="1" i="0" u="none" strike="noStrike" kern="0" cap="none" spc="0" normalizeH="0" baseline="0" noProof="0" dirty="0">
              <a:ln>
                <a:noFill/>
              </a:ln>
              <a:solidFill>
                <a:srgbClr val="EFE4D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cs-CZ" sz="2000" b="0" i="0" u="none" strike="noStrike" kern="0" cap="none" spc="0" normalizeH="0" baseline="0" noProof="0" dirty="0">
                <a:ln>
                  <a:noFill/>
                </a:ln>
                <a:solidFill>
                  <a:srgbClr val="EFE4D5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odbor pro sociální začleňování</a:t>
            </a:r>
            <a:endParaRPr kumimoji="0" sz="2000" b="0" i="0" u="none" strike="noStrike" kern="0" cap="none" spc="0" normalizeH="0" baseline="0" noProof="0" dirty="0">
              <a:ln>
                <a:noFill/>
              </a:ln>
              <a:solidFill>
                <a:srgbClr val="EFE4D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7" name="Google Shape;217;p9">
            <a:extLst>
              <a:ext uri="{FF2B5EF4-FFF2-40B4-BE49-F238E27FC236}">
                <a16:creationId xmlns:a16="http://schemas.microsoft.com/office/drawing/2014/main" id="{8A189019-D4F0-3394-ED57-C193837EDBC4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1281003" y="6341457"/>
            <a:ext cx="349834" cy="24279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30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" name="Google Shape;222;p9">
            <a:extLst>
              <a:ext uri="{FF2B5EF4-FFF2-40B4-BE49-F238E27FC236}">
                <a16:creationId xmlns:a16="http://schemas.microsoft.com/office/drawing/2014/main" id="{BE147F53-5576-38D4-7B75-908A9F1B3382}"/>
              </a:ext>
            </a:extLst>
          </p:cNvPr>
          <p:cNvSpPr txBox="1"/>
          <p:nvPr/>
        </p:nvSpPr>
        <p:spPr>
          <a:xfrm>
            <a:off x="1256262" y="6212390"/>
            <a:ext cx="52015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" name="Google Shape;223;p9">
            <a:extLst>
              <a:ext uri="{FF2B5EF4-FFF2-40B4-BE49-F238E27FC236}">
                <a16:creationId xmlns:a16="http://schemas.microsoft.com/office/drawing/2014/main" id="{F25B1F59-F023-F731-75B5-6B17B5CA99FC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231;p9">
            <a:extLst>
              <a:ext uri="{FF2B5EF4-FFF2-40B4-BE49-F238E27FC236}">
                <a16:creationId xmlns:a16="http://schemas.microsoft.com/office/drawing/2014/main" id="{7CF1C6A1-50F9-F3FD-A383-6F592D5AF22F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232;p9" descr="Obsah obrázku text, Písmo, Grafika, symbol&#10;&#10;Popis byl vytvořen automaticky">
            <a:extLst>
              <a:ext uri="{FF2B5EF4-FFF2-40B4-BE49-F238E27FC236}">
                <a16:creationId xmlns:a16="http://schemas.microsoft.com/office/drawing/2014/main" id="{3845FF3B-1971-3372-43FC-3DFBC594857C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12002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>
                <a:solidFill>
                  <a:srgbClr val="005A75"/>
                </a:solidFill>
                <a:latin typeface="+mj-lt"/>
              </a:rPr>
              <a:t>Schválené pozměňovací návrhy k zákonu o podpoře bydlení (II/II)</a:t>
            </a:r>
            <a:endParaRPr kumimoji="0" sz="1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4</a:t>
            </a:fld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60963" y="1735072"/>
            <a:ext cx="11670073" cy="240061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114300" defTabSz="914400">
              <a:spcAft>
                <a:spcPts val="2400"/>
              </a:spcAft>
              <a:defRPr/>
            </a:pPr>
            <a:r>
              <a:rPr lang="cs-CZ" sz="2000" dirty="0">
                <a:solidFill>
                  <a:srgbClr val="005A75"/>
                </a:solidFill>
                <a:cs typeface="Calibri" panose="020F0502020204030204" pitchFamily="34" charset="0"/>
              </a:rPr>
              <a:t>VÝPOVĚĎ Z NÁJMU V PŘÍPADĚ UKONČENÍ POSKYTOVÁNÍ ASISTENCE</a:t>
            </a:r>
          </a:p>
          <a:p>
            <a:pPr marL="457200" indent="-342900" defTabSz="914400">
              <a:spcAft>
                <a:spcPts val="12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2000" b="1" dirty="0">
                <a:solidFill>
                  <a:srgbClr val="005A75"/>
                </a:solidFill>
                <a:cs typeface="Calibri" panose="020F0502020204030204" pitchFamily="34" charset="0"/>
              </a:rPr>
              <a:t>Vlastník bytu může do 3 měsíců </a:t>
            </a:r>
            <a:r>
              <a:rPr lang="cs-CZ" sz="2000" dirty="0">
                <a:solidFill>
                  <a:srgbClr val="005A75"/>
                </a:solidFill>
                <a:cs typeface="Calibri" panose="020F0502020204030204" pitchFamily="34" charset="0"/>
              </a:rPr>
              <a:t>od právní moci rozhodnutí, že podporovaná osoba nadále potřebuje asistenci k udržení vyhovujícího bydlení, </a:t>
            </a:r>
            <a:r>
              <a:rPr lang="cs-CZ" sz="2000" b="1" dirty="0">
                <a:solidFill>
                  <a:srgbClr val="005A75"/>
                </a:solidFill>
                <a:cs typeface="Calibri" panose="020F0502020204030204" pitchFamily="34" charset="0"/>
              </a:rPr>
              <a:t>vypovědět nájemní smlouvu</a:t>
            </a:r>
            <a:r>
              <a:rPr lang="cs-CZ" sz="2000" dirty="0">
                <a:solidFill>
                  <a:srgbClr val="005A75"/>
                </a:solidFill>
                <a:cs typeface="Calibri" panose="020F0502020204030204" pitchFamily="34" charset="0"/>
              </a:rPr>
              <a:t> podle § 41 </a:t>
            </a:r>
            <a:br>
              <a:rPr lang="cs-CZ" sz="2000" dirty="0">
                <a:solidFill>
                  <a:srgbClr val="005A75"/>
                </a:solidFill>
                <a:cs typeface="Calibri" panose="020F0502020204030204" pitchFamily="34" charset="0"/>
              </a:rPr>
            </a:br>
            <a:r>
              <a:rPr lang="cs-CZ" sz="2000" dirty="0">
                <a:solidFill>
                  <a:srgbClr val="005A75"/>
                </a:solidFill>
                <a:cs typeface="Calibri" panose="020F0502020204030204" pitchFamily="34" charset="0"/>
              </a:rPr>
              <a:t>bez výpovědní doby, </a:t>
            </a:r>
            <a:r>
              <a:rPr lang="cs-CZ" sz="2000" b="1" dirty="0">
                <a:solidFill>
                  <a:srgbClr val="005A75"/>
                </a:solidFill>
                <a:cs typeface="Calibri" panose="020F0502020204030204" pitchFamily="34" charset="0"/>
              </a:rPr>
              <a:t>pokud mu do 1 měsíce od právní moci tohoto rozhodnutí není doručena účinná smlouva o asistenci s podporovanou osobou</a:t>
            </a:r>
          </a:p>
          <a:p>
            <a:pPr marL="457200" indent="-342900" defTabSz="914400">
              <a:buFont typeface="Arial" panose="020B0604020202020204" pitchFamily="34" charset="0"/>
              <a:buChar char="•"/>
              <a:defRPr/>
            </a:pPr>
            <a:endParaRPr lang="cs-CZ" sz="2000" dirty="0">
              <a:solidFill>
                <a:srgbClr val="005A75"/>
              </a:solidFill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5336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9" y="511359"/>
            <a:ext cx="8946351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b="1" dirty="0">
                <a:solidFill>
                  <a:srgbClr val="005A75"/>
                </a:solidFill>
              </a:rPr>
              <a:t>Podpůrné opatření asistence v bydlení</a:t>
            </a: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5</a:t>
            </a:fld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86139" y="1722344"/>
            <a:ext cx="9029378" cy="232367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0000"/>
              </a:buClr>
              <a:buSzPts val="1400"/>
            </a:pPr>
            <a:r>
              <a:rPr lang="cs-CZ" sz="2000" b="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Podpůrné opatření asistence, kterou </a:t>
            </a:r>
            <a:r>
              <a:rPr lang="cs-CZ" sz="2000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z</a:t>
            </a:r>
            <a:r>
              <a:rPr lang="cs-CZ" sz="2000" b="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ákon zavádí, je 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odborná dlouhodobá a individualizovaná činnost za účelem udržení vyhovujícího bydlení</a:t>
            </a:r>
            <a:r>
              <a:rPr lang="cs-CZ" sz="2000" b="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. </a:t>
            </a:r>
          </a:p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0000"/>
              </a:buClr>
              <a:buSzPts val="1400"/>
            </a:pPr>
            <a:r>
              <a:rPr lang="cs-CZ" sz="2000" b="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Je službou novou, mající ambici vyplnit dosavadní neošetřenou oblast služeb podpory bydlení v rozsahu, který zákon o sociálních službách neumožňuje. </a:t>
            </a:r>
          </a:p>
          <a:p>
            <a:pPr marR="0" lvl="0" rtl="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rgbClr val="000000"/>
              </a:buClr>
              <a:buSzPts val="1400"/>
            </a:pPr>
            <a:r>
              <a:rPr lang="cs-CZ" sz="2000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Činnosti asistenta budou v rámci zákona definované vyhláškou.</a:t>
            </a:r>
            <a:endParaRPr lang="cs-CZ" sz="2000" b="0" i="0" u="none" strike="noStrike" cap="none" dirty="0">
              <a:solidFill>
                <a:srgbClr val="005A75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21834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9092811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2800" b="1" dirty="0">
                <a:solidFill>
                  <a:srgbClr val="005A75"/>
                </a:solidFill>
              </a:rPr>
              <a:t>Asistence v bydlení – činnosti asistence – podpora a pomoc při…</a:t>
            </a:r>
            <a:endParaRPr kumimoji="0" sz="28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6</a:t>
            </a:fld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Obdélník: se zakulacenými rohy 23">
            <a:extLst>
              <a:ext uri="{FF2B5EF4-FFF2-40B4-BE49-F238E27FC236}">
                <a16:creationId xmlns:a16="http://schemas.microsoft.com/office/drawing/2014/main" id="{DA00F28E-DF2E-04E3-3121-507F18D22CAF}"/>
              </a:ext>
            </a:extLst>
          </p:cNvPr>
          <p:cNvSpPr/>
          <p:nvPr/>
        </p:nvSpPr>
        <p:spPr>
          <a:xfrm>
            <a:off x="9216297" y="1224282"/>
            <a:ext cx="2510649" cy="4531813"/>
          </a:xfrm>
          <a:custGeom>
            <a:avLst/>
            <a:gdLst>
              <a:gd name="connsiteX0" fmla="*/ 0 w 2510649"/>
              <a:gd name="connsiteY0" fmla="*/ 184583 h 4531813"/>
              <a:gd name="connsiteX1" fmla="*/ 184583 w 2510649"/>
              <a:gd name="connsiteY1" fmla="*/ 0 h 4531813"/>
              <a:gd name="connsiteX2" fmla="*/ 698539 w 2510649"/>
              <a:gd name="connsiteY2" fmla="*/ 0 h 4531813"/>
              <a:gd name="connsiteX3" fmla="*/ 1169665 w 2510649"/>
              <a:gd name="connsiteY3" fmla="*/ 0 h 4531813"/>
              <a:gd name="connsiteX4" fmla="*/ 1726451 w 2510649"/>
              <a:gd name="connsiteY4" fmla="*/ 0 h 4531813"/>
              <a:gd name="connsiteX5" fmla="*/ 2326066 w 2510649"/>
              <a:gd name="connsiteY5" fmla="*/ 0 h 4531813"/>
              <a:gd name="connsiteX6" fmla="*/ 2510649 w 2510649"/>
              <a:gd name="connsiteY6" fmla="*/ 184583 h 4531813"/>
              <a:gd name="connsiteX7" fmla="*/ 2510649 w 2510649"/>
              <a:gd name="connsiteY7" fmla="*/ 862500 h 4531813"/>
              <a:gd name="connsiteX8" fmla="*/ 2510649 w 2510649"/>
              <a:gd name="connsiteY8" fmla="*/ 1373911 h 4531813"/>
              <a:gd name="connsiteX9" fmla="*/ 2510649 w 2510649"/>
              <a:gd name="connsiteY9" fmla="*/ 1843695 h 4531813"/>
              <a:gd name="connsiteX10" fmla="*/ 2510649 w 2510649"/>
              <a:gd name="connsiteY10" fmla="*/ 2355106 h 4531813"/>
              <a:gd name="connsiteX11" fmla="*/ 2510649 w 2510649"/>
              <a:gd name="connsiteY11" fmla="*/ 2908143 h 4531813"/>
              <a:gd name="connsiteX12" fmla="*/ 2510649 w 2510649"/>
              <a:gd name="connsiteY12" fmla="*/ 3502807 h 4531813"/>
              <a:gd name="connsiteX13" fmla="*/ 2510649 w 2510649"/>
              <a:gd name="connsiteY13" fmla="*/ 4347230 h 4531813"/>
              <a:gd name="connsiteX14" fmla="*/ 2326066 w 2510649"/>
              <a:gd name="connsiteY14" fmla="*/ 4531813 h 4531813"/>
              <a:gd name="connsiteX15" fmla="*/ 1790695 w 2510649"/>
              <a:gd name="connsiteY15" fmla="*/ 4531813 h 4531813"/>
              <a:gd name="connsiteX16" fmla="*/ 1233910 w 2510649"/>
              <a:gd name="connsiteY16" fmla="*/ 4531813 h 4531813"/>
              <a:gd name="connsiteX17" fmla="*/ 719954 w 2510649"/>
              <a:gd name="connsiteY17" fmla="*/ 4531813 h 4531813"/>
              <a:gd name="connsiteX18" fmla="*/ 184583 w 2510649"/>
              <a:gd name="connsiteY18" fmla="*/ 4531813 h 4531813"/>
              <a:gd name="connsiteX19" fmla="*/ 0 w 2510649"/>
              <a:gd name="connsiteY19" fmla="*/ 4347230 h 4531813"/>
              <a:gd name="connsiteX20" fmla="*/ 0 w 2510649"/>
              <a:gd name="connsiteY20" fmla="*/ 3752566 h 4531813"/>
              <a:gd name="connsiteX21" fmla="*/ 0 w 2510649"/>
              <a:gd name="connsiteY21" fmla="*/ 3074649 h 4531813"/>
              <a:gd name="connsiteX22" fmla="*/ 0 w 2510649"/>
              <a:gd name="connsiteY22" fmla="*/ 2479985 h 4531813"/>
              <a:gd name="connsiteX23" fmla="*/ 0 w 2510649"/>
              <a:gd name="connsiteY23" fmla="*/ 1802069 h 4531813"/>
              <a:gd name="connsiteX24" fmla="*/ 0 w 2510649"/>
              <a:gd name="connsiteY24" fmla="*/ 1249031 h 4531813"/>
              <a:gd name="connsiteX25" fmla="*/ 0 w 2510649"/>
              <a:gd name="connsiteY25" fmla="*/ 737620 h 4531813"/>
              <a:gd name="connsiteX26" fmla="*/ 0 w 2510649"/>
              <a:gd name="connsiteY26" fmla="*/ 184583 h 45318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</a:cxnLst>
            <a:rect l="l" t="t" r="r" b="b"/>
            <a:pathLst>
              <a:path w="2510649" h="4531813" fill="none" extrusionOk="0">
                <a:moveTo>
                  <a:pt x="0" y="184583"/>
                </a:moveTo>
                <a:cubicBezTo>
                  <a:pt x="-567" y="70884"/>
                  <a:pt x="87950" y="3344"/>
                  <a:pt x="184583" y="0"/>
                </a:cubicBezTo>
                <a:cubicBezTo>
                  <a:pt x="423923" y="-21332"/>
                  <a:pt x="495957" y="11388"/>
                  <a:pt x="698539" y="0"/>
                </a:cubicBezTo>
                <a:cubicBezTo>
                  <a:pt x="901121" y="-11388"/>
                  <a:pt x="1061661" y="29470"/>
                  <a:pt x="1169665" y="0"/>
                </a:cubicBezTo>
                <a:cubicBezTo>
                  <a:pt x="1277669" y="-29470"/>
                  <a:pt x="1562255" y="59680"/>
                  <a:pt x="1726451" y="0"/>
                </a:cubicBezTo>
                <a:cubicBezTo>
                  <a:pt x="1890647" y="-59680"/>
                  <a:pt x="2052529" y="43092"/>
                  <a:pt x="2326066" y="0"/>
                </a:cubicBezTo>
                <a:cubicBezTo>
                  <a:pt x="2407086" y="11732"/>
                  <a:pt x="2512908" y="88760"/>
                  <a:pt x="2510649" y="184583"/>
                </a:cubicBezTo>
                <a:cubicBezTo>
                  <a:pt x="2563957" y="407163"/>
                  <a:pt x="2484995" y="709113"/>
                  <a:pt x="2510649" y="862500"/>
                </a:cubicBezTo>
                <a:cubicBezTo>
                  <a:pt x="2536303" y="1015887"/>
                  <a:pt x="2507397" y="1220654"/>
                  <a:pt x="2510649" y="1373911"/>
                </a:cubicBezTo>
                <a:cubicBezTo>
                  <a:pt x="2513901" y="1527168"/>
                  <a:pt x="2466330" y="1641105"/>
                  <a:pt x="2510649" y="1843695"/>
                </a:cubicBezTo>
                <a:cubicBezTo>
                  <a:pt x="2554968" y="2046285"/>
                  <a:pt x="2492497" y="2212325"/>
                  <a:pt x="2510649" y="2355106"/>
                </a:cubicBezTo>
                <a:cubicBezTo>
                  <a:pt x="2528801" y="2497887"/>
                  <a:pt x="2445793" y="2730515"/>
                  <a:pt x="2510649" y="2908143"/>
                </a:cubicBezTo>
                <a:cubicBezTo>
                  <a:pt x="2575505" y="3085771"/>
                  <a:pt x="2494791" y="3233960"/>
                  <a:pt x="2510649" y="3502807"/>
                </a:cubicBezTo>
                <a:cubicBezTo>
                  <a:pt x="2526507" y="3771654"/>
                  <a:pt x="2412445" y="4146046"/>
                  <a:pt x="2510649" y="4347230"/>
                </a:cubicBezTo>
                <a:cubicBezTo>
                  <a:pt x="2516449" y="4464079"/>
                  <a:pt x="2439542" y="4537179"/>
                  <a:pt x="2326066" y="4531813"/>
                </a:cubicBezTo>
                <a:cubicBezTo>
                  <a:pt x="2196394" y="4542184"/>
                  <a:pt x="2022880" y="4478097"/>
                  <a:pt x="1790695" y="4531813"/>
                </a:cubicBezTo>
                <a:cubicBezTo>
                  <a:pt x="1558510" y="4585529"/>
                  <a:pt x="1391697" y="4509471"/>
                  <a:pt x="1233910" y="4531813"/>
                </a:cubicBezTo>
                <a:cubicBezTo>
                  <a:pt x="1076124" y="4554155"/>
                  <a:pt x="901350" y="4492954"/>
                  <a:pt x="719954" y="4531813"/>
                </a:cubicBezTo>
                <a:cubicBezTo>
                  <a:pt x="538558" y="4570672"/>
                  <a:pt x="361632" y="4485207"/>
                  <a:pt x="184583" y="4531813"/>
                </a:cubicBezTo>
                <a:cubicBezTo>
                  <a:pt x="82832" y="4540516"/>
                  <a:pt x="8082" y="4441920"/>
                  <a:pt x="0" y="4347230"/>
                </a:cubicBezTo>
                <a:cubicBezTo>
                  <a:pt x="-50312" y="4133173"/>
                  <a:pt x="49170" y="3884195"/>
                  <a:pt x="0" y="3752566"/>
                </a:cubicBezTo>
                <a:cubicBezTo>
                  <a:pt x="-49170" y="3620937"/>
                  <a:pt x="14245" y="3327685"/>
                  <a:pt x="0" y="3074649"/>
                </a:cubicBezTo>
                <a:cubicBezTo>
                  <a:pt x="-14245" y="2821613"/>
                  <a:pt x="38314" y="2764265"/>
                  <a:pt x="0" y="2479985"/>
                </a:cubicBezTo>
                <a:cubicBezTo>
                  <a:pt x="-38314" y="2195705"/>
                  <a:pt x="73310" y="1946083"/>
                  <a:pt x="0" y="1802069"/>
                </a:cubicBezTo>
                <a:cubicBezTo>
                  <a:pt x="-73310" y="1658055"/>
                  <a:pt x="16568" y="1469896"/>
                  <a:pt x="0" y="1249031"/>
                </a:cubicBezTo>
                <a:cubicBezTo>
                  <a:pt x="-16568" y="1028166"/>
                  <a:pt x="33124" y="907215"/>
                  <a:pt x="0" y="737620"/>
                </a:cubicBezTo>
                <a:cubicBezTo>
                  <a:pt x="-33124" y="568025"/>
                  <a:pt x="57574" y="333238"/>
                  <a:pt x="0" y="184583"/>
                </a:cubicBezTo>
                <a:close/>
              </a:path>
              <a:path w="2510649" h="4531813" stroke="0" extrusionOk="0">
                <a:moveTo>
                  <a:pt x="0" y="184583"/>
                </a:moveTo>
                <a:cubicBezTo>
                  <a:pt x="-19128" y="70843"/>
                  <a:pt x="64770" y="6707"/>
                  <a:pt x="184583" y="0"/>
                </a:cubicBezTo>
                <a:cubicBezTo>
                  <a:pt x="422659" y="-28529"/>
                  <a:pt x="546599" y="4445"/>
                  <a:pt x="762783" y="0"/>
                </a:cubicBezTo>
                <a:cubicBezTo>
                  <a:pt x="978967" y="-4445"/>
                  <a:pt x="1073202" y="36120"/>
                  <a:pt x="1276739" y="0"/>
                </a:cubicBezTo>
                <a:cubicBezTo>
                  <a:pt x="1480276" y="-36120"/>
                  <a:pt x="1573865" y="38229"/>
                  <a:pt x="1769280" y="0"/>
                </a:cubicBezTo>
                <a:cubicBezTo>
                  <a:pt x="1964695" y="-38229"/>
                  <a:pt x="2058797" y="63847"/>
                  <a:pt x="2326066" y="0"/>
                </a:cubicBezTo>
                <a:cubicBezTo>
                  <a:pt x="2437201" y="-18918"/>
                  <a:pt x="2500201" y="81041"/>
                  <a:pt x="2510649" y="184583"/>
                </a:cubicBezTo>
                <a:cubicBezTo>
                  <a:pt x="2541570" y="354083"/>
                  <a:pt x="2459899" y="652904"/>
                  <a:pt x="2510649" y="779247"/>
                </a:cubicBezTo>
                <a:cubicBezTo>
                  <a:pt x="2561399" y="905590"/>
                  <a:pt x="2448739" y="1169966"/>
                  <a:pt x="2510649" y="1457164"/>
                </a:cubicBezTo>
                <a:cubicBezTo>
                  <a:pt x="2572559" y="1744362"/>
                  <a:pt x="2499545" y="1788594"/>
                  <a:pt x="2510649" y="1926948"/>
                </a:cubicBezTo>
                <a:cubicBezTo>
                  <a:pt x="2521753" y="2065302"/>
                  <a:pt x="2464662" y="2327446"/>
                  <a:pt x="2510649" y="2521612"/>
                </a:cubicBezTo>
                <a:cubicBezTo>
                  <a:pt x="2556636" y="2715778"/>
                  <a:pt x="2449522" y="2933666"/>
                  <a:pt x="2510649" y="3116276"/>
                </a:cubicBezTo>
                <a:cubicBezTo>
                  <a:pt x="2571776" y="3298886"/>
                  <a:pt x="2461928" y="3558222"/>
                  <a:pt x="2510649" y="3669313"/>
                </a:cubicBezTo>
                <a:cubicBezTo>
                  <a:pt x="2559370" y="3780404"/>
                  <a:pt x="2442434" y="4184361"/>
                  <a:pt x="2510649" y="4347230"/>
                </a:cubicBezTo>
                <a:cubicBezTo>
                  <a:pt x="2516218" y="4442258"/>
                  <a:pt x="2419346" y="4528465"/>
                  <a:pt x="2326066" y="4531813"/>
                </a:cubicBezTo>
                <a:cubicBezTo>
                  <a:pt x="2159435" y="4539176"/>
                  <a:pt x="1902145" y="4493769"/>
                  <a:pt x="1790695" y="4531813"/>
                </a:cubicBezTo>
                <a:cubicBezTo>
                  <a:pt x="1679245" y="4569857"/>
                  <a:pt x="1361344" y="4525181"/>
                  <a:pt x="1212495" y="4531813"/>
                </a:cubicBezTo>
                <a:cubicBezTo>
                  <a:pt x="1063646" y="4538445"/>
                  <a:pt x="802174" y="4523371"/>
                  <a:pt x="677124" y="4531813"/>
                </a:cubicBezTo>
                <a:cubicBezTo>
                  <a:pt x="552074" y="4540255"/>
                  <a:pt x="405323" y="4482616"/>
                  <a:pt x="184583" y="4531813"/>
                </a:cubicBezTo>
                <a:cubicBezTo>
                  <a:pt x="58022" y="4532827"/>
                  <a:pt x="1846" y="4445845"/>
                  <a:pt x="0" y="4347230"/>
                </a:cubicBezTo>
                <a:cubicBezTo>
                  <a:pt x="-185" y="4122996"/>
                  <a:pt x="48058" y="4006005"/>
                  <a:pt x="0" y="3710940"/>
                </a:cubicBezTo>
                <a:cubicBezTo>
                  <a:pt x="-48058" y="3415875"/>
                  <a:pt x="12084" y="3406612"/>
                  <a:pt x="0" y="3199529"/>
                </a:cubicBezTo>
                <a:cubicBezTo>
                  <a:pt x="-12084" y="2992446"/>
                  <a:pt x="45895" y="2892190"/>
                  <a:pt x="0" y="2604865"/>
                </a:cubicBezTo>
                <a:cubicBezTo>
                  <a:pt x="-45895" y="2317540"/>
                  <a:pt x="48428" y="2295211"/>
                  <a:pt x="0" y="2135080"/>
                </a:cubicBezTo>
                <a:cubicBezTo>
                  <a:pt x="-48428" y="1974949"/>
                  <a:pt x="53001" y="1791869"/>
                  <a:pt x="0" y="1665296"/>
                </a:cubicBezTo>
                <a:cubicBezTo>
                  <a:pt x="-53001" y="1538723"/>
                  <a:pt x="42612" y="1344652"/>
                  <a:pt x="0" y="1070632"/>
                </a:cubicBezTo>
                <a:cubicBezTo>
                  <a:pt x="-42612" y="796612"/>
                  <a:pt x="32857" y="524509"/>
                  <a:pt x="0" y="184583"/>
                </a:cubicBezTo>
                <a:close/>
              </a:path>
            </a:pathLst>
          </a:custGeom>
          <a:solidFill>
            <a:schemeClr val="bg1"/>
          </a:solidFill>
          <a:ln>
            <a:solidFill>
              <a:schemeClr val="tx1"/>
            </a:solidFill>
            <a:extLst>
              <a:ext uri="{C807C97D-BFC1-408E-A445-0C87EB9F89A2}">
                <ask:lineSketchStyleProps xmlns:ask="http://schemas.microsoft.com/office/drawing/2018/sketchyshapes" xmlns="" sd="1219033472">
                  <a:prstGeom prst="roundRect">
                    <a:avLst>
                      <a:gd name="adj" fmla="val 7352"/>
                    </a:avLst>
                  </a:prstGeom>
                  <ask:type>
                    <ask:lineSketchScribble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216000" tIns="468000" rIns="360000" rtlCol="0" anchor="ctr">
            <a:noAutofit/>
          </a:bodyPr>
          <a:lstStyle/>
          <a:p>
            <a:pPr marL="0" indent="0" algn="ctr">
              <a:buNone/>
            </a:pPr>
            <a:r>
              <a:rPr lang="cs-CZ" sz="1600" dirty="0">
                <a:solidFill>
                  <a:srgbClr val="164088"/>
                </a:solidFill>
                <a:ea typeface="Open Sans" pitchFamily="2" charset="0"/>
                <a:cs typeface="Open Sans" pitchFamily="2" charset="0"/>
                <a:sym typeface="Roboto Condensed"/>
              </a:rPr>
              <a:t>Asistenci je možné čerpat max. 2 roky (přezkoumání vždy po roce). </a:t>
            </a:r>
          </a:p>
          <a:p>
            <a:pPr marL="0" indent="0" algn="ctr">
              <a:buNone/>
            </a:pPr>
            <a:endParaRPr lang="cs-CZ" sz="1600" dirty="0">
              <a:solidFill>
                <a:srgbClr val="164088"/>
              </a:solidFill>
              <a:ea typeface="Open Sans" pitchFamily="2" charset="0"/>
              <a:cs typeface="Open Sans" pitchFamily="2" charset="0"/>
              <a:sym typeface="Roboto Condensed"/>
            </a:endParaRPr>
          </a:p>
          <a:p>
            <a:pPr marL="0" indent="0" algn="ctr">
              <a:buNone/>
            </a:pPr>
            <a:r>
              <a:rPr lang="cs-CZ" sz="1600" dirty="0">
                <a:solidFill>
                  <a:srgbClr val="164088"/>
                </a:solidFill>
                <a:ea typeface="Open Sans" pitchFamily="2" charset="0"/>
                <a:cs typeface="Open Sans" pitchFamily="2" charset="0"/>
                <a:sym typeface="Roboto Condensed"/>
              </a:rPr>
              <a:t>Asistence je upravena tímto zákonem, tedy </a:t>
            </a:r>
            <a:r>
              <a:rPr lang="cs-CZ" sz="1600" b="1" dirty="0">
                <a:solidFill>
                  <a:srgbClr val="164088"/>
                </a:solidFill>
                <a:ea typeface="Open Sans" pitchFamily="2" charset="0"/>
                <a:cs typeface="Open Sans" pitchFamily="2" charset="0"/>
                <a:sym typeface="Roboto Condensed"/>
              </a:rPr>
              <a:t>mimo režim zákona </a:t>
            </a:r>
            <a:br>
              <a:rPr lang="cs-CZ" sz="1600" b="1" dirty="0">
                <a:solidFill>
                  <a:srgbClr val="164088"/>
                </a:solidFill>
                <a:ea typeface="Open Sans" pitchFamily="2" charset="0"/>
                <a:cs typeface="Open Sans" pitchFamily="2" charset="0"/>
                <a:sym typeface="Roboto Condensed"/>
              </a:rPr>
            </a:br>
            <a:r>
              <a:rPr lang="cs-CZ" sz="1600" b="1" dirty="0">
                <a:solidFill>
                  <a:srgbClr val="164088"/>
                </a:solidFill>
                <a:ea typeface="Open Sans" pitchFamily="2" charset="0"/>
                <a:cs typeface="Open Sans" pitchFamily="2" charset="0"/>
                <a:sym typeface="Roboto Condensed"/>
              </a:rPr>
              <a:t>o sociálních službách.</a:t>
            </a:r>
          </a:p>
        </p:txBody>
      </p:sp>
      <p:sp>
        <p:nvSpPr>
          <p:cNvPr id="28" name="Obdélník: se zakulacenými rohy 27">
            <a:extLst>
              <a:ext uri="{FF2B5EF4-FFF2-40B4-BE49-F238E27FC236}">
                <a16:creationId xmlns:a16="http://schemas.microsoft.com/office/drawing/2014/main" id="{D5F530A9-B71C-EABC-1043-6E9E87192234}"/>
              </a:ext>
            </a:extLst>
          </p:cNvPr>
          <p:cNvSpPr>
            <a:spLocks/>
          </p:cNvSpPr>
          <p:nvPr/>
        </p:nvSpPr>
        <p:spPr>
          <a:xfrm>
            <a:off x="6413375" y="1194216"/>
            <a:ext cx="2417557" cy="4531813"/>
          </a:xfrm>
          <a:prstGeom prst="roundRect">
            <a:avLst>
              <a:gd name="adj" fmla="val 8553"/>
            </a:avLst>
          </a:prstGeom>
          <a:solidFill>
            <a:srgbClr val="F8BAD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648000" rIns="36000" bIns="108000" rtlCol="0" anchor="ctr"/>
          <a:lstStyle/>
          <a:p>
            <a:pPr algn="ctr"/>
            <a:r>
              <a:rPr lang="cs-CZ" sz="1600" b="1" dirty="0">
                <a:solidFill>
                  <a:srgbClr val="000000"/>
                </a:solidFill>
                <a:ea typeface="Open Sans" pitchFamily="2" charset="0"/>
                <a:cs typeface="Open Sans" pitchFamily="2" charset="0"/>
              </a:rPr>
              <a:t>n</a:t>
            </a:r>
            <a:r>
              <a:rPr lang="cs-CZ" sz="1600" b="1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avázání nebo udržení sociálních vazeb</a:t>
            </a: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 potřebných </a:t>
            </a:r>
            <a:b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</a:b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k udržení vyhovujícího bydlení, včetně dosahování </a:t>
            </a:r>
            <a:b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</a:b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a udržování dobrých sousedských vztahů </a:t>
            </a:r>
            <a:b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</a:b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a řešení případných sousedských sporů</a:t>
            </a:r>
            <a:endParaRPr lang="cs-CZ" sz="1600" dirty="0"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29" name="Grafický objekt 28" descr="Úspěch skupiny obrys">
            <a:extLst>
              <a:ext uri="{FF2B5EF4-FFF2-40B4-BE49-F238E27FC236}">
                <a16:creationId xmlns:a16="http://schemas.microsoft.com/office/drawing/2014/main" id="{A0348A1B-93EB-6486-4A8E-37154BBF4EC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7"/>
              </a:ext>
            </a:extLst>
          </a:blip>
          <a:stretch>
            <a:fillRect/>
          </a:stretch>
        </p:blipFill>
        <p:spPr>
          <a:xfrm>
            <a:off x="7164953" y="1521057"/>
            <a:ext cx="914400" cy="914400"/>
          </a:xfrm>
          <a:prstGeom prst="rect">
            <a:avLst/>
          </a:prstGeom>
        </p:spPr>
      </p:pic>
      <p:sp>
        <p:nvSpPr>
          <p:cNvPr id="30" name="Obdélník: se zakulacenými rohy 29">
            <a:extLst>
              <a:ext uri="{FF2B5EF4-FFF2-40B4-BE49-F238E27FC236}">
                <a16:creationId xmlns:a16="http://schemas.microsoft.com/office/drawing/2014/main" id="{0DD4060F-EE18-B97C-5E61-0EC38F9F9860}"/>
              </a:ext>
            </a:extLst>
          </p:cNvPr>
          <p:cNvSpPr/>
          <p:nvPr/>
        </p:nvSpPr>
        <p:spPr>
          <a:xfrm>
            <a:off x="3511545" y="1187178"/>
            <a:ext cx="2417557" cy="2112941"/>
          </a:xfrm>
          <a:prstGeom prst="roundRect">
            <a:avLst>
              <a:gd name="adj" fmla="val 8553"/>
            </a:avLst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rtlCol="0" anchor="b"/>
          <a:lstStyle/>
          <a:p>
            <a:pPr algn="ctr"/>
            <a:r>
              <a:rPr lang="cs-CZ" sz="1600" b="1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zajištění sociálních služeb </a:t>
            </a: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podle zákona </a:t>
            </a:r>
            <a:b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</a:b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o sociálních službách </a:t>
            </a:r>
            <a:b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</a:b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a dalších služeb potřebných k udržení vyhovujícího bydlení</a:t>
            </a:r>
            <a:endParaRPr lang="cs-CZ" sz="1600" dirty="0"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31" name="Grafický objekt 30" descr="Influencer obrys">
            <a:extLst>
              <a:ext uri="{FF2B5EF4-FFF2-40B4-BE49-F238E27FC236}">
                <a16:creationId xmlns:a16="http://schemas.microsoft.com/office/drawing/2014/main" id="{567BF729-0105-29E9-8B31-2DCD4463F4C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9"/>
              </a:ext>
            </a:extLst>
          </a:blip>
          <a:stretch>
            <a:fillRect/>
          </a:stretch>
        </p:blipFill>
        <p:spPr>
          <a:xfrm>
            <a:off x="4428501" y="1220511"/>
            <a:ext cx="496441" cy="496441"/>
          </a:xfrm>
          <a:prstGeom prst="rect">
            <a:avLst/>
          </a:prstGeom>
        </p:spPr>
      </p:pic>
      <p:sp>
        <p:nvSpPr>
          <p:cNvPr id="34" name="Obdélník: se zakulacenými rohy 33">
            <a:extLst>
              <a:ext uri="{FF2B5EF4-FFF2-40B4-BE49-F238E27FC236}">
                <a16:creationId xmlns:a16="http://schemas.microsoft.com/office/drawing/2014/main" id="{EAE51332-549F-A53E-BBAF-A987DB55FA12}"/>
              </a:ext>
            </a:extLst>
          </p:cNvPr>
          <p:cNvSpPr/>
          <p:nvPr/>
        </p:nvSpPr>
        <p:spPr>
          <a:xfrm>
            <a:off x="3480959" y="3599087"/>
            <a:ext cx="2417557" cy="2112941"/>
          </a:xfrm>
          <a:prstGeom prst="roundRect">
            <a:avLst>
              <a:gd name="adj" fmla="val 8553"/>
            </a:avLst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rtlCol="0" anchor="b"/>
          <a:lstStyle/>
          <a:p>
            <a:pPr algn="ctr"/>
            <a:r>
              <a:rPr lang="cs-CZ" sz="1600" b="1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řešení zadlužení</a:t>
            </a: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, které ohrožuje udržení vyhovujícího bydlení</a:t>
            </a:r>
            <a:endParaRPr lang="cs-CZ" sz="1600" dirty="0"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35" name="Grafický objekt 34" descr="Půjčka obrys">
            <a:extLst>
              <a:ext uri="{FF2B5EF4-FFF2-40B4-BE49-F238E27FC236}">
                <a16:creationId xmlns:a16="http://schemas.microsoft.com/office/drawing/2014/main" id="{03859EB7-859E-B509-57A2-8AADCF045989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1"/>
              </a:ext>
            </a:extLst>
          </a:blip>
          <a:stretch>
            <a:fillRect/>
          </a:stretch>
        </p:blipFill>
        <p:spPr>
          <a:xfrm>
            <a:off x="4290777" y="3753510"/>
            <a:ext cx="914400" cy="914400"/>
          </a:xfrm>
          <a:prstGeom prst="rect">
            <a:avLst/>
          </a:prstGeom>
        </p:spPr>
      </p:pic>
      <p:sp>
        <p:nvSpPr>
          <p:cNvPr id="36" name="Obdélník: se zakulacenými rohy 35">
            <a:extLst>
              <a:ext uri="{FF2B5EF4-FFF2-40B4-BE49-F238E27FC236}">
                <a16:creationId xmlns:a16="http://schemas.microsoft.com/office/drawing/2014/main" id="{0E0FE29C-78A7-2B42-7B16-92FD390EA322}"/>
              </a:ext>
            </a:extLst>
          </p:cNvPr>
          <p:cNvSpPr/>
          <p:nvPr/>
        </p:nvSpPr>
        <p:spPr>
          <a:xfrm>
            <a:off x="665021" y="1193354"/>
            <a:ext cx="2417557" cy="2112941"/>
          </a:xfrm>
          <a:prstGeom prst="roundRect">
            <a:avLst>
              <a:gd name="adj" fmla="val 8553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108000" bIns="108000" rtlCol="0" anchor="b"/>
          <a:lstStyle/>
          <a:p>
            <a:pPr algn="ctr"/>
            <a:r>
              <a:rPr lang="cs-CZ" sz="1600" b="1" i="0" dirty="0">
                <a:solidFill>
                  <a:schemeClr val="bg1"/>
                </a:solidFill>
                <a:effectLst/>
                <a:ea typeface="Open Sans" pitchFamily="2" charset="0"/>
                <a:cs typeface="Open Sans" pitchFamily="2" charset="0"/>
              </a:rPr>
              <a:t>zajištění finančních prostředků </a:t>
            </a:r>
            <a:r>
              <a:rPr lang="cs-CZ" sz="1600" i="0" dirty="0">
                <a:solidFill>
                  <a:schemeClr val="bg1"/>
                </a:solidFill>
                <a:effectLst/>
                <a:ea typeface="Open Sans" pitchFamily="2" charset="0"/>
                <a:cs typeface="Open Sans" pitchFamily="2" charset="0"/>
              </a:rPr>
              <a:t>k udržení vyhovujícího bydlení </a:t>
            </a:r>
            <a:br>
              <a:rPr lang="cs-CZ" sz="1600" i="0" dirty="0">
                <a:solidFill>
                  <a:schemeClr val="bg1"/>
                </a:solidFill>
                <a:effectLst/>
                <a:ea typeface="Open Sans" pitchFamily="2" charset="0"/>
                <a:cs typeface="Open Sans" pitchFamily="2" charset="0"/>
              </a:rPr>
            </a:br>
            <a:r>
              <a:rPr lang="cs-CZ" sz="1600" i="0" dirty="0">
                <a:solidFill>
                  <a:schemeClr val="bg1"/>
                </a:solidFill>
                <a:effectLst/>
                <a:ea typeface="Open Sans" pitchFamily="2" charset="0"/>
                <a:cs typeface="Open Sans" pitchFamily="2" charset="0"/>
              </a:rPr>
              <a:t>a nakládání s nimi</a:t>
            </a:r>
            <a:endParaRPr lang="cs-CZ" sz="1600" dirty="0">
              <a:solidFill>
                <a:schemeClr val="bg1"/>
              </a:solidFill>
              <a:ea typeface="Open Sans" pitchFamily="2" charset="0"/>
              <a:cs typeface="Open Sans" pitchFamily="2" charset="0"/>
            </a:endParaRPr>
          </a:p>
        </p:txBody>
      </p:sp>
      <p:pic>
        <p:nvPicPr>
          <p:cNvPr id="37" name="Grafický objekt 36" descr="Mince obrys">
            <a:extLst>
              <a:ext uri="{FF2B5EF4-FFF2-40B4-BE49-F238E27FC236}">
                <a16:creationId xmlns:a16="http://schemas.microsoft.com/office/drawing/2014/main" id="{AA424A29-51EC-DDB2-5B26-076B075105AE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3"/>
              </a:ext>
            </a:extLst>
          </a:blip>
          <a:stretch>
            <a:fillRect/>
          </a:stretch>
        </p:blipFill>
        <p:spPr>
          <a:xfrm>
            <a:off x="1429615" y="1194216"/>
            <a:ext cx="914400" cy="914400"/>
          </a:xfrm>
          <a:prstGeom prst="rect">
            <a:avLst/>
          </a:prstGeom>
        </p:spPr>
      </p:pic>
      <p:sp>
        <p:nvSpPr>
          <p:cNvPr id="38" name="Obdélník: se zakulacenými rohy 37">
            <a:extLst>
              <a:ext uri="{FF2B5EF4-FFF2-40B4-BE49-F238E27FC236}">
                <a16:creationId xmlns:a16="http://schemas.microsoft.com/office/drawing/2014/main" id="{AE1BDAA4-16C0-B5E9-6C0E-0941E3F0E05B}"/>
              </a:ext>
            </a:extLst>
          </p:cNvPr>
          <p:cNvSpPr/>
          <p:nvPr/>
        </p:nvSpPr>
        <p:spPr>
          <a:xfrm>
            <a:off x="678037" y="3611440"/>
            <a:ext cx="2417557" cy="2112941"/>
          </a:xfrm>
          <a:prstGeom prst="roundRect">
            <a:avLst>
              <a:gd name="adj" fmla="val 8553"/>
            </a:avLst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2000" tIns="108000" rIns="72000" bIns="108000" rtlCol="0" anchor="ctr"/>
          <a:lstStyle/>
          <a:p>
            <a:r>
              <a:rPr lang="cs-CZ" sz="1600" b="1" dirty="0">
                <a:solidFill>
                  <a:srgbClr val="000000"/>
                </a:solidFill>
                <a:ea typeface="Open Sans" pitchFamily="2" charset="0"/>
                <a:cs typeface="Open Sans" pitchFamily="2" charset="0"/>
              </a:rPr>
              <a:t>h</a:t>
            </a:r>
            <a:r>
              <a:rPr lang="cs-CZ" sz="1600" b="1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ospodárném</a:t>
            </a:r>
          </a:p>
          <a:p>
            <a:r>
              <a:rPr lang="cs-CZ" sz="1600" b="1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užívání bytu</a:t>
            </a: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, </a:t>
            </a:r>
            <a:b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</a:b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které nevede </a:t>
            </a:r>
            <a:b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</a:b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k jeho nadměrnému opotřebení, </a:t>
            </a:r>
            <a:b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</a:br>
            <a:r>
              <a:rPr lang="cs-CZ" sz="1600" i="0" dirty="0">
                <a:solidFill>
                  <a:srgbClr val="000000"/>
                </a:solidFill>
                <a:effectLst/>
                <a:ea typeface="Open Sans" pitchFamily="2" charset="0"/>
                <a:cs typeface="Open Sans" pitchFamily="2" charset="0"/>
              </a:rPr>
              <a:t>a udržování bytu ve vyhovujícím stavu.  </a:t>
            </a:r>
          </a:p>
        </p:txBody>
      </p:sp>
      <p:pic>
        <p:nvPicPr>
          <p:cNvPr id="39" name="Grafický objekt 38" descr="Mop a kbelík obrys">
            <a:extLst>
              <a:ext uri="{FF2B5EF4-FFF2-40B4-BE49-F238E27FC236}">
                <a16:creationId xmlns:a16="http://schemas.microsoft.com/office/drawing/2014/main" id="{DE344674-87FE-71BB-FDC4-CF7AA9E5708E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xmlns="" r:embed="rId15"/>
              </a:ext>
            </a:extLst>
          </a:blip>
          <a:stretch>
            <a:fillRect/>
          </a:stretch>
        </p:blipFill>
        <p:spPr>
          <a:xfrm>
            <a:off x="2137200" y="3714202"/>
            <a:ext cx="734415" cy="7344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5162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8" grpId="0" animBg="1"/>
      <p:bldP spid="30" grpId="0" animBg="1"/>
      <p:bldP spid="34" grpId="0" animBg="1"/>
      <p:bldP spid="36" grpId="0" animBg="1"/>
      <p:bldP spid="3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6616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>
                <a:solidFill>
                  <a:srgbClr val="005A75"/>
                </a:solidFill>
                <a:latin typeface="+mn-lt"/>
              </a:rPr>
              <a:t>Pověření k poskytování asistence</a:t>
            </a:r>
            <a:br>
              <a:rPr lang="cs-CZ" sz="3600" dirty="0">
                <a:solidFill>
                  <a:srgbClr val="005A75"/>
                </a:solidFill>
                <a:latin typeface="+mn-lt"/>
              </a:rPr>
            </a:br>
            <a:endParaRPr kumimoji="0" sz="1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n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7</a:t>
            </a:fld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Obdélník: se zakulacenými rohy 8">
            <a:extLst>
              <a:ext uri="{FF2B5EF4-FFF2-40B4-BE49-F238E27FC236}">
                <a16:creationId xmlns:a16="http://schemas.microsoft.com/office/drawing/2014/main" id="{F0BE8154-B3D6-6706-43DD-E5DB4A5C4A12}"/>
              </a:ext>
            </a:extLst>
          </p:cNvPr>
          <p:cNvSpPr/>
          <p:nvPr/>
        </p:nvSpPr>
        <p:spPr>
          <a:xfrm>
            <a:off x="356400" y="1183735"/>
            <a:ext cx="4270619" cy="4330455"/>
          </a:xfrm>
          <a:prstGeom prst="roundRect">
            <a:avLst>
              <a:gd name="adj" fmla="val 8481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88000" bIns="288000" rtlCol="0" anchor="t">
            <a:noAutofit/>
          </a:bodyPr>
          <a:lstStyle/>
          <a:p>
            <a:pPr marL="114300" defTabSz="914400">
              <a:spcAft>
                <a:spcPts val="2400"/>
              </a:spcAft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KDO MŮŽE ZÍSKAT POVĚŘENÍ?</a:t>
            </a:r>
          </a:p>
          <a:p>
            <a:pPr marL="457200" indent="-342900" defTabSz="914400">
              <a:spcAft>
                <a:spcPts val="6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Obce</a:t>
            </a:r>
          </a:p>
          <a:p>
            <a:pPr marL="457200" indent="-342900" defTabSz="914400">
              <a:spcAft>
                <a:spcPts val="6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Obcemi zřizované organizace</a:t>
            </a:r>
          </a:p>
          <a:p>
            <a:pPr marL="457200" indent="-342900" defTabSz="914400">
              <a:spcAft>
                <a:spcPts val="6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Neziskové organizace</a:t>
            </a:r>
          </a:p>
          <a:p>
            <a:pPr marL="457200" indent="-342900" defTabSz="914400">
              <a:spcAft>
                <a:spcPts val="6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Kraj</a:t>
            </a:r>
          </a:p>
          <a:p>
            <a:pPr marL="457200" indent="-342900" defTabSz="914400">
              <a:spcAft>
                <a:spcPts val="6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Registrovaný poskytovatel sociálních služeb</a:t>
            </a:r>
          </a:p>
          <a:p>
            <a:pPr marL="457200" indent="-342900" defTabSz="914400">
              <a:spcAft>
                <a:spcPts val="6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právnická osoba, která </a:t>
            </a:r>
            <a:b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v posledních </a:t>
            </a:r>
            <a:r>
              <a:rPr lang="cs-CZ" sz="1800" u="sng" dirty="0">
                <a:solidFill>
                  <a:srgbClr val="005A75"/>
                </a:solidFill>
                <a:cs typeface="Calibri" panose="020F0502020204030204" pitchFamily="34" charset="0"/>
              </a:rPr>
              <a:t>5 letech poskytovala alespoň 3 roky obdobné služby aspoň 10 klientům</a:t>
            </a:r>
          </a:p>
          <a:p>
            <a:pPr marL="457200" indent="-342900" defTabSz="914400">
              <a:buFont typeface="Arial" panose="020B0604020202020204" pitchFamily="34" charset="0"/>
              <a:buChar char="•"/>
              <a:defRPr/>
            </a:pPr>
            <a:endParaRPr lang="cs-CZ" sz="1800" dirty="0">
              <a:solidFill>
                <a:srgbClr val="005A75"/>
              </a:solidFill>
              <a:cs typeface="Calibri" panose="020F0502020204030204" pitchFamily="34" charset="0"/>
            </a:endParaRPr>
          </a:p>
        </p:txBody>
      </p:sp>
      <p:sp>
        <p:nvSpPr>
          <p:cNvPr id="43" name="Obdélník: se zakulacenými rohy 8">
            <a:extLst>
              <a:ext uri="{FF2B5EF4-FFF2-40B4-BE49-F238E27FC236}">
                <a16:creationId xmlns:a16="http://schemas.microsoft.com/office/drawing/2014/main" id="{1F263155-B507-A083-590A-AB8CB64508F6}"/>
              </a:ext>
            </a:extLst>
          </p:cNvPr>
          <p:cNvSpPr/>
          <p:nvPr/>
        </p:nvSpPr>
        <p:spPr>
          <a:xfrm>
            <a:off x="4720324" y="1183735"/>
            <a:ext cx="4454139" cy="4330455"/>
          </a:xfrm>
          <a:prstGeom prst="roundRect">
            <a:avLst>
              <a:gd name="adj" fmla="val 8481"/>
            </a:avLst>
          </a:prstGeom>
          <a:solidFill>
            <a:srgbClr val="FBD9E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88000" bIns="288000" rtlCol="0" anchor="t">
            <a:noAutofit/>
          </a:bodyPr>
          <a:lstStyle/>
          <a:p>
            <a:pPr marL="114300" defTabSz="914400">
              <a:spcAft>
                <a:spcPts val="2400"/>
              </a:spcAft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PODMÍNKY UDĚLENÍ POVĚŘENÍ</a:t>
            </a:r>
          </a:p>
          <a:p>
            <a:pPr marL="457200" indent="-342900" defTabSz="914400">
              <a:spcAft>
                <a:spcPts val="12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Svéprávnost a bezúhonnost</a:t>
            </a:r>
          </a:p>
          <a:p>
            <a:pPr marL="457200" indent="-342900" defTabSz="914400">
              <a:spcAft>
                <a:spcPts val="12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nesmí trvat doba, po kterou nemůže být žadateli uděleno pověření (po sankčním odebrání)</a:t>
            </a:r>
          </a:p>
          <a:p>
            <a:pPr marL="457200" indent="-342900" defTabSz="914400">
              <a:spcAft>
                <a:spcPts val="1200"/>
              </a:spcAft>
              <a:buClr>
                <a:srgbClr val="005A75"/>
              </a:buClr>
              <a:buFont typeface="Arial" panose="020B0604020202020204" pitchFamily="34" charset="0"/>
              <a:buChar char="•"/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Zveřejnění účetní závěrku, má-li tuto povinnost podle zákona o účetnictví. </a:t>
            </a:r>
          </a:p>
          <a:p>
            <a:pPr marL="114300" defTabSz="914400">
              <a:spcAft>
                <a:spcPts val="1200"/>
              </a:spcAft>
              <a:defRPr/>
            </a:pPr>
            <a:r>
              <a:rPr lang="cs-CZ" sz="1800" b="1" dirty="0">
                <a:solidFill>
                  <a:srgbClr val="005A75"/>
                </a:solidFill>
                <a:cs typeface="Calibri" panose="020F0502020204030204" pitchFamily="34" charset="0"/>
              </a:rPr>
              <a:t>Pověření se uděluje na 9 let.</a:t>
            </a:r>
          </a:p>
        </p:txBody>
      </p:sp>
      <p:sp>
        <p:nvSpPr>
          <p:cNvPr id="44" name="Obdélník: se zakulacenými rohy 8">
            <a:extLst>
              <a:ext uri="{FF2B5EF4-FFF2-40B4-BE49-F238E27FC236}">
                <a16:creationId xmlns:a16="http://schemas.microsoft.com/office/drawing/2014/main" id="{E493BEA5-35E1-01B2-744F-716F1FA60DF5}"/>
              </a:ext>
            </a:extLst>
          </p:cNvPr>
          <p:cNvSpPr/>
          <p:nvPr/>
        </p:nvSpPr>
        <p:spPr>
          <a:xfrm>
            <a:off x="9267768" y="1183735"/>
            <a:ext cx="2777432" cy="4330455"/>
          </a:xfrm>
          <a:prstGeom prst="roundRect">
            <a:avLst>
              <a:gd name="adj" fmla="val 8481"/>
            </a:avLst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288000" bIns="288000" rtlCol="0" anchor="t">
            <a:noAutofit/>
          </a:bodyPr>
          <a:lstStyle/>
          <a:p>
            <a:pPr marL="114300" defTabSz="914400">
              <a:spcAft>
                <a:spcPts val="1200"/>
              </a:spcAft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Do evidence poskytovatelé vkládají:</a:t>
            </a:r>
          </a:p>
          <a:p>
            <a:pPr marL="114300" defTabSz="914400">
              <a:spcAft>
                <a:spcPts val="1200"/>
              </a:spcAft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doklady o bezúhonnosti, </a:t>
            </a:r>
          </a:p>
          <a:p>
            <a:pPr marL="114300" defTabSz="914400">
              <a:spcAft>
                <a:spcPts val="1200"/>
              </a:spcAft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doklady prokazující odbornou způsobilost pracovníků asistence, </a:t>
            </a:r>
          </a:p>
          <a:p>
            <a:pPr marL="114300" defTabSz="914400">
              <a:spcAft>
                <a:spcPts val="1200"/>
              </a:spcAft>
              <a:defRPr/>
            </a:pP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oprávnění poskytovatele užívat prostory provozovny </a:t>
            </a:r>
            <a:b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</a:br>
            <a:r>
              <a:rPr lang="cs-CZ" sz="1800" dirty="0">
                <a:solidFill>
                  <a:srgbClr val="005A75"/>
                </a:solidFill>
                <a:cs typeface="Calibri" panose="020F0502020204030204" pitchFamily="34" charset="0"/>
              </a:rPr>
              <a:t>k poskytování asistence.</a:t>
            </a:r>
          </a:p>
        </p:txBody>
      </p:sp>
      <p:cxnSp>
        <p:nvCxnSpPr>
          <p:cNvPr id="45" name="Straight Connector 7">
            <a:extLst>
              <a:ext uri="{FF2B5EF4-FFF2-40B4-BE49-F238E27FC236}">
                <a16:creationId xmlns:a16="http://schemas.microsoft.com/office/drawing/2014/main" id="{A7B8F65B-B30F-077D-F80E-34EFB94FFE50}"/>
              </a:ext>
            </a:extLst>
          </p:cNvPr>
          <p:cNvCxnSpPr>
            <a:cxnSpLocks/>
          </p:cNvCxnSpPr>
          <p:nvPr/>
        </p:nvCxnSpPr>
        <p:spPr>
          <a:xfrm>
            <a:off x="540012" y="2004433"/>
            <a:ext cx="3882901" cy="0"/>
          </a:xfrm>
          <a:prstGeom prst="line">
            <a:avLst/>
          </a:prstGeom>
          <a:ln w="38100">
            <a:solidFill>
              <a:srgbClr val="005A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7">
            <a:extLst>
              <a:ext uri="{FF2B5EF4-FFF2-40B4-BE49-F238E27FC236}">
                <a16:creationId xmlns:a16="http://schemas.microsoft.com/office/drawing/2014/main" id="{32DBFCAF-FCE6-CA54-9683-4CDF78BC2EBE}"/>
              </a:ext>
            </a:extLst>
          </p:cNvPr>
          <p:cNvCxnSpPr>
            <a:cxnSpLocks/>
          </p:cNvCxnSpPr>
          <p:nvPr/>
        </p:nvCxnSpPr>
        <p:spPr>
          <a:xfrm>
            <a:off x="5005942" y="2004433"/>
            <a:ext cx="3882901" cy="0"/>
          </a:xfrm>
          <a:prstGeom prst="line">
            <a:avLst/>
          </a:prstGeom>
          <a:ln w="38100">
            <a:solidFill>
              <a:srgbClr val="005A7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97846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 animBg="1"/>
      <p:bldP spid="43" grpId="0" animBg="1"/>
      <p:bldP spid="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138894"/>
            <a:ext cx="1048018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>
                <a:solidFill>
                  <a:srgbClr val="005A75"/>
                </a:solidFill>
                <a:latin typeface="+mj-lt"/>
              </a:rPr>
              <a:t>Příspěvky na poskytování asistence (I/III)</a:t>
            </a:r>
            <a:endParaRPr kumimoji="0" sz="1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8</a:t>
            </a:fld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86138" y="921928"/>
            <a:ext cx="11670073" cy="32470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342900" indent="-342900">
              <a:spcAft>
                <a:spcPts val="1800"/>
              </a:spcAft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Příspěvek na poskytování asistence je určen na </a:t>
            </a:r>
            <a:r>
              <a:rPr lang="cs-CZ" sz="2000" b="1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pokrytí výdajů poskytovatele, které mu vznikly </a:t>
            </a:r>
            <a:br>
              <a:rPr lang="cs-CZ" sz="2000" b="1" dirty="0">
                <a:solidFill>
                  <a:srgbClr val="005A75"/>
                </a:solidFill>
                <a:ea typeface="Arial"/>
                <a:cs typeface="Arial"/>
                <a:sym typeface="Arial"/>
              </a:rPr>
            </a:br>
            <a:r>
              <a:rPr lang="cs-CZ" sz="2000" b="1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v souvislosti s poskytováním asistence</a:t>
            </a:r>
            <a:r>
              <a:rPr lang="cs-CZ" sz="2000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, včetně účasti na jednání při ukončení poskytování asistence, účasti na jednání při hrozbě ztráty bydlení a účastí na metodickém nebo koordinačním setkání </a:t>
            </a:r>
            <a:endParaRPr lang="cs-CZ" sz="2000" b="0" i="0" u="none" strike="noStrike" cap="none" dirty="0">
              <a:solidFill>
                <a:srgbClr val="005A75"/>
              </a:solidFill>
              <a:ea typeface="Arial"/>
              <a:cs typeface="Arial"/>
              <a:sym typeface="Arial"/>
            </a:endParaRPr>
          </a:p>
          <a:p>
            <a:pPr marL="342900" indent="-342900">
              <a:spcAft>
                <a:spcPts val="1800"/>
              </a:spcAft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</a:pPr>
            <a:r>
              <a:rPr lang="cs-CZ" sz="2000" b="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výše příspěvků stanoví vláda nařízením pro jednotlivé správní obvody obcí s rozšířenou působností a pro území hlavního města Prahy</a:t>
            </a:r>
          </a:p>
          <a:p>
            <a:pPr marL="342900" indent="-342900">
              <a:spcAft>
                <a:spcPts val="1800"/>
              </a:spcAft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</a:pPr>
            <a:r>
              <a:rPr lang="cs-CZ" sz="2000" b="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výše příspěvku na výkon poskytování asistence v 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1 domácnosti </a:t>
            </a:r>
            <a:r>
              <a:rPr lang="cs-CZ" sz="2000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by měla činit</a:t>
            </a:r>
            <a:r>
              <a:rPr lang="cs-CZ" sz="2000" b="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 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v prvním kalendářním roce účinnosti </a:t>
            </a:r>
            <a:r>
              <a:rPr lang="cs-CZ" sz="2000" b="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tohoto zákona </a:t>
            </a:r>
            <a:r>
              <a:rPr lang="cs-CZ" sz="2000" b="1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89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 000 Kč ročně </a:t>
            </a:r>
            <a:r>
              <a:rPr lang="cs-CZ" sz="200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(navrženo ke schválení vládě)</a:t>
            </a:r>
            <a:endParaRPr lang="cs-CZ" sz="2000" dirty="0">
              <a:solidFill>
                <a:srgbClr val="005A75"/>
              </a:solidFill>
              <a:cs typeface="Calibri" panose="020F0502020204030204" pitchFamily="34" charset="0"/>
            </a:endParaRPr>
          </a:p>
        </p:txBody>
      </p:sp>
      <p:grpSp>
        <p:nvGrpSpPr>
          <p:cNvPr id="5" name="Grafický objekt 6" descr="Přenosný počítač pomocí telefonu a kalkulačky">
            <a:extLst>
              <a:ext uri="{FF2B5EF4-FFF2-40B4-BE49-F238E27FC236}">
                <a16:creationId xmlns:a16="http://schemas.microsoft.com/office/drawing/2014/main" id="{D78D8130-380B-4FC3-89CC-58905CE15156}"/>
              </a:ext>
            </a:extLst>
          </p:cNvPr>
          <p:cNvGrpSpPr/>
          <p:nvPr/>
        </p:nvGrpSpPr>
        <p:grpSpPr>
          <a:xfrm rot="1833942" flipH="1">
            <a:off x="10775361" y="4153065"/>
            <a:ext cx="795027" cy="1536634"/>
            <a:chOff x="5897398" y="3209168"/>
            <a:chExt cx="795027" cy="1536634"/>
          </a:xfrm>
        </p:grpSpPr>
        <p:sp>
          <p:nvSpPr>
            <p:cNvPr id="6" name="Volný tvar: obrazec 5">
              <a:extLst>
                <a:ext uri="{FF2B5EF4-FFF2-40B4-BE49-F238E27FC236}">
                  <a16:creationId xmlns:a16="http://schemas.microsoft.com/office/drawing/2014/main" id="{453A0C46-56E1-6EA7-DF29-A1D32F1880AC}"/>
                </a:ext>
              </a:extLst>
            </p:cNvPr>
            <p:cNvSpPr/>
            <p:nvPr/>
          </p:nvSpPr>
          <p:spPr>
            <a:xfrm>
              <a:off x="5897398" y="3209168"/>
              <a:ext cx="795027" cy="1536634"/>
            </a:xfrm>
            <a:custGeom>
              <a:avLst/>
              <a:gdLst>
                <a:gd name="connsiteX0" fmla="*/ 737299 w 795027"/>
                <a:gd name="connsiteY0" fmla="*/ 1536635 h 1536634"/>
                <a:gd name="connsiteX1" fmla="*/ 57729 w 795027"/>
                <a:gd name="connsiteY1" fmla="*/ 1536635 h 1536634"/>
                <a:gd name="connsiteX2" fmla="*/ 0 w 795027"/>
                <a:gd name="connsiteY2" fmla="*/ 1478906 h 1536634"/>
                <a:gd name="connsiteX3" fmla="*/ 0 w 795027"/>
                <a:gd name="connsiteY3" fmla="*/ 57729 h 1536634"/>
                <a:gd name="connsiteX4" fmla="*/ 57729 w 795027"/>
                <a:gd name="connsiteY4" fmla="*/ 0 h 1536634"/>
                <a:gd name="connsiteX5" fmla="*/ 737299 w 795027"/>
                <a:gd name="connsiteY5" fmla="*/ 0 h 1536634"/>
                <a:gd name="connsiteX6" fmla="*/ 795028 w 795027"/>
                <a:gd name="connsiteY6" fmla="*/ 57729 h 1536634"/>
                <a:gd name="connsiteX7" fmla="*/ 795028 w 795027"/>
                <a:gd name="connsiteY7" fmla="*/ 1478906 h 1536634"/>
                <a:gd name="connsiteX8" fmla="*/ 737299 w 795027"/>
                <a:gd name="connsiteY8" fmla="*/ 1536635 h 1536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95027" h="1536634">
                  <a:moveTo>
                    <a:pt x="737299" y="1536635"/>
                  </a:moveTo>
                  <a:lnTo>
                    <a:pt x="57729" y="1536635"/>
                  </a:lnTo>
                  <a:cubicBezTo>
                    <a:pt x="25846" y="1536635"/>
                    <a:pt x="0" y="1510789"/>
                    <a:pt x="0" y="1478906"/>
                  </a:cubicBezTo>
                  <a:lnTo>
                    <a:pt x="0" y="57729"/>
                  </a:lnTo>
                  <a:cubicBezTo>
                    <a:pt x="0" y="25846"/>
                    <a:pt x="25846" y="0"/>
                    <a:pt x="57729" y="0"/>
                  </a:cubicBezTo>
                  <a:lnTo>
                    <a:pt x="737299" y="0"/>
                  </a:lnTo>
                  <a:cubicBezTo>
                    <a:pt x="769182" y="0"/>
                    <a:pt x="795028" y="25846"/>
                    <a:pt x="795028" y="57729"/>
                  </a:cubicBezTo>
                  <a:lnTo>
                    <a:pt x="795028" y="1478906"/>
                  </a:lnTo>
                  <a:cubicBezTo>
                    <a:pt x="795028" y="1510789"/>
                    <a:pt x="769182" y="1536635"/>
                    <a:pt x="737299" y="1536635"/>
                  </a:cubicBezTo>
                  <a:close/>
                </a:path>
              </a:pathLst>
            </a:custGeom>
            <a:solidFill>
              <a:srgbClr val="505050"/>
            </a:solidFill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 dirty="0"/>
            </a:p>
          </p:txBody>
        </p:sp>
        <p:grpSp>
          <p:nvGrpSpPr>
            <p:cNvPr id="7" name="Grafický objekt 6" descr="Přenosný počítač pomocí telefonu a kalkulačky">
              <a:extLst>
                <a:ext uri="{FF2B5EF4-FFF2-40B4-BE49-F238E27FC236}">
                  <a16:creationId xmlns:a16="http://schemas.microsoft.com/office/drawing/2014/main" id="{0B4B6886-18F6-F57D-C005-34F0089FFE10}"/>
                </a:ext>
              </a:extLst>
            </p:cNvPr>
            <p:cNvGrpSpPr/>
            <p:nvPr/>
          </p:nvGrpSpPr>
          <p:grpSpPr>
            <a:xfrm>
              <a:off x="5988781" y="3761465"/>
              <a:ext cx="622192" cy="823652"/>
              <a:chOff x="5988781" y="3761465"/>
              <a:chExt cx="622192" cy="823652"/>
            </a:xfrm>
          </p:grpSpPr>
          <p:grpSp>
            <p:nvGrpSpPr>
              <p:cNvPr id="10" name="Grafický objekt 6" descr="Přenosný počítač pomocí telefonu a kalkulačky">
                <a:extLst>
                  <a:ext uri="{FF2B5EF4-FFF2-40B4-BE49-F238E27FC236}">
                    <a16:creationId xmlns:a16="http://schemas.microsoft.com/office/drawing/2014/main" id="{4C09944A-DD50-8D12-9793-1F45831410B2}"/>
                  </a:ext>
                </a:extLst>
              </p:cNvPr>
              <p:cNvGrpSpPr/>
              <p:nvPr/>
            </p:nvGrpSpPr>
            <p:grpSpPr>
              <a:xfrm>
                <a:off x="5988781" y="3761465"/>
                <a:ext cx="622192" cy="298244"/>
                <a:chOff x="5988781" y="3761465"/>
                <a:chExt cx="622192" cy="298244"/>
              </a:xfrm>
            </p:grpSpPr>
            <p:sp>
              <p:nvSpPr>
                <p:cNvPr id="35" name="Volný tvar: obrazec 34">
                  <a:extLst>
                    <a:ext uri="{FF2B5EF4-FFF2-40B4-BE49-F238E27FC236}">
                      <a16:creationId xmlns:a16="http://schemas.microsoft.com/office/drawing/2014/main" id="{00AD718D-72AA-376D-92DD-F1C8534D8D71}"/>
                    </a:ext>
                  </a:extLst>
                </p:cNvPr>
                <p:cNvSpPr/>
                <p:nvPr/>
              </p:nvSpPr>
              <p:spPr>
                <a:xfrm>
                  <a:off x="5988781" y="3976756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4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4"/>
                        <a:pt x="41477" y="82954"/>
                      </a:cubicBezTo>
                      <a:cubicBezTo>
                        <a:pt x="18570" y="82954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70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36" name="Volný tvar: obrazec 35">
                  <a:extLst>
                    <a:ext uri="{FF2B5EF4-FFF2-40B4-BE49-F238E27FC236}">
                      <a16:creationId xmlns:a16="http://schemas.microsoft.com/office/drawing/2014/main" id="{7EE14D30-9B6F-E363-BAC2-091267593036}"/>
                    </a:ext>
                  </a:extLst>
                </p:cNvPr>
                <p:cNvSpPr/>
                <p:nvPr/>
              </p:nvSpPr>
              <p:spPr>
                <a:xfrm>
                  <a:off x="6123591" y="3976756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4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4" y="82954"/>
                        <a:pt x="41477" y="82954"/>
                      </a:cubicBezTo>
                      <a:cubicBezTo>
                        <a:pt x="18570" y="82954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4" y="0"/>
                        <a:pt x="82953" y="18570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37" name="Volný tvar: obrazec 36">
                  <a:extLst>
                    <a:ext uri="{FF2B5EF4-FFF2-40B4-BE49-F238E27FC236}">
                      <a16:creationId xmlns:a16="http://schemas.microsoft.com/office/drawing/2014/main" id="{72DBC024-B4D6-EE0B-40A7-832EC0CE189D}"/>
                    </a:ext>
                  </a:extLst>
                </p:cNvPr>
                <p:cNvSpPr/>
                <p:nvPr/>
              </p:nvSpPr>
              <p:spPr>
                <a:xfrm>
                  <a:off x="5994668" y="3761465"/>
                  <a:ext cx="55306" cy="55306"/>
                </a:xfrm>
                <a:custGeom>
                  <a:avLst/>
                  <a:gdLst>
                    <a:gd name="connsiteX0" fmla="*/ 55307 w 55306"/>
                    <a:gd name="connsiteY0" fmla="*/ 27653 h 55306"/>
                    <a:gd name="connsiteX1" fmla="*/ 27653 w 55306"/>
                    <a:gd name="connsiteY1" fmla="*/ 55307 h 55306"/>
                    <a:gd name="connsiteX2" fmla="*/ 0 w 55306"/>
                    <a:gd name="connsiteY2" fmla="*/ 27653 h 55306"/>
                    <a:gd name="connsiteX3" fmla="*/ 27653 w 55306"/>
                    <a:gd name="connsiteY3" fmla="*/ 0 h 55306"/>
                    <a:gd name="connsiteX4" fmla="*/ 55307 w 55306"/>
                    <a:gd name="connsiteY4" fmla="*/ 27653 h 55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306" h="55306">
                      <a:moveTo>
                        <a:pt x="55307" y="27653"/>
                      </a:moveTo>
                      <a:cubicBezTo>
                        <a:pt x="55307" y="42926"/>
                        <a:pt x="42926" y="55307"/>
                        <a:pt x="27653" y="55307"/>
                      </a:cubicBezTo>
                      <a:cubicBezTo>
                        <a:pt x="12381" y="55307"/>
                        <a:pt x="0" y="42926"/>
                        <a:pt x="0" y="27653"/>
                      </a:cubicBezTo>
                      <a:cubicBezTo>
                        <a:pt x="0" y="12381"/>
                        <a:pt x="12381" y="0"/>
                        <a:pt x="27653" y="0"/>
                      </a:cubicBezTo>
                      <a:cubicBezTo>
                        <a:pt x="42926" y="0"/>
                        <a:pt x="55307" y="12381"/>
                        <a:pt x="55307" y="27653"/>
                      </a:cubicBez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38" name="Volný tvar: obrazec 37">
                  <a:extLst>
                    <a:ext uri="{FF2B5EF4-FFF2-40B4-BE49-F238E27FC236}">
                      <a16:creationId xmlns:a16="http://schemas.microsoft.com/office/drawing/2014/main" id="{42A04320-8BFF-A08B-989C-E73957B04818}"/>
                    </a:ext>
                  </a:extLst>
                </p:cNvPr>
                <p:cNvSpPr/>
                <p:nvPr/>
              </p:nvSpPr>
              <p:spPr>
                <a:xfrm>
                  <a:off x="6129477" y="3761465"/>
                  <a:ext cx="55306" cy="55306"/>
                </a:xfrm>
                <a:custGeom>
                  <a:avLst/>
                  <a:gdLst>
                    <a:gd name="connsiteX0" fmla="*/ 55307 w 55306"/>
                    <a:gd name="connsiteY0" fmla="*/ 27653 h 55306"/>
                    <a:gd name="connsiteX1" fmla="*/ 27653 w 55306"/>
                    <a:gd name="connsiteY1" fmla="*/ 55307 h 55306"/>
                    <a:gd name="connsiteX2" fmla="*/ 0 w 55306"/>
                    <a:gd name="connsiteY2" fmla="*/ 27653 h 55306"/>
                    <a:gd name="connsiteX3" fmla="*/ 27653 w 55306"/>
                    <a:gd name="connsiteY3" fmla="*/ 0 h 55306"/>
                    <a:gd name="connsiteX4" fmla="*/ 55307 w 55306"/>
                    <a:gd name="connsiteY4" fmla="*/ 27653 h 553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5306" h="55306">
                      <a:moveTo>
                        <a:pt x="55307" y="27653"/>
                      </a:moveTo>
                      <a:cubicBezTo>
                        <a:pt x="55307" y="42926"/>
                        <a:pt x="42926" y="55307"/>
                        <a:pt x="27653" y="55307"/>
                      </a:cubicBezTo>
                      <a:cubicBezTo>
                        <a:pt x="12381" y="55307"/>
                        <a:pt x="0" y="42926"/>
                        <a:pt x="0" y="27653"/>
                      </a:cubicBezTo>
                      <a:cubicBezTo>
                        <a:pt x="0" y="12381"/>
                        <a:pt x="12381" y="0"/>
                        <a:pt x="27653" y="0"/>
                      </a:cubicBezTo>
                      <a:cubicBezTo>
                        <a:pt x="42926" y="0"/>
                        <a:pt x="55307" y="12381"/>
                        <a:pt x="55307" y="27653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39" name="Volný tvar: obrazec 38">
                  <a:extLst>
                    <a:ext uri="{FF2B5EF4-FFF2-40B4-BE49-F238E27FC236}">
                      <a16:creationId xmlns:a16="http://schemas.microsoft.com/office/drawing/2014/main" id="{CC302A30-5732-AA34-EC61-82769C3FF7CF}"/>
                    </a:ext>
                  </a:extLst>
                </p:cNvPr>
                <p:cNvSpPr/>
                <p:nvPr/>
              </p:nvSpPr>
              <p:spPr>
                <a:xfrm>
                  <a:off x="6258401" y="3976756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4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4"/>
                        <a:pt x="41477" y="82954"/>
                      </a:cubicBezTo>
                      <a:cubicBezTo>
                        <a:pt x="18570" y="82954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70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40" name="Volný tvar: obrazec 39">
                  <a:extLst>
                    <a:ext uri="{FF2B5EF4-FFF2-40B4-BE49-F238E27FC236}">
                      <a16:creationId xmlns:a16="http://schemas.microsoft.com/office/drawing/2014/main" id="{8F8DE916-6048-F70A-5AB2-1EADE7346102}"/>
                    </a:ext>
                  </a:extLst>
                </p:cNvPr>
                <p:cNvSpPr/>
                <p:nvPr/>
              </p:nvSpPr>
              <p:spPr>
                <a:xfrm>
                  <a:off x="6393210" y="3976756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4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4"/>
                        <a:pt x="41477" y="82954"/>
                      </a:cubicBezTo>
                      <a:cubicBezTo>
                        <a:pt x="18570" y="82954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70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41" name="Volný tvar: obrazec 40">
                  <a:extLst>
                    <a:ext uri="{FF2B5EF4-FFF2-40B4-BE49-F238E27FC236}">
                      <a16:creationId xmlns:a16="http://schemas.microsoft.com/office/drawing/2014/main" id="{8DFFB20A-02FF-6B8B-546B-C2DFD92927F5}"/>
                    </a:ext>
                  </a:extLst>
                </p:cNvPr>
                <p:cNvSpPr/>
                <p:nvPr/>
              </p:nvSpPr>
              <p:spPr>
                <a:xfrm>
                  <a:off x="6528020" y="3976756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4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4"/>
                        <a:pt x="41477" y="82954"/>
                      </a:cubicBezTo>
                      <a:cubicBezTo>
                        <a:pt x="18570" y="82954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70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</p:grpSp>
          <p:grpSp>
            <p:nvGrpSpPr>
              <p:cNvPr id="11" name="Grafický objekt 6" descr="Přenosný počítač pomocí telefonu a kalkulačky">
                <a:extLst>
                  <a:ext uri="{FF2B5EF4-FFF2-40B4-BE49-F238E27FC236}">
                    <a16:creationId xmlns:a16="http://schemas.microsoft.com/office/drawing/2014/main" id="{2EA258EE-1912-8314-D80C-A8B26C4188B4}"/>
                  </a:ext>
                </a:extLst>
              </p:cNvPr>
              <p:cNvGrpSpPr/>
              <p:nvPr/>
            </p:nvGrpSpPr>
            <p:grpSpPr>
              <a:xfrm>
                <a:off x="5988781" y="4108109"/>
                <a:ext cx="622192" cy="82953"/>
                <a:chOff x="5988781" y="4108109"/>
                <a:chExt cx="622192" cy="82953"/>
              </a:xfrm>
            </p:grpSpPr>
            <p:sp>
              <p:nvSpPr>
                <p:cNvPr id="30" name="Volný tvar: obrazec 29">
                  <a:extLst>
                    <a:ext uri="{FF2B5EF4-FFF2-40B4-BE49-F238E27FC236}">
                      <a16:creationId xmlns:a16="http://schemas.microsoft.com/office/drawing/2014/main" id="{F2157836-2CCD-75E4-2E27-8EFF1C046F9B}"/>
                    </a:ext>
                  </a:extLst>
                </p:cNvPr>
                <p:cNvSpPr/>
                <p:nvPr/>
              </p:nvSpPr>
              <p:spPr>
                <a:xfrm>
                  <a:off x="5988781" y="4108109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6 h 82953"/>
                    <a:gd name="connsiteX1" fmla="*/ 41477 w 82953"/>
                    <a:gd name="connsiteY1" fmla="*/ 82953 h 82953"/>
                    <a:gd name="connsiteX2" fmla="*/ 0 w 82953"/>
                    <a:gd name="connsiteY2" fmla="*/ 41476 h 82953"/>
                    <a:gd name="connsiteX3" fmla="*/ 41477 w 82953"/>
                    <a:gd name="connsiteY3" fmla="*/ 0 h 82953"/>
                    <a:gd name="connsiteX4" fmla="*/ 82953 w 82953"/>
                    <a:gd name="connsiteY4" fmla="*/ 41476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6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6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6"/>
                      </a:cubicBez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31" name="Volný tvar: obrazec 30">
                  <a:extLst>
                    <a:ext uri="{FF2B5EF4-FFF2-40B4-BE49-F238E27FC236}">
                      <a16:creationId xmlns:a16="http://schemas.microsoft.com/office/drawing/2014/main" id="{30B904F9-1915-AB17-E0E1-B53EA4C2CB30}"/>
                    </a:ext>
                  </a:extLst>
                </p:cNvPr>
                <p:cNvSpPr/>
                <p:nvPr/>
              </p:nvSpPr>
              <p:spPr>
                <a:xfrm>
                  <a:off x="6123591" y="4108109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6 h 82953"/>
                    <a:gd name="connsiteX1" fmla="*/ 41477 w 82953"/>
                    <a:gd name="connsiteY1" fmla="*/ 82953 h 82953"/>
                    <a:gd name="connsiteX2" fmla="*/ 0 w 82953"/>
                    <a:gd name="connsiteY2" fmla="*/ 41476 h 82953"/>
                    <a:gd name="connsiteX3" fmla="*/ 41477 w 82953"/>
                    <a:gd name="connsiteY3" fmla="*/ 0 h 82953"/>
                    <a:gd name="connsiteX4" fmla="*/ 82953 w 82953"/>
                    <a:gd name="connsiteY4" fmla="*/ 41476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6"/>
                      </a:moveTo>
                      <a:cubicBezTo>
                        <a:pt x="82953" y="64383"/>
                        <a:pt x="64384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6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4" y="0"/>
                        <a:pt x="82953" y="18569"/>
                        <a:pt x="82953" y="41476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32" name="Volný tvar: obrazec 31">
                  <a:extLst>
                    <a:ext uri="{FF2B5EF4-FFF2-40B4-BE49-F238E27FC236}">
                      <a16:creationId xmlns:a16="http://schemas.microsoft.com/office/drawing/2014/main" id="{8638E209-D201-0BC4-EE05-628E1DCC3981}"/>
                    </a:ext>
                  </a:extLst>
                </p:cNvPr>
                <p:cNvSpPr/>
                <p:nvPr/>
              </p:nvSpPr>
              <p:spPr>
                <a:xfrm>
                  <a:off x="6258401" y="4108109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6 h 82953"/>
                    <a:gd name="connsiteX1" fmla="*/ 41477 w 82953"/>
                    <a:gd name="connsiteY1" fmla="*/ 82953 h 82953"/>
                    <a:gd name="connsiteX2" fmla="*/ 0 w 82953"/>
                    <a:gd name="connsiteY2" fmla="*/ 41476 h 82953"/>
                    <a:gd name="connsiteX3" fmla="*/ 41477 w 82953"/>
                    <a:gd name="connsiteY3" fmla="*/ 0 h 82953"/>
                    <a:gd name="connsiteX4" fmla="*/ 82953 w 82953"/>
                    <a:gd name="connsiteY4" fmla="*/ 41476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6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6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6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33" name="Volný tvar: obrazec 32">
                  <a:extLst>
                    <a:ext uri="{FF2B5EF4-FFF2-40B4-BE49-F238E27FC236}">
                      <a16:creationId xmlns:a16="http://schemas.microsoft.com/office/drawing/2014/main" id="{0914C6D1-8847-2003-11AD-D27A352106F9}"/>
                    </a:ext>
                  </a:extLst>
                </p:cNvPr>
                <p:cNvSpPr/>
                <p:nvPr/>
              </p:nvSpPr>
              <p:spPr>
                <a:xfrm>
                  <a:off x="6393210" y="4108109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6 h 82953"/>
                    <a:gd name="connsiteX1" fmla="*/ 41477 w 82953"/>
                    <a:gd name="connsiteY1" fmla="*/ 82953 h 82953"/>
                    <a:gd name="connsiteX2" fmla="*/ 0 w 82953"/>
                    <a:gd name="connsiteY2" fmla="*/ 41476 h 82953"/>
                    <a:gd name="connsiteX3" fmla="*/ 41477 w 82953"/>
                    <a:gd name="connsiteY3" fmla="*/ 0 h 82953"/>
                    <a:gd name="connsiteX4" fmla="*/ 82953 w 82953"/>
                    <a:gd name="connsiteY4" fmla="*/ 41476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6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6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6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34" name="Volný tvar: obrazec 33">
                  <a:extLst>
                    <a:ext uri="{FF2B5EF4-FFF2-40B4-BE49-F238E27FC236}">
                      <a16:creationId xmlns:a16="http://schemas.microsoft.com/office/drawing/2014/main" id="{57B72018-8AD8-715D-CA32-12A6B39FED2D}"/>
                    </a:ext>
                  </a:extLst>
                </p:cNvPr>
                <p:cNvSpPr/>
                <p:nvPr/>
              </p:nvSpPr>
              <p:spPr>
                <a:xfrm>
                  <a:off x="6528020" y="4108109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6 h 82953"/>
                    <a:gd name="connsiteX1" fmla="*/ 41477 w 82953"/>
                    <a:gd name="connsiteY1" fmla="*/ 82953 h 82953"/>
                    <a:gd name="connsiteX2" fmla="*/ 0 w 82953"/>
                    <a:gd name="connsiteY2" fmla="*/ 41476 h 82953"/>
                    <a:gd name="connsiteX3" fmla="*/ 41477 w 82953"/>
                    <a:gd name="connsiteY3" fmla="*/ 0 h 82953"/>
                    <a:gd name="connsiteX4" fmla="*/ 82953 w 82953"/>
                    <a:gd name="connsiteY4" fmla="*/ 41476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6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6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6"/>
                      </a:cubicBez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</p:grpSp>
          <p:grpSp>
            <p:nvGrpSpPr>
              <p:cNvPr id="12" name="Grafický objekt 6" descr="Přenosný počítač pomocí telefonu a kalkulačky">
                <a:extLst>
                  <a:ext uri="{FF2B5EF4-FFF2-40B4-BE49-F238E27FC236}">
                    <a16:creationId xmlns:a16="http://schemas.microsoft.com/office/drawing/2014/main" id="{1404DA31-6FF4-097B-1076-1809C23BB8AC}"/>
                  </a:ext>
                </a:extLst>
              </p:cNvPr>
              <p:cNvGrpSpPr/>
              <p:nvPr/>
            </p:nvGrpSpPr>
            <p:grpSpPr>
              <a:xfrm>
                <a:off x="5988781" y="4239461"/>
                <a:ext cx="622192" cy="82953"/>
                <a:chOff x="5988781" y="4239461"/>
                <a:chExt cx="622192" cy="82953"/>
              </a:xfrm>
            </p:grpSpPr>
            <p:sp>
              <p:nvSpPr>
                <p:cNvPr id="25" name="Volný tvar: obrazec 24">
                  <a:extLst>
                    <a:ext uri="{FF2B5EF4-FFF2-40B4-BE49-F238E27FC236}">
                      <a16:creationId xmlns:a16="http://schemas.microsoft.com/office/drawing/2014/main" id="{9FB68E9A-8B52-39B4-6A74-C6878168D1BB}"/>
                    </a:ext>
                  </a:extLst>
                </p:cNvPr>
                <p:cNvSpPr/>
                <p:nvPr/>
              </p:nvSpPr>
              <p:spPr>
                <a:xfrm>
                  <a:off x="5988781" y="4239461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3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26" name="Volný tvar: obrazec 25">
                  <a:extLst>
                    <a:ext uri="{FF2B5EF4-FFF2-40B4-BE49-F238E27FC236}">
                      <a16:creationId xmlns:a16="http://schemas.microsoft.com/office/drawing/2014/main" id="{A40969E1-0D42-AFF1-093A-00A7FC44D986}"/>
                    </a:ext>
                  </a:extLst>
                </p:cNvPr>
                <p:cNvSpPr/>
                <p:nvPr/>
              </p:nvSpPr>
              <p:spPr>
                <a:xfrm>
                  <a:off x="6123591" y="4239461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3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4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4" y="0"/>
                        <a:pt x="82953" y="18569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27" name="Volný tvar: obrazec 26">
                  <a:extLst>
                    <a:ext uri="{FF2B5EF4-FFF2-40B4-BE49-F238E27FC236}">
                      <a16:creationId xmlns:a16="http://schemas.microsoft.com/office/drawing/2014/main" id="{E5D30DEA-6922-8E13-877A-DCCA6EF9A42E}"/>
                    </a:ext>
                  </a:extLst>
                </p:cNvPr>
                <p:cNvSpPr/>
                <p:nvPr/>
              </p:nvSpPr>
              <p:spPr>
                <a:xfrm>
                  <a:off x="6258401" y="4239461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3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28" name="Volný tvar: obrazec 27">
                  <a:extLst>
                    <a:ext uri="{FF2B5EF4-FFF2-40B4-BE49-F238E27FC236}">
                      <a16:creationId xmlns:a16="http://schemas.microsoft.com/office/drawing/2014/main" id="{5E2E3C3A-A653-C590-4C7A-943503F73324}"/>
                    </a:ext>
                  </a:extLst>
                </p:cNvPr>
                <p:cNvSpPr/>
                <p:nvPr/>
              </p:nvSpPr>
              <p:spPr>
                <a:xfrm>
                  <a:off x="6393210" y="4239461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3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29" name="Volný tvar: obrazec 28">
                  <a:extLst>
                    <a:ext uri="{FF2B5EF4-FFF2-40B4-BE49-F238E27FC236}">
                      <a16:creationId xmlns:a16="http://schemas.microsoft.com/office/drawing/2014/main" id="{3E9BBA7E-6B57-00B8-3060-B25AE2A36346}"/>
                    </a:ext>
                  </a:extLst>
                </p:cNvPr>
                <p:cNvSpPr/>
                <p:nvPr/>
              </p:nvSpPr>
              <p:spPr>
                <a:xfrm>
                  <a:off x="6528020" y="4239461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3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</p:grpSp>
          <p:grpSp>
            <p:nvGrpSpPr>
              <p:cNvPr id="13" name="Grafický objekt 6" descr="Přenosný počítač pomocí telefonu a kalkulačky">
                <a:extLst>
                  <a:ext uri="{FF2B5EF4-FFF2-40B4-BE49-F238E27FC236}">
                    <a16:creationId xmlns:a16="http://schemas.microsoft.com/office/drawing/2014/main" id="{835879C2-67D3-51CA-2EBE-19BBD8B89D81}"/>
                  </a:ext>
                </a:extLst>
              </p:cNvPr>
              <p:cNvGrpSpPr/>
              <p:nvPr/>
            </p:nvGrpSpPr>
            <p:grpSpPr>
              <a:xfrm>
                <a:off x="5988781" y="4370813"/>
                <a:ext cx="622192" cy="82953"/>
                <a:chOff x="5988781" y="4370813"/>
                <a:chExt cx="622192" cy="82953"/>
              </a:xfrm>
            </p:grpSpPr>
            <p:sp>
              <p:nvSpPr>
                <p:cNvPr id="20" name="Volný tvar: obrazec 19">
                  <a:extLst>
                    <a:ext uri="{FF2B5EF4-FFF2-40B4-BE49-F238E27FC236}">
                      <a16:creationId xmlns:a16="http://schemas.microsoft.com/office/drawing/2014/main" id="{CE45A287-0DCF-19ED-2652-2331EC4F8ED2}"/>
                    </a:ext>
                  </a:extLst>
                </p:cNvPr>
                <p:cNvSpPr/>
                <p:nvPr/>
              </p:nvSpPr>
              <p:spPr>
                <a:xfrm>
                  <a:off x="5988781" y="4370813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4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4"/>
                        <a:pt x="64383" y="82954"/>
                        <a:pt x="41477" y="82954"/>
                      </a:cubicBezTo>
                      <a:cubicBezTo>
                        <a:pt x="18570" y="82954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70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21" name="Volný tvar: obrazec 20">
                  <a:extLst>
                    <a:ext uri="{FF2B5EF4-FFF2-40B4-BE49-F238E27FC236}">
                      <a16:creationId xmlns:a16="http://schemas.microsoft.com/office/drawing/2014/main" id="{287B2A88-B060-0347-ECE2-53D15FAF448E}"/>
                    </a:ext>
                  </a:extLst>
                </p:cNvPr>
                <p:cNvSpPr/>
                <p:nvPr/>
              </p:nvSpPr>
              <p:spPr>
                <a:xfrm>
                  <a:off x="6123591" y="4370813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4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4"/>
                        <a:pt x="64384" y="82954"/>
                        <a:pt x="41477" y="82954"/>
                      </a:cubicBezTo>
                      <a:cubicBezTo>
                        <a:pt x="18570" y="82954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4" y="0"/>
                        <a:pt x="82953" y="18570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22" name="Volný tvar: obrazec 21">
                  <a:extLst>
                    <a:ext uri="{FF2B5EF4-FFF2-40B4-BE49-F238E27FC236}">
                      <a16:creationId xmlns:a16="http://schemas.microsoft.com/office/drawing/2014/main" id="{CA8B9FC6-687F-6A22-372C-402BC1932DB8}"/>
                    </a:ext>
                  </a:extLst>
                </p:cNvPr>
                <p:cNvSpPr/>
                <p:nvPr/>
              </p:nvSpPr>
              <p:spPr>
                <a:xfrm>
                  <a:off x="6258401" y="4370813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4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4"/>
                        <a:pt x="64383" y="82954"/>
                        <a:pt x="41477" y="82954"/>
                      </a:cubicBezTo>
                      <a:cubicBezTo>
                        <a:pt x="18570" y="82954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70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23" name="Volný tvar: obrazec 22">
                  <a:extLst>
                    <a:ext uri="{FF2B5EF4-FFF2-40B4-BE49-F238E27FC236}">
                      <a16:creationId xmlns:a16="http://schemas.microsoft.com/office/drawing/2014/main" id="{5437000E-0937-792B-93AC-24EECCB26184}"/>
                    </a:ext>
                  </a:extLst>
                </p:cNvPr>
                <p:cNvSpPr/>
                <p:nvPr/>
              </p:nvSpPr>
              <p:spPr>
                <a:xfrm>
                  <a:off x="6393210" y="4370813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4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4"/>
                        <a:pt x="64383" y="82954"/>
                        <a:pt x="41477" y="82954"/>
                      </a:cubicBezTo>
                      <a:cubicBezTo>
                        <a:pt x="18570" y="82954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70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24" name="Volný tvar: obrazec 23">
                  <a:extLst>
                    <a:ext uri="{FF2B5EF4-FFF2-40B4-BE49-F238E27FC236}">
                      <a16:creationId xmlns:a16="http://schemas.microsoft.com/office/drawing/2014/main" id="{6096B62A-C187-3EFD-3330-38C055072ABA}"/>
                    </a:ext>
                  </a:extLst>
                </p:cNvPr>
                <p:cNvSpPr/>
                <p:nvPr/>
              </p:nvSpPr>
              <p:spPr>
                <a:xfrm>
                  <a:off x="6528020" y="4370813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4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4"/>
                        <a:pt x="64383" y="82954"/>
                        <a:pt x="41477" y="82954"/>
                      </a:cubicBezTo>
                      <a:cubicBezTo>
                        <a:pt x="18570" y="82954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70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</p:grpSp>
          <p:grpSp>
            <p:nvGrpSpPr>
              <p:cNvPr id="14" name="Grafický objekt 6" descr="Přenosný počítač pomocí telefonu a kalkulačky">
                <a:extLst>
                  <a:ext uri="{FF2B5EF4-FFF2-40B4-BE49-F238E27FC236}">
                    <a16:creationId xmlns:a16="http://schemas.microsoft.com/office/drawing/2014/main" id="{CDED8373-8FAD-B8FB-3F86-6F089610B3E9}"/>
                  </a:ext>
                </a:extLst>
              </p:cNvPr>
              <p:cNvGrpSpPr/>
              <p:nvPr/>
            </p:nvGrpSpPr>
            <p:grpSpPr>
              <a:xfrm>
                <a:off x="5988781" y="4502165"/>
                <a:ext cx="622192" cy="82953"/>
                <a:chOff x="5988781" y="4502165"/>
                <a:chExt cx="622192" cy="82953"/>
              </a:xfrm>
            </p:grpSpPr>
            <p:sp>
              <p:nvSpPr>
                <p:cNvPr id="15" name="Volný tvar: obrazec 14">
                  <a:extLst>
                    <a:ext uri="{FF2B5EF4-FFF2-40B4-BE49-F238E27FC236}">
                      <a16:creationId xmlns:a16="http://schemas.microsoft.com/office/drawing/2014/main" id="{57F60BA9-DEF7-0E88-BC5B-0A26D4DCADD8}"/>
                    </a:ext>
                  </a:extLst>
                </p:cNvPr>
                <p:cNvSpPr/>
                <p:nvPr/>
              </p:nvSpPr>
              <p:spPr>
                <a:xfrm>
                  <a:off x="5988781" y="4502165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3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16" name="Volný tvar: obrazec 15">
                  <a:extLst>
                    <a:ext uri="{FF2B5EF4-FFF2-40B4-BE49-F238E27FC236}">
                      <a16:creationId xmlns:a16="http://schemas.microsoft.com/office/drawing/2014/main" id="{85486FD5-6146-9375-EF1C-57FACB528844}"/>
                    </a:ext>
                  </a:extLst>
                </p:cNvPr>
                <p:cNvSpPr/>
                <p:nvPr/>
              </p:nvSpPr>
              <p:spPr>
                <a:xfrm>
                  <a:off x="6123591" y="4502165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3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4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4" y="0"/>
                        <a:pt x="82953" y="18569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73737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17" name="Volný tvar: obrazec 16">
                  <a:extLst>
                    <a:ext uri="{FF2B5EF4-FFF2-40B4-BE49-F238E27FC236}">
                      <a16:creationId xmlns:a16="http://schemas.microsoft.com/office/drawing/2014/main" id="{C5169400-88A0-C586-531C-773DD2EDDD02}"/>
                    </a:ext>
                  </a:extLst>
                </p:cNvPr>
                <p:cNvSpPr/>
                <p:nvPr/>
              </p:nvSpPr>
              <p:spPr>
                <a:xfrm>
                  <a:off x="6258401" y="4502165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3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18" name="Volný tvar: obrazec 17">
                  <a:extLst>
                    <a:ext uri="{FF2B5EF4-FFF2-40B4-BE49-F238E27FC236}">
                      <a16:creationId xmlns:a16="http://schemas.microsoft.com/office/drawing/2014/main" id="{C3546B62-D3E5-DABE-9463-6822EB217757}"/>
                    </a:ext>
                  </a:extLst>
                </p:cNvPr>
                <p:cNvSpPr/>
                <p:nvPr/>
              </p:nvSpPr>
              <p:spPr>
                <a:xfrm>
                  <a:off x="6393210" y="4502165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3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  <p:sp>
              <p:nvSpPr>
                <p:cNvPr id="19" name="Volný tvar: obrazec 18">
                  <a:extLst>
                    <a:ext uri="{FF2B5EF4-FFF2-40B4-BE49-F238E27FC236}">
                      <a16:creationId xmlns:a16="http://schemas.microsoft.com/office/drawing/2014/main" id="{91B9B05E-A43E-0C10-52A2-C66F82F531EB}"/>
                    </a:ext>
                  </a:extLst>
                </p:cNvPr>
                <p:cNvSpPr/>
                <p:nvPr/>
              </p:nvSpPr>
              <p:spPr>
                <a:xfrm>
                  <a:off x="6528020" y="4502165"/>
                  <a:ext cx="82953" cy="82953"/>
                </a:xfrm>
                <a:custGeom>
                  <a:avLst/>
                  <a:gdLst>
                    <a:gd name="connsiteX0" fmla="*/ 82953 w 82953"/>
                    <a:gd name="connsiteY0" fmla="*/ 41477 h 82953"/>
                    <a:gd name="connsiteX1" fmla="*/ 41477 w 82953"/>
                    <a:gd name="connsiteY1" fmla="*/ 82953 h 82953"/>
                    <a:gd name="connsiteX2" fmla="*/ 0 w 82953"/>
                    <a:gd name="connsiteY2" fmla="*/ 41477 h 82953"/>
                    <a:gd name="connsiteX3" fmla="*/ 41477 w 82953"/>
                    <a:gd name="connsiteY3" fmla="*/ 0 h 82953"/>
                    <a:gd name="connsiteX4" fmla="*/ 82953 w 82953"/>
                    <a:gd name="connsiteY4" fmla="*/ 41477 h 82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2953" h="82953">
                      <a:moveTo>
                        <a:pt x="82953" y="41477"/>
                      </a:moveTo>
                      <a:cubicBezTo>
                        <a:pt x="82953" y="64383"/>
                        <a:pt x="64383" y="82953"/>
                        <a:pt x="41477" y="82953"/>
                      </a:cubicBezTo>
                      <a:cubicBezTo>
                        <a:pt x="18570" y="82953"/>
                        <a:pt x="0" y="64384"/>
                        <a:pt x="0" y="41477"/>
                      </a:cubicBezTo>
                      <a:cubicBezTo>
                        <a:pt x="0" y="18570"/>
                        <a:pt x="18570" y="0"/>
                        <a:pt x="41477" y="0"/>
                      </a:cubicBezTo>
                      <a:cubicBezTo>
                        <a:pt x="64383" y="0"/>
                        <a:pt x="82953" y="18569"/>
                        <a:pt x="82953" y="41477"/>
                      </a:cubicBezTo>
                      <a:close/>
                    </a:path>
                  </a:pathLst>
                </a:custGeom>
                <a:solidFill>
                  <a:srgbClr val="CFCFCF"/>
                </a:solidFill>
                <a:ln w="7144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cs-CZ" dirty="0"/>
                </a:p>
              </p:txBody>
            </p:sp>
          </p:grpSp>
        </p:grpSp>
        <p:sp>
          <p:nvSpPr>
            <p:cNvPr id="8" name="Volný tvar: obrazec 7">
              <a:extLst>
                <a:ext uri="{FF2B5EF4-FFF2-40B4-BE49-F238E27FC236}">
                  <a16:creationId xmlns:a16="http://schemas.microsoft.com/office/drawing/2014/main" id="{704ECBE4-CA9E-882E-B740-9A946F1BBB39}"/>
                </a:ext>
              </a:extLst>
            </p:cNvPr>
            <p:cNvSpPr/>
            <p:nvPr/>
          </p:nvSpPr>
          <p:spPr>
            <a:xfrm>
              <a:off x="5969157" y="3424952"/>
              <a:ext cx="663675" cy="238894"/>
            </a:xfrm>
            <a:custGeom>
              <a:avLst/>
              <a:gdLst>
                <a:gd name="connsiteX0" fmla="*/ 0 w 663675"/>
                <a:gd name="connsiteY0" fmla="*/ 0 h 238894"/>
                <a:gd name="connsiteX1" fmla="*/ 663676 w 663675"/>
                <a:gd name="connsiteY1" fmla="*/ 0 h 238894"/>
                <a:gd name="connsiteX2" fmla="*/ 663676 w 663675"/>
                <a:gd name="connsiteY2" fmla="*/ 238894 h 238894"/>
                <a:gd name="connsiteX3" fmla="*/ 0 w 663675"/>
                <a:gd name="connsiteY3" fmla="*/ 238894 h 2388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3675" h="238894">
                  <a:moveTo>
                    <a:pt x="0" y="0"/>
                  </a:moveTo>
                  <a:lnTo>
                    <a:pt x="663676" y="0"/>
                  </a:lnTo>
                  <a:lnTo>
                    <a:pt x="663676" y="238894"/>
                  </a:lnTo>
                  <a:lnTo>
                    <a:pt x="0" y="238894"/>
                  </a:lnTo>
                  <a:close/>
                </a:path>
              </a:pathLst>
            </a:custGeom>
            <a:solidFill>
              <a:srgbClr val="CFCFCF"/>
            </a:solidFill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 dirty="0"/>
            </a:p>
          </p:txBody>
        </p:sp>
        <p:sp>
          <p:nvSpPr>
            <p:cNvPr id="9" name="Volný tvar: obrazec 8">
              <a:extLst>
                <a:ext uri="{FF2B5EF4-FFF2-40B4-BE49-F238E27FC236}">
                  <a16:creationId xmlns:a16="http://schemas.microsoft.com/office/drawing/2014/main" id="{90B3AE7C-D319-86B6-49AB-3F588ECA761C}"/>
                </a:ext>
              </a:extLst>
            </p:cNvPr>
            <p:cNvSpPr/>
            <p:nvPr/>
          </p:nvSpPr>
          <p:spPr>
            <a:xfrm>
              <a:off x="5964464" y="3324725"/>
              <a:ext cx="168656" cy="34354"/>
            </a:xfrm>
            <a:custGeom>
              <a:avLst/>
              <a:gdLst>
                <a:gd name="connsiteX0" fmla="*/ 0 w 168656"/>
                <a:gd name="connsiteY0" fmla="*/ 0 h 34354"/>
                <a:gd name="connsiteX1" fmla="*/ 168657 w 168656"/>
                <a:gd name="connsiteY1" fmla="*/ 0 h 34354"/>
                <a:gd name="connsiteX2" fmla="*/ 168657 w 168656"/>
                <a:gd name="connsiteY2" fmla="*/ 34354 h 34354"/>
                <a:gd name="connsiteX3" fmla="*/ 0 w 168656"/>
                <a:gd name="connsiteY3" fmla="*/ 34354 h 34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8656" h="34354">
                  <a:moveTo>
                    <a:pt x="0" y="0"/>
                  </a:moveTo>
                  <a:lnTo>
                    <a:pt x="168657" y="0"/>
                  </a:lnTo>
                  <a:lnTo>
                    <a:pt x="168657" y="34354"/>
                  </a:lnTo>
                  <a:lnTo>
                    <a:pt x="0" y="34354"/>
                  </a:lnTo>
                  <a:close/>
                </a:path>
              </a:pathLst>
            </a:custGeom>
            <a:solidFill>
              <a:srgbClr val="CFCFCF"/>
            </a:solidFill>
            <a:ln w="714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cs-CZ" dirty="0"/>
            </a:p>
          </p:txBody>
        </p:sp>
      </p:grpSp>
    </p:spTree>
    <p:extLst>
      <p:ext uri="{BB962C8B-B14F-4D97-AF65-F5344CB8AC3E}">
        <p14:creationId xmlns:p14="http://schemas.microsoft.com/office/powerpoint/2010/main" val="3691862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378;p17">
            <a:extLst>
              <a:ext uri="{FF2B5EF4-FFF2-40B4-BE49-F238E27FC236}">
                <a16:creationId xmlns:a16="http://schemas.microsoft.com/office/drawing/2014/main" id="{0277B235-BBF3-D5D7-D182-4F7C5C35C75D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79" name="Google Shape;379;p17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380" name="Google Shape;380;p17"/>
          <p:cNvSpPr txBox="1"/>
          <p:nvPr/>
        </p:nvSpPr>
        <p:spPr>
          <a:xfrm>
            <a:off x="286138" y="312504"/>
            <a:ext cx="10480185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3600" dirty="0">
                <a:solidFill>
                  <a:srgbClr val="005A75"/>
                </a:solidFill>
                <a:latin typeface="+mj-lt"/>
              </a:rPr>
              <a:t>Příspěvky na poskytování asistence (II/III)</a:t>
            </a:r>
            <a:endParaRPr kumimoji="0" sz="1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+mj-lt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9</a:t>
            </a:fld>
            <a:endParaRPr kumimoji="0" sz="8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91;p17">
            <a:extLst>
              <a:ext uri="{FF2B5EF4-FFF2-40B4-BE49-F238E27FC236}">
                <a16:creationId xmlns:a16="http://schemas.microsoft.com/office/drawing/2014/main" id="{EB7C0E08-08DE-CC3B-A7CD-05F43FFBE629}"/>
              </a:ext>
            </a:extLst>
          </p:cNvPr>
          <p:cNvSpPr txBox="1"/>
          <p:nvPr/>
        </p:nvSpPr>
        <p:spPr>
          <a:xfrm>
            <a:off x="286138" y="1735072"/>
            <a:ext cx="9092812" cy="27083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spcAft>
                <a:spcPts val="1200"/>
              </a:spcAft>
              <a:buClr>
                <a:srgbClr val="000000"/>
              </a:buClr>
              <a:buSzPts val="1400"/>
            </a:pPr>
            <a:r>
              <a:rPr lang="cs-CZ" sz="2000" b="1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N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avržená výše příspěvku je odvozena:</a:t>
            </a:r>
          </a:p>
          <a:p>
            <a:pPr marL="342900" indent="-342900">
              <a:spcAft>
                <a:spcPts val="1200"/>
              </a:spcAft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Z</a:t>
            </a:r>
            <a:r>
              <a:rPr lang="cs-CZ" sz="2000" b="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 běžného platového ohodnocení sociálních pracovníků ve veřejném sektoru (asistenci budou z velké části zajišťovat obce).</a:t>
            </a:r>
          </a:p>
          <a:p>
            <a:pPr marL="342900" indent="-342900">
              <a:spcAft>
                <a:spcPts val="1200"/>
              </a:spcAft>
              <a:buClr>
                <a:srgbClr val="005A75"/>
              </a:buClr>
              <a:buSzPct val="100000"/>
              <a:buFont typeface="Arial" panose="020B0604020202020204" pitchFamily="34" charset="0"/>
              <a:buChar char="•"/>
            </a:pPr>
            <a:r>
              <a:rPr lang="cs-CZ" sz="2000" b="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Z obvyklých režijních nákladů pro terénní podpůrné služby podobného charakteru (30 %) a z adekvátního počtu případů připadajících na 1 úvazek (</a:t>
            </a:r>
            <a:r>
              <a:rPr lang="cs-CZ" sz="2000" b="0" i="0" u="none" strike="noStrike" cap="none" dirty="0" err="1">
                <a:solidFill>
                  <a:srgbClr val="005A75"/>
                </a:solidFill>
                <a:ea typeface="Arial"/>
                <a:cs typeface="Arial"/>
                <a:sym typeface="Arial"/>
              </a:rPr>
              <a:t>caseload</a:t>
            </a:r>
            <a:r>
              <a:rPr lang="cs-CZ" sz="2000" b="0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), který činí dle zkušeností z projektů zabydlování, </a:t>
            </a:r>
            <a:r>
              <a:rPr lang="cs-CZ" sz="2000" b="1" i="0" u="none" strike="noStrike" cap="none" dirty="0">
                <a:solidFill>
                  <a:srgbClr val="005A75"/>
                </a:solidFill>
                <a:ea typeface="Arial"/>
                <a:cs typeface="Arial"/>
                <a:sym typeface="Arial"/>
              </a:rPr>
              <a:t>10 případů na 1 úvazek.</a:t>
            </a:r>
          </a:p>
        </p:txBody>
      </p:sp>
    </p:spTree>
    <p:extLst>
      <p:ext uri="{BB962C8B-B14F-4D97-AF65-F5344CB8AC3E}">
        <p14:creationId xmlns:p14="http://schemas.microsoft.com/office/powerpoint/2010/main" val="955918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80582340A5EF404F800BCEBB74AB68B2" ma:contentTypeVersion="6" ma:contentTypeDescription="Vytvoří nový dokument" ma:contentTypeScope="" ma:versionID="7206043dc86d82d442ffc0c7ab6b0dd5">
  <xsd:schema xmlns:xsd="http://www.w3.org/2001/XMLSchema" xmlns:xs="http://www.w3.org/2001/XMLSchema" xmlns:p="http://schemas.microsoft.com/office/2006/metadata/properties" xmlns:ns2="c5b83c11-b808-47cc-9f89-e384454bb673" xmlns:ns3="d5fc5fb9-db8f-42f5-8457-d33c833c2e37" targetNamespace="http://schemas.microsoft.com/office/2006/metadata/properties" ma:root="true" ma:fieldsID="59e7a9b43f9ecdfc633185bcde1b2906" ns2:_="" ns3:_="">
    <xsd:import namespace="c5b83c11-b808-47cc-9f89-e384454bb673"/>
    <xsd:import namespace="d5fc5fb9-db8f-42f5-8457-d33c833c2e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5b83c11-b808-47cc-9f89-e384454bb67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1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fc5fb9-db8f-42f5-8457-d33c833c2e37" elementFormDefault="qualified">
    <xsd:import namespace="http://schemas.microsoft.com/office/2006/documentManagement/types"/>
    <xsd:import namespace="http://schemas.microsoft.com/office/infopath/2007/PartnerControls"/>
    <xsd:element name="SharedWithUsers" ma:index="11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2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23F6C73-777F-4229-B7FC-FCE1BEB1BE3D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D91E3E3-BBAF-446C-8788-DD2510C351A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DC6B758-79C4-4A09-8A55-823E7148B3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5b83c11-b808-47cc-9f89-e384454bb673"/>
    <ds:schemaRef ds:uri="d5fc5fb9-db8f-42f5-8457-d33c833c2e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24498</TotalTime>
  <Words>1901</Words>
  <Application>Microsoft Office PowerPoint</Application>
  <PresentationFormat>Širokoúhlá obrazovka</PresentationFormat>
  <Paragraphs>334</Paragraphs>
  <Slides>30</Slides>
  <Notes>30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2</vt:i4>
      </vt:variant>
      <vt:variant>
        <vt:lpstr>Nadpisy snímků</vt:lpstr>
      </vt:variant>
      <vt:variant>
        <vt:i4>30</vt:i4>
      </vt:variant>
    </vt:vector>
  </HeadingPairs>
  <TitlesOfParts>
    <vt:vector size="39" baseType="lpstr">
      <vt:lpstr>Arial</vt:lpstr>
      <vt:lpstr>Calibri</vt:lpstr>
      <vt:lpstr>Lexend</vt:lpstr>
      <vt:lpstr>Open Sans</vt:lpstr>
      <vt:lpstr>Open Sans ExtraBold</vt:lpstr>
      <vt:lpstr>Roboto Condensed</vt:lpstr>
      <vt:lpstr>Times New Roman</vt:lpstr>
      <vt:lpstr>Motiv Office</vt:lpstr>
      <vt:lpstr>1_Motiv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Hloucha</dc:creator>
  <cp:lastModifiedBy>Fencl Marek</cp:lastModifiedBy>
  <cp:revision>56</cp:revision>
  <dcterms:created xsi:type="dcterms:W3CDTF">2023-04-20T12:37:43Z</dcterms:created>
  <dcterms:modified xsi:type="dcterms:W3CDTF">2025-09-19T07:37:04Z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0x01010080582340A5EF404F800BCEBB74AB68B2</vt:lpwstr>
  </property>
  <property fmtid="{D5CDD505-2E9C-101B-9397-08002B2CF9AE}" pid="3" name="MediaServiceImageTags">
    <vt:lpwstr/>
  </property>
</Properties>
</file>